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Chau Philomene One"/>
      <p:regular r:id="rId17"/>
      <p:italic r:id="rId18"/>
    </p:embeddedFont>
    <p:embeddedFont>
      <p:font typeface="Catamaran"/>
      <p:regular r:id="rId19"/>
      <p:bold r:id="rId20"/>
    </p:embeddedFont>
    <p:embeddedFont>
      <p:font typeface="Fira Sans Extra Condensed SemiBold"/>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8E36AE-3E99-4941-A391-EE2089DD61A5}">
  <a:tblStyle styleId="{618E36AE-3E99-4941-A391-EE2089DD61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Catamaran-bold.fntdata"/><Relationship Id="rId11" Type="http://schemas.openxmlformats.org/officeDocument/2006/relationships/slide" Target="slides/slide6.xml"/><Relationship Id="rId22" Type="http://schemas.openxmlformats.org/officeDocument/2006/relationships/font" Target="fonts/FiraSansExtraCondensedSemiBold-bold.fntdata"/><Relationship Id="rId10" Type="http://schemas.openxmlformats.org/officeDocument/2006/relationships/slide" Target="slides/slide5.xml"/><Relationship Id="rId21" Type="http://schemas.openxmlformats.org/officeDocument/2006/relationships/font" Target="fonts/FiraSansExtraCondensedSemiBold-regular.fntdata"/><Relationship Id="rId13" Type="http://schemas.openxmlformats.org/officeDocument/2006/relationships/slide" Target="slides/slide8.xml"/><Relationship Id="rId24" Type="http://schemas.openxmlformats.org/officeDocument/2006/relationships/font" Target="fonts/FiraSansExtraCondensedSemiBold-boldItalic.fntdata"/><Relationship Id="rId12" Type="http://schemas.openxmlformats.org/officeDocument/2006/relationships/slide" Target="slides/slide7.xml"/><Relationship Id="rId23" Type="http://schemas.openxmlformats.org/officeDocument/2006/relationships/font" Target="fonts/FiraSansExtraCondensedSemi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ChauPhilomeneOne-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Catamaran-regular.fntdata"/><Relationship Id="rId6" Type="http://schemas.openxmlformats.org/officeDocument/2006/relationships/slide" Target="slides/slide1.xml"/><Relationship Id="rId18" Type="http://schemas.openxmlformats.org/officeDocument/2006/relationships/font" Target="fonts/ChauPhilomeneOne-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search.wri.org/gfr/data-methods" TargetMode="External"/><Relationship Id="rId3" Type="http://schemas.openxmlformats.org/officeDocument/2006/relationships/hyperlink" Target="https://www.globalforestwatch.org/dashboards/global/?location=WyJnbG9iYWwiXQ%3D%3D"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ao.org/statistics/data-collection/forestry/en#navbarNavWebsite" TargetMode="External"/><Relationship Id="rId3" Type="http://schemas.openxmlformats.org/officeDocument/2006/relationships/hyperlink" Target="https://unstats.un.org/sdgs/dataportal" TargetMode="External"/><Relationship Id="rId4" Type="http://schemas.openxmlformats.org/officeDocument/2006/relationships/hyperlink" Target="https://unstats.un.org/sdgs/dataContacts/" TargetMode="External"/><Relationship Id="rId5" Type="http://schemas.openxmlformats.org/officeDocument/2006/relationships/hyperlink" Target="https://www.fao.org/sustainable-development-goals-data-portal/data/" TargetMode="External"/><Relationship Id="rId6" Type="http://schemas.openxmlformats.org/officeDocument/2006/relationships/hyperlink" Target="https://www.fao.org/sustainable-development-goals-data-portal/data/indicators/indicator-1511---forest-area-as-a-percentage-of-total-land-area/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search.wri.org/gfr/data-methods" TargetMode="External"/><Relationship Id="rId3" Type="http://schemas.openxmlformats.org/officeDocument/2006/relationships/hyperlink" Target="https://www.globalforestwatch.org/dashboards/global/?location=WyJnbG9iYWwiXQ%3D%3D" TargetMode="External"/><Relationship Id="rId4" Type="http://schemas.openxmlformats.org/officeDocument/2006/relationships/hyperlink" Target="https://www.fao.org/statistics/data-collection/forestry/en#navbarNavWebsite" TargetMode="External"/><Relationship Id="rId5" Type="http://schemas.openxmlformats.org/officeDocument/2006/relationships/hyperlink" Target="https://unstats.un.org/sdgs/dataportal" TargetMode="External"/><Relationship Id="rId6" Type="http://schemas.openxmlformats.org/officeDocument/2006/relationships/hyperlink" Target="https://unstats.un.org/sdgs/dataContact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275588d0e4_0_2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275588d0e4_0_2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a0a061307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a0a061307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1d89dbd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1d89dbd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75588d0e4_0_2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75588d0e4_0_2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https://research.wri.org/gfr/data-methods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https://www.globalforestwatch.org/dashboards/global/?location=WyJnbG9iYWwiXQ%3D%3D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available as annual average.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Tree cover available for 2000 and 2010 as point of reference for other years.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from University of Maryland’s Global Land Analysis and Discovery laboratory in partnership with google.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Obtained from </a:t>
            </a:r>
            <a:r>
              <a:rPr lang="en">
                <a:solidFill>
                  <a:schemeClr val="dk1"/>
                </a:solidFill>
              </a:rPr>
              <a:t>geospatial data, computer algorithms and cloud computing.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150">
                <a:solidFill>
                  <a:schemeClr val="dk1"/>
                </a:solidFill>
              </a:rPr>
              <a:t>In this data set, “tree cover” is defined as all vegetation greater than 5 meters in height, and may take the form of natural forests or plantations across a range of canopy densities. “Loss” indicates the removal or mortality of tree cover and can be due to a variety of factors, including mechanical harvesting, fire, disease, or storm damage. As such, “loss” does not equate to deforestation.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sz="1150">
                <a:solidFill>
                  <a:schemeClr val="dk1"/>
                </a:solidFill>
              </a:rPr>
              <a:t>Hansen, M.C., P.V. Potapov, R. Moore, </a:t>
            </a:r>
            <a:r>
              <a:rPr i="1" lang="en" sz="1150">
                <a:solidFill>
                  <a:schemeClr val="dk1"/>
                </a:solidFill>
              </a:rPr>
              <a:t>et al.</a:t>
            </a:r>
            <a:r>
              <a:rPr lang="en" sz="1150">
                <a:solidFill>
                  <a:schemeClr val="dk1"/>
                </a:solidFill>
              </a:rPr>
              <a:t> 2013. "High-Resolution Global Maps of 21st-Century Forest Cover Change." </a:t>
            </a:r>
            <a:r>
              <a:rPr i="1" lang="en" sz="1150">
                <a:solidFill>
                  <a:schemeClr val="dk1"/>
                </a:solidFill>
              </a:rPr>
              <a:t>Science</a:t>
            </a:r>
            <a:r>
              <a:rPr lang="en" sz="1150">
                <a:solidFill>
                  <a:schemeClr val="dk1"/>
                </a:solidFill>
              </a:rPr>
              <a:t> 342: 850–53. Data available on-line from: https://glad.earthengine.app/view/global-forest-change.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c1668188c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c1668188c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https://www.fao.org/statistics/data-collection/forestry/en#navbarNavWebsite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https://unstats.un.org/sdgs/dataportal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u="sng">
                <a:solidFill>
                  <a:schemeClr val="hlink"/>
                </a:solidFill>
                <a:hlinkClick r:id="rId4"/>
              </a:rPr>
              <a:t>https://unstats.un.org/sdgs/dataContacts/</a:t>
            </a:r>
            <a:r>
              <a:rPr lang="en">
                <a:solidFill>
                  <a:schemeClr val="dk1"/>
                </a:solidFill>
              </a:rPr>
              <a:t> (Filter to FAO at the Agency drop-down)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5"/>
              </a:rPr>
              <a:t>https://www.fao.org/sustainable-development-goals-data-portal/data/</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6"/>
              </a:rPr>
              <a:t>https://www.fao.org/sustainable-development-goals-data-portal/data/indicators/indicator-1511---forest-area-as-a-percentage-of-total-land-area/en</a:t>
            </a:r>
            <a:r>
              <a:rPr lang="en">
                <a:solidFill>
                  <a:schemeClr val="dk1"/>
                </a:solidFill>
              </a:rPr>
              <a:t> (THIS ONE)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rgbClr val="545454"/>
                </a:solidFill>
              </a:rPr>
              <a:t>This indicator measures the proportion of the world's land area that is forested and is expressed as a percentage. Changes in forest area reflect changes in demand for land for other uses and may help in identifying unsustainable practices in the forest and agriculture sectors.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27b943327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27b943327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https://research.wri.org/gfr/data-methods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https://www.globalforestwatch.org/dashboards/global/?location=WyJnbG9iYWwiXQ%3D%3D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4"/>
              </a:rPr>
              <a:t>https://www.fao.org/statistics/data-collection/forestry/en#navbarNavWebsite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5"/>
              </a:rPr>
              <a:t>https://unstats.un.org/sdgs/dataportal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6"/>
              </a:rPr>
              <a:t>https://unstats.un.org/sdgs/dataContacts/</a:t>
            </a:r>
            <a:r>
              <a:rPr lang="en">
                <a:solidFill>
                  <a:schemeClr val="dk1"/>
                </a:solidFill>
              </a:rPr>
              <a:t> (Filter to FAO at the Agency drop-down)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bf34cab42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bf34cab42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c16ff731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c16ff731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27b943327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27b943327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ef077a519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ef077a519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307900" y="373879"/>
            <a:ext cx="1713777" cy="739638"/>
          </a:xfrm>
          <a:custGeom>
            <a:rect b="b" l="l" r="r" t="t"/>
            <a:pathLst>
              <a:path extrusionOk="0" h="28721" w="66548">
                <a:moveTo>
                  <a:pt x="33457" y="0"/>
                </a:moveTo>
                <a:cubicBezTo>
                  <a:pt x="25452" y="0"/>
                  <a:pt x="18847" y="6171"/>
                  <a:pt x="18213" y="14010"/>
                </a:cubicBezTo>
                <a:cubicBezTo>
                  <a:pt x="16779" y="13010"/>
                  <a:pt x="14978" y="12376"/>
                  <a:pt x="13043" y="12376"/>
                </a:cubicBezTo>
                <a:cubicBezTo>
                  <a:pt x="8006" y="12376"/>
                  <a:pt x="3970" y="16479"/>
                  <a:pt x="3970" y="21482"/>
                </a:cubicBezTo>
                <a:cubicBezTo>
                  <a:pt x="3970" y="23317"/>
                  <a:pt x="4503" y="24985"/>
                  <a:pt x="5437" y="26386"/>
                </a:cubicBezTo>
                <a:cubicBezTo>
                  <a:pt x="3102" y="26786"/>
                  <a:pt x="1134" y="27620"/>
                  <a:pt x="0" y="28721"/>
                </a:cubicBezTo>
                <a:lnTo>
                  <a:pt x="66548" y="28721"/>
                </a:lnTo>
                <a:cubicBezTo>
                  <a:pt x="65681" y="27887"/>
                  <a:pt x="64146" y="27120"/>
                  <a:pt x="62145" y="26553"/>
                </a:cubicBezTo>
                <a:cubicBezTo>
                  <a:pt x="62178" y="26152"/>
                  <a:pt x="62211" y="25785"/>
                  <a:pt x="62211" y="25352"/>
                </a:cubicBezTo>
                <a:cubicBezTo>
                  <a:pt x="62211" y="19614"/>
                  <a:pt x="57541" y="14978"/>
                  <a:pt x="51837" y="14978"/>
                </a:cubicBezTo>
                <a:cubicBezTo>
                  <a:pt x="50736" y="14978"/>
                  <a:pt x="49702" y="15144"/>
                  <a:pt x="48735" y="15445"/>
                </a:cubicBezTo>
                <a:lnTo>
                  <a:pt x="48735" y="15311"/>
                </a:lnTo>
                <a:cubicBezTo>
                  <a:pt x="48735" y="6838"/>
                  <a:pt x="41897" y="0"/>
                  <a:pt x="334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092979" y="2740901"/>
            <a:ext cx="5833456" cy="2402579"/>
          </a:xfrm>
          <a:custGeom>
            <a:rect b="b" l="l" r="r" t="t"/>
            <a:pathLst>
              <a:path extrusionOk="0" h="12673" w="29999">
                <a:moveTo>
                  <a:pt x="18908" y="1162"/>
                </a:moveTo>
                <a:lnTo>
                  <a:pt x="18908" y="1162"/>
                </a:lnTo>
                <a:cubicBezTo>
                  <a:pt x="18935" y="1166"/>
                  <a:pt x="18960" y="1171"/>
                  <a:pt x="18981" y="1177"/>
                </a:cubicBezTo>
                <a:lnTo>
                  <a:pt x="18981" y="1177"/>
                </a:lnTo>
                <a:cubicBezTo>
                  <a:pt x="18983" y="1175"/>
                  <a:pt x="18985" y="1172"/>
                  <a:pt x="18987" y="1169"/>
                </a:cubicBezTo>
                <a:cubicBezTo>
                  <a:pt x="18968" y="1165"/>
                  <a:pt x="18939" y="1163"/>
                  <a:pt x="18908" y="1162"/>
                </a:cubicBezTo>
                <a:close/>
                <a:moveTo>
                  <a:pt x="18944" y="1218"/>
                </a:moveTo>
                <a:lnTo>
                  <a:pt x="18944" y="1218"/>
                </a:lnTo>
                <a:cubicBezTo>
                  <a:pt x="18932" y="1236"/>
                  <a:pt x="18914" y="1248"/>
                  <a:pt x="18908" y="1272"/>
                </a:cubicBezTo>
                <a:cubicBezTo>
                  <a:pt x="18854" y="1254"/>
                  <a:pt x="18805" y="1242"/>
                  <a:pt x="18757" y="1218"/>
                </a:cubicBezTo>
                <a:lnTo>
                  <a:pt x="18757" y="1218"/>
                </a:lnTo>
                <a:cubicBezTo>
                  <a:pt x="18775" y="1227"/>
                  <a:pt x="18810" y="1231"/>
                  <a:pt x="18846" y="1231"/>
                </a:cubicBezTo>
                <a:cubicBezTo>
                  <a:pt x="18882" y="1231"/>
                  <a:pt x="18920" y="1227"/>
                  <a:pt x="18944" y="1218"/>
                </a:cubicBezTo>
                <a:close/>
                <a:moveTo>
                  <a:pt x="18781" y="1278"/>
                </a:moveTo>
                <a:lnTo>
                  <a:pt x="18781" y="1278"/>
                </a:lnTo>
                <a:cubicBezTo>
                  <a:pt x="18811" y="1296"/>
                  <a:pt x="18848" y="1302"/>
                  <a:pt x="18878" y="1308"/>
                </a:cubicBezTo>
                <a:cubicBezTo>
                  <a:pt x="18841" y="1302"/>
                  <a:pt x="18805" y="1296"/>
                  <a:pt x="18781" y="1278"/>
                </a:cubicBezTo>
                <a:close/>
                <a:moveTo>
                  <a:pt x="19265" y="1218"/>
                </a:moveTo>
                <a:lnTo>
                  <a:pt x="19265" y="1218"/>
                </a:lnTo>
                <a:cubicBezTo>
                  <a:pt x="19320" y="1224"/>
                  <a:pt x="19398" y="1321"/>
                  <a:pt x="19423" y="1339"/>
                </a:cubicBezTo>
                <a:cubicBezTo>
                  <a:pt x="19417" y="1345"/>
                  <a:pt x="19398" y="1345"/>
                  <a:pt x="19392" y="1357"/>
                </a:cubicBezTo>
                <a:cubicBezTo>
                  <a:pt x="19368" y="1314"/>
                  <a:pt x="19326" y="1272"/>
                  <a:pt x="19265" y="1218"/>
                </a:cubicBezTo>
                <a:close/>
                <a:moveTo>
                  <a:pt x="18757" y="1333"/>
                </a:moveTo>
                <a:lnTo>
                  <a:pt x="18757" y="1333"/>
                </a:lnTo>
                <a:cubicBezTo>
                  <a:pt x="18787" y="1339"/>
                  <a:pt x="18823" y="1345"/>
                  <a:pt x="18854" y="1345"/>
                </a:cubicBezTo>
                <a:cubicBezTo>
                  <a:pt x="18854" y="1357"/>
                  <a:pt x="18848" y="1357"/>
                  <a:pt x="18848" y="1363"/>
                </a:cubicBezTo>
                <a:cubicBezTo>
                  <a:pt x="18817" y="1357"/>
                  <a:pt x="18781" y="1345"/>
                  <a:pt x="18757" y="1333"/>
                </a:cubicBezTo>
                <a:close/>
                <a:moveTo>
                  <a:pt x="19247" y="1266"/>
                </a:moveTo>
                <a:cubicBezTo>
                  <a:pt x="19247" y="1266"/>
                  <a:pt x="19320" y="1314"/>
                  <a:pt x="19368" y="1363"/>
                </a:cubicBezTo>
                <a:cubicBezTo>
                  <a:pt x="19356" y="1369"/>
                  <a:pt x="19350" y="1375"/>
                  <a:pt x="19332" y="1375"/>
                </a:cubicBezTo>
                <a:cubicBezTo>
                  <a:pt x="19289" y="1333"/>
                  <a:pt x="19247" y="1266"/>
                  <a:pt x="19247" y="1266"/>
                </a:cubicBezTo>
                <a:close/>
                <a:moveTo>
                  <a:pt x="18763" y="1369"/>
                </a:moveTo>
                <a:lnTo>
                  <a:pt x="18763" y="1369"/>
                </a:lnTo>
                <a:cubicBezTo>
                  <a:pt x="18787" y="1375"/>
                  <a:pt x="18811" y="1387"/>
                  <a:pt x="18835" y="1387"/>
                </a:cubicBezTo>
                <a:cubicBezTo>
                  <a:pt x="18835" y="1387"/>
                  <a:pt x="18835" y="1393"/>
                  <a:pt x="18823" y="1393"/>
                </a:cubicBezTo>
                <a:cubicBezTo>
                  <a:pt x="18805" y="1387"/>
                  <a:pt x="18787" y="1375"/>
                  <a:pt x="18763" y="1369"/>
                </a:cubicBezTo>
                <a:close/>
                <a:moveTo>
                  <a:pt x="19187" y="1302"/>
                </a:moveTo>
                <a:cubicBezTo>
                  <a:pt x="19211" y="1333"/>
                  <a:pt x="19265" y="1369"/>
                  <a:pt x="19302" y="1393"/>
                </a:cubicBezTo>
                <a:cubicBezTo>
                  <a:pt x="19289" y="1399"/>
                  <a:pt x="19277" y="1405"/>
                  <a:pt x="19265" y="1405"/>
                </a:cubicBezTo>
                <a:cubicBezTo>
                  <a:pt x="19241" y="1375"/>
                  <a:pt x="19211" y="1339"/>
                  <a:pt x="19187" y="1302"/>
                </a:cubicBezTo>
                <a:close/>
                <a:moveTo>
                  <a:pt x="19187" y="1369"/>
                </a:moveTo>
                <a:cubicBezTo>
                  <a:pt x="19199" y="1387"/>
                  <a:pt x="19211" y="1405"/>
                  <a:pt x="19235" y="1429"/>
                </a:cubicBezTo>
                <a:cubicBezTo>
                  <a:pt x="19211" y="1405"/>
                  <a:pt x="19199" y="1393"/>
                  <a:pt x="19187" y="1369"/>
                </a:cubicBezTo>
                <a:close/>
                <a:moveTo>
                  <a:pt x="19144" y="1394"/>
                </a:moveTo>
                <a:lnTo>
                  <a:pt x="19144" y="1394"/>
                </a:lnTo>
                <a:cubicBezTo>
                  <a:pt x="19151" y="1418"/>
                  <a:pt x="19169" y="1436"/>
                  <a:pt x="19187" y="1454"/>
                </a:cubicBezTo>
                <a:cubicBezTo>
                  <a:pt x="19187" y="1454"/>
                  <a:pt x="19181" y="1454"/>
                  <a:pt x="19181" y="1460"/>
                </a:cubicBezTo>
                <a:cubicBezTo>
                  <a:pt x="19169" y="1436"/>
                  <a:pt x="19151" y="1418"/>
                  <a:pt x="19144" y="1394"/>
                </a:cubicBezTo>
                <a:close/>
                <a:moveTo>
                  <a:pt x="19129" y="1446"/>
                </a:moveTo>
                <a:lnTo>
                  <a:pt x="19129" y="1446"/>
                </a:lnTo>
                <a:cubicBezTo>
                  <a:pt x="19137" y="1455"/>
                  <a:pt x="19146" y="1462"/>
                  <a:pt x="19150" y="1466"/>
                </a:cubicBezTo>
                <a:cubicBezTo>
                  <a:pt x="19150" y="1466"/>
                  <a:pt x="19144" y="1466"/>
                  <a:pt x="19144" y="1472"/>
                </a:cubicBezTo>
                <a:lnTo>
                  <a:pt x="19129" y="1446"/>
                </a:lnTo>
                <a:close/>
                <a:moveTo>
                  <a:pt x="18159" y="1511"/>
                </a:moveTo>
                <a:cubicBezTo>
                  <a:pt x="18157" y="1512"/>
                  <a:pt x="18154" y="1513"/>
                  <a:pt x="18151" y="1514"/>
                </a:cubicBezTo>
                <a:cubicBezTo>
                  <a:pt x="18153" y="1515"/>
                  <a:pt x="18155" y="1515"/>
                  <a:pt x="18157" y="1516"/>
                </a:cubicBezTo>
                <a:lnTo>
                  <a:pt x="18157" y="1516"/>
                </a:lnTo>
                <a:cubicBezTo>
                  <a:pt x="18157" y="1514"/>
                  <a:pt x="18158" y="1512"/>
                  <a:pt x="18159" y="1511"/>
                </a:cubicBezTo>
                <a:close/>
                <a:moveTo>
                  <a:pt x="18321" y="1472"/>
                </a:moveTo>
                <a:lnTo>
                  <a:pt x="18321" y="1472"/>
                </a:lnTo>
                <a:cubicBezTo>
                  <a:pt x="18303" y="1508"/>
                  <a:pt x="18272" y="1526"/>
                  <a:pt x="18248" y="1551"/>
                </a:cubicBezTo>
                <a:cubicBezTo>
                  <a:pt x="18272" y="1526"/>
                  <a:pt x="18303" y="1496"/>
                  <a:pt x="18321" y="1472"/>
                </a:cubicBezTo>
                <a:close/>
                <a:moveTo>
                  <a:pt x="18334" y="1544"/>
                </a:moveTo>
                <a:lnTo>
                  <a:pt x="18334" y="1544"/>
                </a:lnTo>
                <a:cubicBezTo>
                  <a:pt x="18325" y="1556"/>
                  <a:pt x="18314" y="1569"/>
                  <a:pt x="18303" y="1581"/>
                </a:cubicBezTo>
                <a:cubicBezTo>
                  <a:pt x="18297" y="1581"/>
                  <a:pt x="18297" y="1575"/>
                  <a:pt x="18291" y="1575"/>
                </a:cubicBezTo>
                <a:cubicBezTo>
                  <a:pt x="18307" y="1565"/>
                  <a:pt x="18321" y="1555"/>
                  <a:pt x="18334" y="1544"/>
                </a:cubicBezTo>
                <a:close/>
                <a:moveTo>
                  <a:pt x="18365" y="1571"/>
                </a:moveTo>
                <a:cubicBezTo>
                  <a:pt x="18356" y="1580"/>
                  <a:pt x="18350" y="1591"/>
                  <a:pt x="18339" y="1605"/>
                </a:cubicBezTo>
                <a:lnTo>
                  <a:pt x="18333" y="1599"/>
                </a:lnTo>
                <a:cubicBezTo>
                  <a:pt x="18344" y="1588"/>
                  <a:pt x="18354" y="1580"/>
                  <a:pt x="18365" y="1571"/>
                </a:cubicBezTo>
                <a:close/>
                <a:moveTo>
                  <a:pt x="18823" y="1702"/>
                </a:moveTo>
                <a:cubicBezTo>
                  <a:pt x="18835" y="1708"/>
                  <a:pt x="18835" y="1720"/>
                  <a:pt x="18841" y="1726"/>
                </a:cubicBezTo>
                <a:cubicBezTo>
                  <a:pt x="18835" y="1726"/>
                  <a:pt x="18835" y="1726"/>
                  <a:pt x="18823" y="1720"/>
                </a:cubicBezTo>
                <a:lnTo>
                  <a:pt x="18823" y="1702"/>
                </a:lnTo>
                <a:close/>
                <a:moveTo>
                  <a:pt x="18848" y="1732"/>
                </a:moveTo>
                <a:cubicBezTo>
                  <a:pt x="18854" y="1738"/>
                  <a:pt x="18854" y="1750"/>
                  <a:pt x="18866" y="1750"/>
                </a:cubicBezTo>
                <a:cubicBezTo>
                  <a:pt x="18866" y="1750"/>
                  <a:pt x="18866" y="1756"/>
                  <a:pt x="18854" y="1756"/>
                </a:cubicBezTo>
                <a:lnTo>
                  <a:pt x="18835" y="1756"/>
                </a:lnTo>
                <a:cubicBezTo>
                  <a:pt x="18835" y="1750"/>
                  <a:pt x="18823" y="1738"/>
                  <a:pt x="18823" y="1732"/>
                </a:cubicBezTo>
                <a:close/>
                <a:moveTo>
                  <a:pt x="19289" y="1738"/>
                </a:moveTo>
                <a:cubicBezTo>
                  <a:pt x="19289" y="1738"/>
                  <a:pt x="19296" y="1762"/>
                  <a:pt x="19308" y="1787"/>
                </a:cubicBezTo>
                <a:lnTo>
                  <a:pt x="19296" y="1787"/>
                </a:lnTo>
                <a:cubicBezTo>
                  <a:pt x="19289" y="1762"/>
                  <a:pt x="19289" y="1738"/>
                  <a:pt x="19289" y="1738"/>
                </a:cubicBezTo>
                <a:close/>
                <a:moveTo>
                  <a:pt x="19332" y="1732"/>
                </a:moveTo>
                <a:cubicBezTo>
                  <a:pt x="19332" y="1738"/>
                  <a:pt x="19338" y="1762"/>
                  <a:pt x="19356" y="1787"/>
                </a:cubicBezTo>
                <a:lnTo>
                  <a:pt x="19332" y="1787"/>
                </a:lnTo>
                <a:cubicBezTo>
                  <a:pt x="19326" y="1762"/>
                  <a:pt x="19326" y="1738"/>
                  <a:pt x="19332" y="1732"/>
                </a:cubicBezTo>
                <a:close/>
                <a:moveTo>
                  <a:pt x="19368" y="1660"/>
                </a:moveTo>
                <a:lnTo>
                  <a:pt x="19368" y="1660"/>
                </a:lnTo>
                <a:cubicBezTo>
                  <a:pt x="19374" y="1708"/>
                  <a:pt x="19398" y="1756"/>
                  <a:pt x="19423" y="1787"/>
                </a:cubicBezTo>
                <a:lnTo>
                  <a:pt x="19386" y="1787"/>
                </a:lnTo>
                <a:cubicBezTo>
                  <a:pt x="19380" y="1750"/>
                  <a:pt x="19368" y="1702"/>
                  <a:pt x="19368" y="1660"/>
                </a:cubicBezTo>
                <a:close/>
                <a:moveTo>
                  <a:pt x="19241" y="1762"/>
                </a:moveTo>
                <a:lnTo>
                  <a:pt x="19241" y="1762"/>
                </a:lnTo>
                <a:cubicBezTo>
                  <a:pt x="19241" y="1769"/>
                  <a:pt x="19247" y="1787"/>
                  <a:pt x="19259" y="1793"/>
                </a:cubicBezTo>
                <a:lnTo>
                  <a:pt x="19247" y="1793"/>
                </a:lnTo>
                <a:cubicBezTo>
                  <a:pt x="19241" y="1787"/>
                  <a:pt x="19241" y="1775"/>
                  <a:pt x="19241" y="1762"/>
                </a:cubicBezTo>
                <a:close/>
                <a:moveTo>
                  <a:pt x="19398" y="1635"/>
                </a:moveTo>
                <a:cubicBezTo>
                  <a:pt x="19398" y="1696"/>
                  <a:pt x="19429" y="1756"/>
                  <a:pt x="19459" y="1793"/>
                </a:cubicBezTo>
                <a:cubicBezTo>
                  <a:pt x="19453" y="1787"/>
                  <a:pt x="19441" y="1787"/>
                  <a:pt x="19429" y="1787"/>
                </a:cubicBezTo>
                <a:cubicBezTo>
                  <a:pt x="19417" y="1750"/>
                  <a:pt x="19392" y="1678"/>
                  <a:pt x="19398" y="1635"/>
                </a:cubicBezTo>
                <a:close/>
                <a:moveTo>
                  <a:pt x="19453" y="1636"/>
                </a:moveTo>
                <a:cubicBezTo>
                  <a:pt x="19453" y="1679"/>
                  <a:pt x="19477" y="1751"/>
                  <a:pt x="19507" y="1793"/>
                </a:cubicBezTo>
                <a:lnTo>
                  <a:pt x="19489" y="1793"/>
                </a:lnTo>
                <a:cubicBezTo>
                  <a:pt x="19477" y="1751"/>
                  <a:pt x="19453" y="1679"/>
                  <a:pt x="19453" y="1636"/>
                </a:cubicBezTo>
                <a:close/>
                <a:moveTo>
                  <a:pt x="19199" y="1762"/>
                </a:moveTo>
                <a:cubicBezTo>
                  <a:pt x="19199" y="1781"/>
                  <a:pt x="19205" y="1793"/>
                  <a:pt x="19205" y="1799"/>
                </a:cubicBezTo>
                <a:cubicBezTo>
                  <a:pt x="19205" y="1811"/>
                  <a:pt x="19199" y="1811"/>
                  <a:pt x="19199" y="1811"/>
                </a:cubicBezTo>
                <a:lnTo>
                  <a:pt x="19199" y="1762"/>
                </a:lnTo>
                <a:close/>
                <a:moveTo>
                  <a:pt x="19168" y="1787"/>
                </a:moveTo>
                <a:cubicBezTo>
                  <a:pt x="19168" y="1793"/>
                  <a:pt x="19168" y="1805"/>
                  <a:pt x="19174" y="1817"/>
                </a:cubicBezTo>
                <a:lnTo>
                  <a:pt x="19156" y="1817"/>
                </a:lnTo>
                <a:cubicBezTo>
                  <a:pt x="19156" y="1799"/>
                  <a:pt x="19156" y="1793"/>
                  <a:pt x="19168" y="1787"/>
                </a:cubicBezTo>
                <a:close/>
                <a:moveTo>
                  <a:pt x="18757" y="1769"/>
                </a:moveTo>
                <a:lnTo>
                  <a:pt x="18793" y="1823"/>
                </a:lnTo>
                <a:cubicBezTo>
                  <a:pt x="18781" y="1817"/>
                  <a:pt x="18757" y="1811"/>
                  <a:pt x="18745" y="1799"/>
                </a:cubicBezTo>
                <a:cubicBezTo>
                  <a:pt x="18745" y="1793"/>
                  <a:pt x="18745" y="1787"/>
                  <a:pt x="18732" y="1781"/>
                </a:cubicBezTo>
                <a:cubicBezTo>
                  <a:pt x="18732" y="1781"/>
                  <a:pt x="18732" y="1769"/>
                  <a:pt x="18745" y="1769"/>
                </a:cubicBezTo>
                <a:close/>
                <a:moveTo>
                  <a:pt x="18975" y="1775"/>
                </a:moveTo>
                <a:cubicBezTo>
                  <a:pt x="18987" y="1793"/>
                  <a:pt x="18993" y="1811"/>
                  <a:pt x="18993" y="1823"/>
                </a:cubicBezTo>
                <a:cubicBezTo>
                  <a:pt x="18987" y="1817"/>
                  <a:pt x="18975" y="1817"/>
                  <a:pt x="18969" y="1805"/>
                </a:cubicBezTo>
                <a:cubicBezTo>
                  <a:pt x="18975" y="1799"/>
                  <a:pt x="18975" y="1787"/>
                  <a:pt x="18975" y="1775"/>
                </a:cubicBezTo>
                <a:close/>
                <a:moveTo>
                  <a:pt x="18079" y="1757"/>
                </a:moveTo>
                <a:cubicBezTo>
                  <a:pt x="18078" y="1775"/>
                  <a:pt x="18066" y="1811"/>
                  <a:pt x="18066" y="1829"/>
                </a:cubicBezTo>
                <a:lnTo>
                  <a:pt x="18060" y="1829"/>
                </a:lnTo>
                <a:cubicBezTo>
                  <a:pt x="18066" y="1811"/>
                  <a:pt x="18078" y="1775"/>
                  <a:pt x="18079" y="1757"/>
                </a:cubicBezTo>
                <a:close/>
                <a:moveTo>
                  <a:pt x="18811" y="1775"/>
                </a:moveTo>
                <a:lnTo>
                  <a:pt x="18835" y="1799"/>
                </a:lnTo>
                <a:cubicBezTo>
                  <a:pt x="18823" y="1805"/>
                  <a:pt x="18817" y="1817"/>
                  <a:pt x="18817" y="1829"/>
                </a:cubicBezTo>
                <a:lnTo>
                  <a:pt x="18811" y="1829"/>
                </a:lnTo>
                <a:cubicBezTo>
                  <a:pt x="18805" y="1817"/>
                  <a:pt x="18793" y="1799"/>
                  <a:pt x="18793" y="1775"/>
                </a:cubicBezTo>
                <a:close/>
                <a:moveTo>
                  <a:pt x="19114" y="1799"/>
                </a:moveTo>
                <a:cubicBezTo>
                  <a:pt x="19114" y="1805"/>
                  <a:pt x="19114" y="1817"/>
                  <a:pt x="19120" y="1829"/>
                </a:cubicBezTo>
                <a:cubicBezTo>
                  <a:pt x="19118" y="1827"/>
                  <a:pt x="19117" y="1826"/>
                  <a:pt x="19115" y="1826"/>
                </a:cubicBezTo>
                <a:cubicBezTo>
                  <a:pt x="19113" y="1826"/>
                  <a:pt x="19112" y="1829"/>
                  <a:pt x="19108" y="1829"/>
                </a:cubicBezTo>
                <a:cubicBezTo>
                  <a:pt x="19108" y="1817"/>
                  <a:pt x="19108" y="1811"/>
                  <a:pt x="19114" y="1799"/>
                </a:cubicBezTo>
                <a:close/>
                <a:moveTo>
                  <a:pt x="17988" y="1702"/>
                </a:moveTo>
                <a:cubicBezTo>
                  <a:pt x="17976" y="1750"/>
                  <a:pt x="17970" y="1793"/>
                  <a:pt x="17970" y="1841"/>
                </a:cubicBezTo>
                <a:lnTo>
                  <a:pt x="17933" y="1841"/>
                </a:lnTo>
                <a:cubicBezTo>
                  <a:pt x="17951" y="1793"/>
                  <a:pt x="17976" y="1738"/>
                  <a:pt x="17988" y="1702"/>
                </a:cubicBezTo>
                <a:close/>
                <a:moveTo>
                  <a:pt x="18012" y="1762"/>
                </a:moveTo>
                <a:cubicBezTo>
                  <a:pt x="18018" y="1775"/>
                  <a:pt x="18018" y="1811"/>
                  <a:pt x="18006" y="1841"/>
                </a:cubicBezTo>
                <a:cubicBezTo>
                  <a:pt x="18012" y="1817"/>
                  <a:pt x="18012" y="1787"/>
                  <a:pt x="18012" y="1762"/>
                </a:cubicBezTo>
                <a:close/>
                <a:moveTo>
                  <a:pt x="18109" y="1787"/>
                </a:moveTo>
                <a:lnTo>
                  <a:pt x="18109" y="1841"/>
                </a:lnTo>
                <a:lnTo>
                  <a:pt x="18097" y="1841"/>
                </a:lnTo>
                <a:cubicBezTo>
                  <a:pt x="18097" y="1817"/>
                  <a:pt x="18109" y="1799"/>
                  <a:pt x="18109" y="1787"/>
                </a:cubicBezTo>
                <a:close/>
                <a:moveTo>
                  <a:pt x="19084" y="1811"/>
                </a:moveTo>
                <a:lnTo>
                  <a:pt x="19084" y="1829"/>
                </a:lnTo>
                <a:cubicBezTo>
                  <a:pt x="19084" y="1841"/>
                  <a:pt x="19084" y="1841"/>
                  <a:pt x="19078" y="1841"/>
                </a:cubicBezTo>
                <a:cubicBezTo>
                  <a:pt x="19078" y="1823"/>
                  <a:pt x="19078" y="1817"/>
                  <a:pt x="19084" y="1811"/>
                </a:cubicBezTo>
                <a:close/>
                <a:moveTo>
                  <a:pt x="18884" y="1793"/>
                </a:moveTo>
                <a:lnTo>
                  <a:pt x="18896" y="1847"/>
                </a:lnTo>
                <a:cubicBezTo>
                  <a:pt x="18884" y="1841"/>
                  <a:pt x="18878" y="1823"/>
                  <a:pt x="18866" y="1811"/>
                </a:cubicBezTo>
                <a:cubicBezTo>
                  <a:pt x="18878" y="1799"/>
                  <a:pt x="18884" y="1793"/>
                  <a:pt x="18884" y="1793"/>
                </a:cubicBezTo>
                <a:close/>
                <a:moveTo>
                  <a:pt x="19053" y="1817"/>
                </a:moveTo>
                <a:cubicBezTo>
                  <a:pt x="19053" y="1823"/>
                  <a:pt x="19053" y="1829"/>
                  <a:pt x="19059" y="1847"/>
                </a:cubicBezTo>
                <a:lnTo>
                  <a:pt x="19053" y="1847"/>
                </a:lnTo>
                <a:cubicBezTo>
                  <a:pt x="19047" y="1841"/>
                  <a:pt x="19047" y="1823"/>
                  <a:pt x="19053" y="1817"/>
                </a:cubicBezTo>
                <a:close/>
                <a:moveTo>
                  <a:pt x="17863" y="1832"/>
                </a:moveTo>
                <a:cubicBezTo>
                  <a:pt x="17860" y="1839"/>
                  <a:pt x="17857" y="1846"/>
                  <a:pt x="17855" y="1853"/>
                </a:cubicBezTo>
                <a:cubicBezTo>
                  <a:pt x="17857" y="1852"/>
                  <a:pt x="17859" y="1852"/>
                  <a:pt x="17861" y="1851"/>
                </a:cubicBezTo>
                <a:lnTo>
                  <a:pt x="17861" y="1851"/>
                </a:lnTo>
                <a:cubicBezTo>
                  <a:pt x="17862" y="1845"/>
                  <a:pt x="17862" y="1839"/>
                  <a:pt x="17863" y="1832"/>
                </a:cubicBezTo>
                <a:close/>
                <a:moveTo>
                  <a:pt x="17846" y="1789"/>
                </a:moveTo>
                <a:lnTo>
                  <a:pt x="17846" y="1789"/>
                </a:lnTo>
                <a:cubicBezTo>
                  <a:pt x="17837" y="1811"/>
                  <a:pt x="17828" y="1834"/>
                  <a:pt x="17821" y="1854"/>
                </a:cubicBezTo>
                <a:lnTo>
                  <a:pt x="17821" y="1854"/>
                </a:lnTo>
                <a:cubicBezTo>
                  <a:pt x="17825" y="1853"/>
                  <a:pt x="17830" y="1853"/>
                  <a:pt x="17836" y="1853"/>
                </a:cubicBezTo>
                <a:cubicBezTo>
                  <a:pt x="17839" y="1835"/>
                  <a:pt x="17842" y="1813"/>
                  <a:pt x="17846" y="1789"/>
                </a:cubicBezTo>
                <a:close/>
                <a:moveTo>
                  <a:pt x="17818" y="1787"/>
                </a:moveTo>
                <a:cubicBezTo>
                  <a:pt x="17807" y="1818"/>
                  <a:pt x="17799" y="1847"/>
                  <a:pt x="17794" y="1859"/>
                </a:cubicBezTo>
                <a:cubicBezTo>
                  <a:pt x="17804" y="1856"/>
                  <a:pt x="17810" y="1855"/>
                  <a:pt x="17817" y="1854"/>
                </a:cubicBezTo>
                <a:lnTo>
                  <a:pt x="17817" y="1854"/>
                </a:lnTo>
                <a:cubicBezTo>
                  <a:pt x="17813" y="1834"/>
                  <a:pt x="17814" y="1810"/>
                  <a:pt x="17818" y="1787"/>
                </a:cubicBezTo>
                <a:close/>
                <a:moveTo>
                  <a:pt x="17821" y="1854"/>
                </a:moveTo>
                <a:cubicBezTo>
                  <a:pt x="17819" y="1854"/>
                  <a:pt x="17818" y="1854"/>
                  <a:pt x="17817" y="1854"/>
                </a:cubicBezTo>
                <a:lnTo>
                  <a:pt x="17817" y="1854"/>
                </a:lnTo>
                <a:cubicBezTo>
                  <a:pt x="17817" y="1856"/>
                  <a:pt x="17818" y="1858"/>
                  <a:pt x="17818" y="1859"/>
                </a:cubicBezTo>
                <a:cubicBezTo>
                  <a:pt x="17819" y="1857"/>
                  <a:pt x="17820" y="1856"/>
                  <a:pt x="17821" y="1854"/>
                </a:cubicBezTo>
                <a:close/>
                <a:moveTo>
                  <a:pt x="18969" y="1823"/>
                </a:moveTo>
                <a:cubicBezTo>
                  <a:pt x="18987" y="1829"/>
                  <a:pt x="18993" y="1829"/>
                  <a:pt x="18999" y="1829"/>
                </a:cubicBezTo>
                <a:cubicBezTo>
                  <a:pt x="18999" y="1835"/>
                  <a:pt x="19005" y="1847"/>
                  <a:pt x="19005" y="1853"/>
                </a:cubicBezTo>
                <a:cubicBezTo>
                  <a:pt x="18993" y="1871"/>
                  <a:pt x="18987" y="1878"/>
                  <a:pt x="18969" y="1878"/>
                </a:cubicBezTo>
                <a:lnTo>
                  <a:pt x="18969" y="1823"/>
                </a:lnTo>
                <a:close/>
                <a:moveTo>
                  <a:pt x="18745" y="1841"/>
                </a:moveTo>
                <a:cubicBezTo>
                  <a:pt x="18757" y="1841"/>
                  <a:pt x="18781" y="1847"/>
                  <a:pt x="18793" y="1847"/>
                </a:cubicBezTo>
                <a:cubicBezTo>
                  <a:pt x="18793" y="1859"/>
                  <a:pt x="18782" y="1875"/>
                  <a:pt x="18776" y="1882"/>
                </a:cubicBezTo>
                <a:lnTo>
                  <a:pt x="18776" y="1882"/>
                </a:lnTo>
                <a:lnTo>
                  <a:pt x="18757" y="1878"/>
                </a:lnTo>
                <a:lnTo>
                  <a:pt x="18757" y="1878"/>
                </a:lnTo>
                <a:lnTo>
                  <a:pt x="18757" y="1878"/>
                </a:lnTo>
                <a:cubicBezTo>
                  <a:pt x="18755" y="1878"/>
                  <a:pt x="18753" y="1878"/>
                  <a:pt x="18751" y="1878"/>
                </a:cubicBezTo>
                <a:cubicBezTo>
                  <a:pt x="18751" y="1859"/>
                  <a:pt x="18751" y="1847"/>
                  <a:pt x="18745" y="1841"/>
                </a:cubicBezTo>
                <a:close/>
                <a:moveTo>
                  <a:pt x="18496" y="1871"/>
                </a:moveTo>
                <a:cubicBezTo>
                  <a:pt x="18496" y="1878"/>
                  <a:pt x="18508" y="1878"/>
                  <a:pt x="18508" y="1884"/>
                </a:cubicBezTo>
                <a:cubicBezTo>
                  <a:pt x="18496" y="1890"/>
                  <a:pt x="18490" y="1890"/>
                  <a:pt x="18490" y="1890"/>
                </a:cubicBezTo>
                <a:cubicBezTo>
                  <a:pt x="18490" y="1884"/>
                  <a:pt x="18490" y="1878"/>
                  <a:pt x="18496" y="1871"/>
                </a:cubicBezTo>
                <a:close/>
                <a:moveTo>
                  <a:pt x="18690" y="1878"/>
                </a:moveTo>
                <a:cubicBezTo>
                  <a:pt x="18684" y="1890"/>
                  <a:pt x="18684" y="1902"/>
                  <a:pt x="18684" y="1908"/>
                </a:cubicBezTo>
                <a:lnTo>
                  <a:pt x="18672" y="1902"/>
                </a:lnTo>
                <a:cubicBezTo>
                  <a:pt x="18684" y="1890"/>
                  <a:pt x="18684" y="1884"/>
                  <a:pt x="18690" y="1878"/>
                </a:cubicBezTo>
                <a:close/>
                <a:moveTo>
                  <a:pt x="18757" y="1878"/>
                </a:moveTo>
                <a:lnTo>
                  <a:pt x="18757" y="1878"/>
                </a:lnTo>
                <a:cubicBezTo>
                  <a:pt x="18766" y="1879"/>
                  <a:pt x="18775" y="1884"/>
                  <a:pt x="18775" y="1884"/>
                </a:cubicBezTo>
                <a:cubicBezTo>
                  <a:pt x="18775" y="1883"/>
                  <a:pt x="18776" y="1883"/>
                  <a:pt x="18776" y="1882"/>
                </a:cubicBezTo>
                <a:lnTo>
                  <a:pt x="18776" y="1882"/>
                </a:lnTo>
                <a:lnTo>
                  <a:pt x="18781" y="1884"/>
                </a:lnTo>
                <a:cubicBezTo>
                  <a:pt x="18763" y="1902"/>
                  <a:pt x="18763" y="1908"/>
                  <a:pt x="18757" y="1914"/>
                </a:cubicBezTo>
                <a:lnTo>
                  <a:pt x="18757" y="1878"/>
                </a:lnTo>
                <a:close/>
                <a:moveTo>
                  <a:pt x="18508" y="1908"/>
                </a:moveTo>
                <a:lnTo>
                  <a:pt x="18508" y="1920"/>
                </a:lnTo>
                <a:cubicBezTo>
                  <a:pt x="18502" y="1926"/>
                  <a:pt x="18490" y="1926"/>
                  <a:pt x="18490" y="1938"/>
                </a:cubicBezTo>
                <a:lnTo>
                  <a:pt x="18484" y="1938"/>
                </a:lnTo>
                <a:cubicBezTo>
                  <a:pt x="18484" y="1932"/>
                  <a:pt x="18484" y="1920"/>
                  <a:pt x="18490" y="1914"/>
                </a:cubicBezTo>
                <a:cubicBezTo>
                  <a:pt x="18496" y="1914"/>
                  <a:pt x="18496" y="1908"/>
                  <a:pt x="18508" y="1908"/>
                </a:cubicBezTo>
                <a:close/>
                <a:moveTo>
                  <a:pt x="18607" y="1897"/>
                </a:moveTo>
                <a:cubicBezTo>
                  <a:pt x="18610" y="1897"/>
                  <a:pt x="18615" y="1904"/>
                  <a:pt x="18623" y="1908"/>
                </a:cubicBezTo>
                <a:cubicBezTo>
                  <a:pt x="18611" y="1926"/>
                  <a:pt x="18599" y="1944"/>
                  <a:pt x="18581" y="1968"/>
                </a:cubicBezTo>
                <a:lnTo>
                  <a:pt x="18593" y="1908"/>
                </a:lnTo>
                <a:cubicBezTo>
                  <a:pt x="18599" y="1908"/>
                  <a:pt x="18599" y="1902"/>
                  <a:pt x="18605" y="1902"/>
                </a:cubicBezTo>
                <a:cubicBezTo>
                  <a:pt x="18605" y="1898"/>
                  <a:pt x="18606" y="1897"/>
                  <a:pt x="18607" y="1897"/>
                </a:cubicBezTo>
                <a:close/>
                <a:moveTo>
                  <a:pt x="18926" y="1799"/>
                </a:moveTo>
                <a:cubicBezTo>
                  <a:pt x="18926" y="1799"/>
                  <a:pt x="18932" y="1799"/>
                  <a:pt x="18932" y="1811"/>
                </a:cubicBezTo>
                <a:cubicBezTo>
                  <a:pt x="18932" y="1829"/>
                  <a:pt x="18938" y="1859"/>
                  <a:pt x="18956" y="1890"/>
                </a:cubicBezTo>
                <a:cubicBezTo>
                  <a:pt x="18932" y="1890"/>
                  <a:pt x="18926" y="1902"/>
                  <a:pt x="18908" y="1908"/>
                </a:cubicBezTo>
                <a:lnTo>
                  <a:pt x="18908" y="1902"/>
                </a:lnTo>
                <a:cubicBezTo>
                  <a:pt x="18854" y="1926"/>
                  <a:pt x="18811" y="1950"/>
                  <a:pt x="18775" y="1968"/>
                </a:cubicBezTo>
                <a:cubicBezTo>
                  <a:pt x="18793" y="1938"/>
                  <a:pt x="18823" y="1884"/>
                  <a:pt x="18835" y="1853"/>
                </a:cubicBezTo>
                <a:cubicBezTo>
                  <a:pt x="18835" y="1847"/>
                  <a:pt x="18841" y="1835"/>
                  <a:pt x="18841" y="1829"/>
                </a:cubicBezTo>
                <a:lnTo>
                  <a:pt x="18848" y="1829"/>
                </a:lnTo>
                <a:cubicBezTo>
                  <a:pt x="18848" y="1829"/>
                  <a:pt x="18848" y="1823"/>
                  <a:pt x="18854" y="1823"/>
                </a:cubicBezTo>
                <a:cubicBezTo>
                  <a:pt x="18872" y="1841"/>
                  <a:pt x="18890" y="1853"/>
                  <a:pt x="18902" y="1853"/>
                </a:cubicBezTo>
                <a:lnTo>
                  <a:pt x="18908" y="1902"/>
                </a:lnTo>
                <a:lnTo>
                  <a:pt x="18908" y="1859"/>
                </a:lnTo>
                <a:cubicBezTo>
                  <a:pt x="18908" y="1847"/>
                  <a:pt x="18914" y="1823"/>
                  <a:pt x="18926" y="1799"/>
                </a:cubicBezTo>
                <a:close/>
                <a:moveTo>
                  <a:pt x="18569" y="1914"/>
                </a:moveTo>
                <a:cubicBezTo>
                  <a:pt x="18575" y="1938"/>
                  <a:pt x="18575" y="1950"/>
                  <a:pt x="18575" y="1968"/>
                </a:cubicBezTo>
                <a:lnTo>
                  <a:pt x="18575" y="1974"/>
                </a:lnTo>
                <a:cubicBezTo>
                  <a:pt x="18569" y="1968"/>
                  <a:pt x="18551" y="1968"/>
                  <a:pt x="18545" y="1962"/>
                </a:cubicBezTo>
                <a:cubicBezTo>
                  <a:pt x="18545" y="1950"/>
                  <a:pt x="18551" y="1938"/>
                  <a:pt x="18551" y="1926"/>
                </a:cubicBezTo>
                <a:cubicBezTo>
                  <a:pt x="18551" y="1920"/>
                  <a:pt x="18563" y="1920"/>
                  <a:pt x="18569" y="1914"/>
                </a:cubicBezTo>
                <a:close/>
                <a:moveTo>
                  <a:pt x="18969" y="1914"/>
                </a:moveTo>
                <a:cubicBezTo>
                  <a:pt x="18969" y="1920"/>
                  <a:pt x="18975" y="1920"/>
                  <a:pt x="18975" y="1932"/>
                </a:cubicBezTo>
                <a:lnTo>
                  <a:pt x="18944" y="1999"/>
                </a:lnTo>
                <a:cubicBezTo>
                  <a:pt x="18908" y="1999"/>
                  <a:pt x="18878" y="1993"/>
                  <a:pt x="18854" y="1993"/>
                </a:cubicBezTo>
                <a:cubicBezTo>
                  <a:pt x="18854" y="1993"/>
                  <a:pt x="18848" y="1993"/>
                  <a:pt x="18848" y="1980"/>
                </a:cubicBezTo>
                <a:cubicBezTo>
                  <a:pt x="18872" y="1968"/>
                  <a:pt x="18884" y="1962"/>
                  <a:pt x="18902" y="1944"/>
                </a:cubicBezTo>
                <a:cubicBezTo>
                  <a:pt x="18932" y="1920"/>
                  <a:pt x="18956" y="1914"/>
                  <a:pt x="18969" y="1914"/>
                </a:cubicBezTo>
                <a:close/>
                <a:moveTo>
                  <a:pt x="19017" y="1926"/>
                </a:moveTo>
                <a:cubicBezTo>
                  <a:pt x="18999" y="1944"/>
                  <a:pt x="18993" y="1974"/>
                  <a:pt x="18981" y="2005"/>
                </a:cubicBezTo>
                <a:lnTo>
                  <a:pt x="18944" y="2005"/>
                </a:lnTo>
                <a:cubicBezTo>
                  <a:pt x="18956" y="1986"/>
                  <a:pt x="18969" y="1974"/>
                  <a:pt x="18993" y="1950"/>
                </a:cubicBezTo>
                <a:lnTo>
                  <a:pt x="19017" y="1926"/>
                </a:lnTo>
                <a:close/>
                <a:moveTo>
                  <a:pt x="19065" y="1950"/>
                </a:moveTo>
                <a:lnTo>
                  <a:pt x="19065" y="1950"/>
                </a:lnTo>
                <a:cubicBezTo>
                  <a:pt x="19059" y="1974"/>
                  <a:pt x="19053" y="1999"/>
                  <a:pt x="19053" y="2011"/>
                </a:cubicBezTo>
                <a:cubicBezTo>
                  <a:pt x="19044" y="2017"/>
                  <a:pt x="19037" y="2020"/>
                  <a:pt x="19031" y="2020"/>
                </a:cubicBezTo>
                <a:cubicBezTo>
                  <a:pt x="19025" y="2020"/>
                  <a:pt x="19020" y="2017"/>
                  <a:pt x="19017" y="2011"/>
                </a:cubicBezTo>
                <a:cubicBezTo>
                  <a:pt x="19029" y="1993"/>
                  <a:pt x="19047" y="1968"/>
                  <a:pt x="19065" y="1950"/>
                </a:cubicBezTo>
                <a:close/>
                <a:moveTo>
                  <a:pt x="18515" y="1974"/>
                </a:moveTo>
                <a:cubicBezTo>
                  <a:pt x="18515" y="1999"/>
                  <a:pt x="18508" y="2011"/>
                  <a:pt x="18508" y="2029"/>
                </a:cubicBezTo>
                <a:lnTo>
                  <a:pt x="18484" y="1974"/>
                </a:lnTo>
                <a:close/>
                <a:moveTo>
                  <a:pt x="18642" y="1938"/>
                </a:moveTo>
                <a:cubicBezTo>
                  <a:pt x="18642" y="1938"/>
                  <a:pt x="18642" y="1944"/>
                  <a:pt x="18654" y="1944"/>
                </a:cubicBezTo>
                <a:cubicBezTo>
                  <a:pt x="18654" y="1950"/>
                  <a:pt x="18660" y="1962"/>
                  <a:pt x="18660" y="1968"/>
                </a:cubicBezTo>
                <a:cubicBezTo>
                  <a:pt x="18642" y="1986"/>
                  <a:pt x="18636" y="2005"/>
                  <a:pt x="18636" y="2005"/>
                </a:cubicBezTo>
                <a:lnTo>
                  <a:pt x="18666" y="1974"/>
                </a:lnTo>
                <a:cubicBezTo>
                  <a:pt x="18666" y="1980"/>
                  <a:pt x="18672" y="1999"/>
                  <a:pt x="18690" y="2011"/>
                </a:cubicBezTo>
                <a:cubicBezTo>
                  <a:pt x="18684" y="2023"/>
                  <a:pt x="18684" y="2023"/>
                  <a:pt x="18684" y="2029"/>
                </a:cubicBezTo>
                <a:cubicBezTo>
                  <a:pt x="18666" y="2023"/>
                  <a:pt x="18660" y="2011"/>
                  <a:pt x="18636" y="2005"/>
                </a:cubicBezTo>
                <a:lnTo>
                  <a:pt x="18593" y="1980"/>
                </a:lnTo>
                <a:cubicBezTo>
                  <a:pt x="18605" y="1968"/>
                  <a:pt x="18630" y="1950"/>
                  <a:pt x="18642" y="1938"/>
                </a:cubicBezTo>
                <a:close/>
                <a:moveTo>
                  <a:pt x="19096" y="2029"/>
                </a:moveTo>
                <a:cubicBezTo>
                  <a:pt x="19096" y="2029"/>
                  <a:pt x="19096" y="2035"/>
                  <a:pt x="19090" y="2035"/>
                </a:cubicBezTo>
                <a:lnTo>
                  <a:pt x="19096" y="2029"/>
                </a:lnTo>
                <a:close/>
                <a:moveTo>
                  <a:pt x="19126" y="2035"/>
                </a:moveTo>
                <a:cubicBezTo>
                  <a:pt x="19126" y="2035"/>
                  <a:pt x="19126" y="2041"/>
                  <a:pt x="19120" y="2041"/>
                </a:cubicBezTo>
                <a:lnTo>
                  <a:pt x="19126" y="2035"/>
                </a:lnTo>
                <a:close/>
                <a:moveTo>
                  <a:pt x="18399" y="2011"/>
                </a:moveTo>
                <a:lnTo>
                  <a:pt x="18424" y="2035"/>
                </a:lnTo>
                <a:cubicBezTo>
                  <a:pt x="18424" y="2041"/>
                  <a:pt x="18418" y="2053"/>
                  <a:pt x="18418" y="2059"/>
                </a:cubicBezTo>
                <a:cubicBezTo>
                  <a:pt x="18418" y="2041"/>
                  <a:pt x="18412" y="2035"/>
                  <a:pt x="18399" y="2023"/>
                </a:cubicBezTo>
                <a:lnTo>
                  <a:pt x="18399" y="2011"/>
                </a:lnTo>
                <a:close/>
                <a:moveTo>
                  <a:pt x="19158" y="2051"/>
                </a:moveTo>
                <a:cubicBezTo>
                  <a:pt x="19157" y="2053"/>
                  <a:pt x="19156" y="2056"/>
                  <a:pt x="19156" y="2059"/>
                </a:cubicBezTo>
                <a:lnTo>
                  <a:pt x="19150" y="2059"/>
                </a:lnTo>
                <a:lnTo>
                  <a:pt x="19158" y="2051"/>
                </a:lnTo>
                <a:close/>
                <a:moveTo>
                  <a:pt x="19217" y="2059"/>
                </a:moveTo>
                <a:cubicBezTo>
                  <a:pt x="19217" y="2065"/>
                  <a:pt x="19211" y="2065"/>
                  <a:pt x="19211" y="2071"/>
                </a:cubicBezTo>
                <a:lnTo>
                  <a:pt x="19205" y="2071"/>
                </a:lnTo>
                <a:cubicBezTo>
                  <a:pt x="19205" y="2065"/>
                  <a:pt x="19211" y="2059"/>
                  <a:pt x="19217" y="2059"/>
                </a:cubicBezTo>
                <a:close/>
                <a:moveTo>
                  <a:pt x="18539" y="1993"/>
                </a:moveTo>
                <a:lnTo>
                  <a:pt x="18545" y="1999"/>
                </a:lnTo>
                <a:lnTo>
                  <a:pt x="18551" y="1999"/>
                </a:lnTo>
                <a:cubicBezTo>
                  <a:pt x="18557" y="1999"/>
                  <a:pt x="18569" y="2005"/>
                  <a:pt x="18569" y="2011"/>
                </a:cubicBezTo>
                <a:cubicBezTo>
                  <a:pt x="18587" y="2035"/>
                  <a:pt x="18630" y="2059"/>
                  <a:pt x="18666" y="2071"/>
                </a:cubicBezTo>
                <a:lnTo>
                  <a:pt x="18666" y="2077"/>
                </a:lnTo>
                <a:cubicBezTo>
                  <a:pt x="18636" y="2077"/>
                  <a:pt x="18587" y="2077"/>
                  <a:pt x="18539" y="2089"/>
                </a:cubicBezTo>
                <a:lnTo>
                  <a:pt x="18521" y="2041"/>
                </a:lnTo>
                <a:cubicBezTo>
                  <a:pt x="18521" y="2029"/>
                  <a:pt x="18533" y="2011"/>
                  <a:pt x="18539" y="1993"/>
                </a:cubicBezTo>
                <a:close/>
                <a:moveTo>
                  <a:pt x="18884" y="2023"/>
                </a:moveTo>
                <a:lnTo>
                  <a:pt x="18884" y="2023"/>
                </a:lnTo>
                <a:cubicBezTo>
                  <a:pt x="18908" y="2029"/>
                  <a:pt x="18914" y="2029"/>
                  <a:pt x="18932" y="2029"/>
                </a:cubicBezTo>
                <a:cubicBezTo>
                  <a:pt x="18956" y="2035"/>
                  <a:pt x="18963" y="2041"/>
                  <a:pt x="18963" y="2041"/>
                </a:cubicBezTo>
                <a:lnTo>
                  <a:pt x="18896" y="2089"/>
                </a:lnTo>
                <a:lnTo>
                  <a:pt x="18896" y="2041"/>
                </a:lnTo>
                <a:cubicBezTo>
                  <a:pt x="18896" y="2035"/>
                  <a:pt x="18884" y="2029"/>
                  <a:pt x="18884" y="2023"/>
                </a:cubicBezTo>
                <a:close/>
                <a:moveTo>
                  <a:pt x="19259" y="2059"/>
                </a:moveTo>
                <a:cubicBezTo>
                  <a:pt x="19247" y="2065"/>
                  <a:pt x="19247" y="2077"/>
                  <a:pt x="19247" y="2089"/>
                </a:cubicBezTo>
                <a:lnTo>
                  <a:pt x="19241" y="2089"/>
                </a:lnTo>
                <a:cubicBezTo>
                  <a:pt x="19241" y="2071"/>
                  <a:pt x="19247" y="2065"/>
                  <a:pt x="19259" y="2059"/>
                </a:cubicBezTo>
                <a:close/>
                <a:moveTo>
                  <a:pt x="18460" y="1999"/>
                </a:moveTo>
                <a:lnTo>
                  <a:pt x="18460" y="1999"/>
                </a:lnTo>
                <a:cubicBezTo>
                  <a:pt x="18478" y="2011"/>
                  <a:pt x="18490" y="2029"/>
                  <a:pt x="18496" y="2041"/>
                </a:cubicBezTo>
                <a:lnTo>
                  <a:pt x="18496" y="2047"/>
                </a:lnTo>
                <a:lnTo>
                  <a:pt x="18508" y="2047"/>
                </a:lnTo>
                <a:cubicBezTo>
                  <a:pt x="18521" y="2065"/>
                  <a:pt x="18527" y="2077"/>
                  <a:pt x="18527" y="2089"/>
                </a:cubicBezTo>
                <a:cubicBezTo>
                  <a:pt x="18515" y="2089"/>
                  <a:pt x="18496" y="2089"/>
                  <a:pt x="18484" y="2095"/>
                </a:cubicBezTo>
                <a:cubicBezTo>
                  <a:pt x="18478" y="2059"/>
                  <a:pt x="18472" y="2029"/>
                  <a:pt x="18460" y="1999"/>
                </a:cubicBezTo>
                <a:close/>
                <a:moveTo>
                  <a:pt x="18442" y="2047"/>
                </a:moveTo>
                <a:lnTo>
                  <a:pt x="18460" y="2095"/>
                </a:lnTo>
                <a:cubicBezTo>
                  <a:pt x="18448" y="2095"/>
                  <a:pt x="18442" y="2095"/>
                  <a:pt x="18424" y="2102"/>
                </a:cubicBezTo>
                <a:cubicBezTo>
                  <a:pt x="18424" y="2095"/>
                  <a:pt x="18424" y="2089"/>
                  <a:pt x="18418" y="2071"/>
                </a:cubicBezTo>
                <a:lnTo>
                  <a:pt x="18442" y="2047"/>
                </a:lnTo>
                <a:close/>
                <a:moveTo>
                  <a:pt x="19296" y="2077"/>
                </a:moveTo>
                <a:cubicBezTo>
                  <a:pt x="19296" y="2089"/>
                  <a:pt x="19296" y="2095"/>
                  <a:pt x="19289" y="2102"/>
                </a:cubicBezTo>
                <a:lnTo>
                  <a:pt x="19277" y="2102"/>
                </a:lnTo>
                <a:cubicBezTo>
                  <a:pt x="19289" y="2095"/>
                  <a:pt x="19289" y="2089"/>
                  <a:pt x="19296" y="2077"/>
                </a:cubicBezTo>
                <a:close/>
                <a:moveTo>
                  <a:pt x="18363" y="2077"/>
                </a:moveTo>
                <a:lnTo>
                  <a:pt x="18387" y="2102"/>
                </a:lnTo>
                <a:cubicBezTo>
                  <a:pt x="18381" y="2102"/>
                  <a:pt x="18369" y="2114"/>
                  <a:pt x="18369" y="2114"/>
                </a:cubicBezTo>
                <a:cubicBezTo>
                  <a:pt x="18369" y="2095"/>
                  <a:pt x="18363" y="2089"/>
                  <a:pt x="18363" y="2077"/>
                </a:cubicBezTo>
                <a:close/>
                <a:moveTo>
                  <a:pt x="18333" y="2095"/>
                </a:moveTo>
                <a:cubicBezTo>
                  <a:pt x="18339" y="2095"/>
                  <a:pt x="18351" y="2102"/>
                  <a:pt x="18357" y="2120"/>
                </a:cubicBezTo>
                <a:cubicBezTo>
                  <a:pt x="18351" y="2117"/>
                  <a:pt x="18347" y="2115"/>
                  <a:pt x="18343" y="2115"/>
                </a:cubicBezTo>
                <a:cubicBezTo>
                  <a:pt x="18340" y="2115"/>
                  <a:pt x="18339" y="2117"/>
                  <a:pt x="18339" y="2120"/>
                </a:cubicBezTo>
                <a:cubicBezTo>
                  <a:pt x="18339" y="2114"/>
                  <a:pt x="18333" y="2102"/>
                  <a:pt x="18333" y="2095"/>
                </a:cubicBezTo>
                <a:close/>
                <a:moveTo>
                  <a:pt x="18297" y="2095"/>
                </a:moveTo>
                <a:cubicBezTo>
                  <a:pt x="18303" y="2095"/>
                  <a:pt x="18309" y="2114"/>
                  <a:pt x="18321" y="2120"/>
                </a:cubicBezTo>
                <a:cubicBezTo>
                  <a:pt x="18309" y="2120"/>
                  <a:pt x="18309" y="2120"/>
                  <a:pt x="18303" y="2126"/>
                </a:cubicBezTo>
                <a:cubicBezTo>
                  <a:pt x="18303" y="2120"/>
                  <a:pt x="18297" y="2102"/>
                  <a:pt x="18297" y="2095"/>
                </a:cubicBezTo>
                <a:close/>
                <a:moveTo>
                  <a:pt x="18242" y="2114"/>
                </a:moveTo>
                <a:lnTo>
                  <a:pt x="18266" y="2132"/>
                </a:lnTo>
                <a:lnTo>
                  <a:pt x="18260" y="2132"/>
                </a:lnTo>
                <a:cubicBezTo>
                  <a:pt x="18248" y="2126"/>
                  <a:pt x="18248" y="2120"/>
                  <a:pt x="18242" y="2114"/>
                </a:cubicBezTo>
                <a:close/>
                <a:moveTo>
                  <a:pt x="19338" y="2089"/>
                </a:moveTo>
                <a:cubicBezTo>
                  <a:pt x="19338" y="2089"/>
                  <a:pt x="19338" y="2114"/>
                  <a:pt x="19332" y="2132"/>
                </a:cubicBezTo>
                <a:lnTo>
                  <a:pt x="19326" y="2126"/>
                </a:lnTo>
                <a:cubicBezTo>
                  <a:pt x="19332" y="2102"/>
                  <a:pt x="19338" y="2089"/>
                  <a:pt x="19338" y="2089"/>
                </a:cubicBezTo>
                <a:close/>
                <a:moveTo>
                  <a:pt x="18969" y="2089"/>
                </a:moveTo>
                <a:cubicBezTo>
                  <a:pt x="18944" y="2102"/>
                  <a:pt x="18926" y="2120"/>
                  <a:pt x="18902" y="2144"/>
                </a:cubicBezTo>
                <a:cubicBezTo>
                  <a:pt x="18896" y="2132"/>
                  <a:pt x="18884" y="2132"/>
                  <a:pt x="18878" y="2126"/>
                </a:cubicBezTo>
                <a:cubicBezTo>
                  <a:pt x="18884" y="2120"/>
                  <a:pt x="18884" y="2114"/>
                  <a:pt x="18884" y="2095"/>
                </a:cubicBezTo>
                <a:cubicBezTo>
                  <a:pt x="18914" y="2095"/>
                  <a:pt x="18938" y="2089"/>
                  <a:pt x="18969" y="2089"/>
                </a:cubicBezTo>
                <a:close/>
                <a:moveTo>
                  <a:pt x="18206" y="2114"/>
                </a:moveTo>
                <a:lnTo>
                  <a:pt x="18206" y="2114"/>
                </a:lnTo>
                <a:cubicBezTo>
                  <a:pt x="18212" y="2120"/>
                  <a:pt x="18218" y="2132"/>
                  <a:pt x="18230" y="2150"/>
                </a:cubicBezTo>
                <a:cubicBezTo>
                  <a:pt x="18218" y="2150"/>
                  <a:pt x="18218" y="2150"/>
                  <a:pt x="18212" y="2156"/>
                </a:cubicBezTo>
                <a:cubicBezTo>
                  <a:pt x="18212" y="2132"/>
                  <a:pt x="18212" y="2120"/>
                  <a:pt x="18206" y="2114"/>
                </a:cubicBezTo>
                <a:close/>
                <a:moveTo>
                  <a:pt x="19386" y="2095"/>
                </a:moveTo>
                <a:cubicBezTo>
                  <a:pt x="19386" y="2102"/>
                  <a:pt x="19380" y="2126"/>
                  <a:pt x="19380" y="2156"/>
                </a:cubicBezTo>
                <a:cubicBezTo>
                  <a:pt x="19368" y="2156"/>
                  <a:pt x="19362" y="2150"/>
                  <a:pt x="19362" y="2150"/>
                </a:cubicBezTo>
                <a:cubicBezTo>
                  <a:pt x="19368" y="2126"/>
                  <a:pt x="19380" y="2102"/>
                  <a:pt x="19386" y="2095"/>
                </a:cubicBezTo>
                <a:close/>
                <a:moveTo>
                  <a:pt x="18169" y="2132"/>
                </a:moveTo>
                <a:lnTo>
                  <a:pt x="18169" y="2132"/>
                </a:lnTo>
                <a:cubicBezTo>
                  <a:pt x="18175" y="2138"/>
                  <a:pt x="18175" y="2156"/>
                  <a:pt x="18182" y="2162"/>
                </a:cubicBezTo>
                <a:lnTo>
                  <a:pt x="18175" y="2162"/>
                </a:lnTo>
                <a:cubicBezTo>
                  <a:pt x="18175" y="2150"/>
                  <a:pt x="18175" y="2144"/>
                  <a:pt x="18169" y="2132"/>
                </a:cubicBezTo>
                <a:close/>
                <a:moveTo>
                  <a:pt x="18121" y="2132"/>
                </a:moveTo>
                <a:cubicBezTo>
                  <a:pt x="18121" y="2132"/>
                  <a:pt x="18127" y="2150"/>
                  <a:pt x="18139" y="2180"/>
                </a:cubicBezTo>
                <a:cubicBezTo>
                  <a:pt x="18127" y="2180"/>
                  <a:pt x="18127" y="2186"/>
                  <a:pt x="18121" y="2186"/>
                </a:cubicBezTo>
                <a:lnTo>
                  <a:pt x="18121" y="2132"/>
                </a:lnTo>
                <a:close/>
                <a:moveTo>
                  <a:pt x="18533" y="2117"/>
                </a:moveTo>
                <a:cubicBezTo>
                  <a:pt x="18542" y="2117"/>
                  <a:pt x="18552" y="2118"/>
                  <a:pt x="18563" y="2120"/>
                </a:cubicBezTo>
                <a:cubicBezTo>
                  <a:pt x="18575" y="2126"/>
                  <a:pt x="18605" y="2126"/>
                  <a:pt x="18630" y="2126"/>
                </a:cubicBezTo>
                <a:cubicBezTo>
                  <a:pt x="18605" y="2138"/>
                  <a:pt x="18575" y="2162"/>
                  <a:pt x="18545" y="2192"/>
                </a:cubicBezTo>
                <a:lnTo>
                  <a:pt x="18484" y="2150"/>
                </a:lnTo>
                <a:lnTo>
                  <a:pt x="18484" y="2132"/>
                </a:lnTo>
                <a:cubicBezTo>
                  <a:pt x="18493" y="2123"/>
                  <a:pt x="18508" y="2117"/>
                  <a:pt x="18533" y="2117"/>
                </a:cubicBezTo>
                <a:close/>
                <a:moveTo>
                  <a:pt x="19453" y="2059"/>
                </a:moveTo>
                <a:cubicBezTo>
                  <a:pt x="19429" y="2114"/>
                  <a:pt x="19429" y="2162"/>
                  <a:pt x="19429" y="2192"/>
                </a:cubicBezTo>
                <a:cubicBezTo>
                  <a:pt x="19423" y="2186"/>
                  <a:pt x="19411" y="2180"/>
                  <a:pt x="19398" y="2174"/>
                </a:cubicBezTo>
                <a:cubicBezTo>
                  <a:pt x="19417" y="2132"/>
                  <a:pt x="19429" y="2089"/>
                  <a:pt x="19453" y="2059"/>
                </a:cubicBezTo>
                <a:close/>
                <a:moveTo>
                  <a:pt x="19017" y="2126"/>
                </a:moveTo>
                <a:cubicBezTo>
                  <a:pt x="18987" y="2150"/>
                  <a:pt x="18963" y="2174"/>
                  <a:pt x="18938" y="2204"/>
                </a:cubicBezTo>
                <a:cubicBezTo>
                  <a:pt x="18932" y="2186"/>
                  <a:pt x="18926" y="2174"/>
                  <a:pt x="18914" y="2162"/>
                </a:cubicBezTo>
                <a:cubicBezTo>
                  <a:pt x="18944" y="2144"/>
                  <a:pt x="18987" y="2126"/>
                  <a:pt x="19017" y="2126"/>
                </a:cubicBezTo>
                <a:close/>
                <a:moveTo>
                  <a:pt x="18079" y="2150"/>
                </a:moveTo>
                <a:lnTo>
                  <a:pt x="18079" y="2150"/>
                </a:lnTo>
                <a:cubicBezTo>
                  <a:pt x="18085" y="2156"/>
                  <a:pt x="18097" y="2180"/>
                  <a:pt x="18097" y="2204"/>
                </a:cubicBezTo>
                <a:cubicBezTo>
                  <a:pt x="18091" y="2204"/>
                  <a:pt x="18091" y="2204"/>
                  <a:pt x="18085" y="2210"/>
                </a:cubicBezTo>
                <a:cubicBezTo>
                  <a:pt x="18085" y="2180"/>
                  <a:pt x="18079" y="2156"/>
                  <a:pt x="18079" y="2150"/>
                </a:cubicBezTo>
                <a:close/>
                <a:moveTo>
                  <a:pt x="18448" y="2162"/>
                </a:moveTo>
                <a:cubicBezTo>
                  <a:pt x="18454" y="2162"/>
                  <a:pt x="18472" y="2162"/>
                  <a:pt x="18478" y="2174"/>
                </a:cubicBezTo>
                <a:cubicBezTo>
                  <a:pt x="18502" y="2180"/>
                  <a:pt x="18521" y="2186"/>
                  <a:pt x="18539" y="2192"/>
                </a:cubicBezTo>
                <a:cubicBezTo>
                  <a:pt x="18533" y="2198"/>
                  <a:pt x="18521" y="2210"/>
                  <a:pt x="18508" y="2217"/>
                </a:cubicBezTo>
                <a:cubicBezTo>
                  <a:pt x="18490" y="2186"/>
                  <a:pt x="18472" y="2174"/>
                  <a:pt x="18448" y="2162"/>
                </a:cubicBezTo>
                <a:close/>
                <a:moveTo>
                  <a:pt x="19489" y="2053"/>
                </a:moveTo>
                <a:cubicBezTo>
                  <a:pt x="19459" y="2114"/>
                  <a:pt x="19459" y="2180"/>
                  <a:pt x="19471" y="2223"/>
                </a:cubicBezTo>
                <a:cubicBezTo>
                  <a:pt x="19459" y="2217"/>
                  <a:pt x="19453" y="2210"/>
                  <a:pt x="19441" y="2204"/>
                </a:cubicBezTo>
                <a:cubicBezTo>
                  <a:pt x="19447" y="2156"/>
                  <a:pt x="19459" y="2089"/>
                  <a:pt x="19489" y="2053"/>
                </a:cubicBezTo>
                <a:close/>
                <a:moveTo>
                  <a:pt x="18006" y="2102"/>
                </a:moveTo>
                <a:cubicBezTo>
                  <a:pt x="18030" y="2144"/>
                  <a:pt x="18042" y="2180"/>
                  <a:pt x="18060" y="2217"/>
                </a:cubicBezTo>
                <a:cubicBezTo>
                  <a:pt x="18054" y="2223"/>
                  <a:pt x="18042" y="2223"/>
                  <a:pt x="18036" y="2235"/>
                </a:cubicBezTo>
                <a:cubicBezTo>
                  <a:pt x="18036" y="2235"/>
                  <a:pt x="18030" y="2235"/>
                  <a:pt x="18030" y="2241"/>
                </a:cubicBezTo>
                <a:cubicBezTo>
                  <a:pt x="18030" y="2204"/>
                  <a:pt x="18030" y="2156"/>
                  <a:pt x="18006" y="2102"/>
                </a:cubicBezTo>
                <a:close/>
                <a:moveTo>
                  <a:pt x="18581" y="2192"/>
                </a:moveTo>
                <a:lnTo>
                  <a:pt x="18581" y="2241"/>
                </a:lnTo>
                <a:lnTo>
                  <a:pt x="18551" y="2241"/>
                </a:lnTo>
                <a:cubicBezTo>
                  <a:pt x="18551" y="2241"/>
                  <a:pt x="18551" y="2223"/>
                  <a:pt x="18569" y="2210"/>
                </a:cubicBezTo>
                <a:lnTo>
                  <a:pt x="18581" y="2192"/>
                </a:lnTo>
                <a:close/>
                <a:moveTo>
                  <a:pt x="18418" y="2210"/>
                </a:moveTo>
                <a:cubicBezTo>
                  <a:pt x="18442" y="2210"/>
                  <a:pt x="18460" y="2217"/>
                  <a:pt x="18490" y="2229"/>
                </a:cubicBezTo>
                <a:lnTo>
                  <a:pt x="18472" y="2253"/>
                </a:lnTo>
                <a:cubicBezTo>
                  <a:pt x="18454" y="2241"/>
                  <a:pt x="18442" y="2223"/>
                  <a:pt x="18418" y="2210"/>
                </a:cubicBezTo>
                <a:close/>
                <a:moveTo>
                  <a:pt x="19544" y="2071"/>
                </a:moveTo>
                <a:lnTo>
                  <a:pt x="19544" y="2071"/>
                </a:lnTo>
                <a:cubicBezTo>
                  <a:pt x="19513" y="2120"/>
                  <a:pt x="19507" y="2192"/>
                  <a:pt x="19507" y="2253"/>
                </a:cubicBezTo>
                <a:lnTo>
                  <a:pt x="19489" y="2241"/>
                </a:lnTo>
                <a:cubicBezTo>
                  <a:pt x="19501" y="2186"/>
                  <a:pt x="19513" y="2120"/>
                  <a:pt x="19544" y="2071"/>
                </a:cubicBezTo>
                <a:close/>
                <a:moveTo>
                  <a:pt x="17970" y="2095"/>
                </a:moveTo>
                <a:lnTo>
                  <a:pt x="17970" y="2095"/>
                </a:lnTo>
                <a:cubicBezTo>
                  <a:pt x="18000" y="2138"/>
                  <a:pt x="18012" y="2204"/>
                  <a:pt x="18024" y="2247"/>
                </a:cubicBezTo>
                <a:cubicBezTo>
                  <a:pt x="18018" y="2253"/>
                  <a:pt x="18006" y="2253"/>
                  <a:pt x="18000" y="2265"/>
                </a:cubicBezTo>
                <a:cubicBezTo>
                  <a:pt x="18000" y="2217"/>
                  <a:pt x="17994" y="2150"/>
                  <a:pt x="17970" y="2095"/>
                </a:cubicBezTo>
                <a:close/>
                <a:moveTo>
                  <a:pt x="19017" y="2210"/>
                </a:moveTo>
                <a:cubicBezTo>
                  <a:pt x="18993" y="2210"/>
                  <a:pt x="18963" y="2247"/>
                  <a:pt x="18944" y="2271"/>
                </a:cubicBezTo>
                <a:lnTo>
                  <a:pt x="18944" y="2241"/>
                </a:lnTo>
                <a:cubicBezTo>
                  <a:pt x="18969" y="2223"/>
                  <a:pt x="18993" y="2210"/>
                  <a:pt x="19017" y="2210"/>
                </a:cubicBezTo>
                <a:close/>
                <a:moveTo>
                  <a:pt x="18581" y="2265"/>
                </a:moveTo>
                <a:cubicBezTo>
                  <a:pt x="18581" y="2271"/>
                  <a:pt x="18581" y="2271"/>
                  <a:pt x="18593" y="2277"/>
                </a:cubicBezTo>
                <a:lnTo>
                  <a:pt x="18563" y="2277"/>
                </a:lnTo>
                <a:cubicBezTo>
                  <a:pt x="18569" y="2271"/>
                  <a:pt x="18575" y="2265"/>
                  <a:pt x="18581" y="2265"/>
                </a:cubicBezTo>
                <a:close/>
                <a:moveTo>
                  <a:pt x="17915" y="2126"/>
                </a:moveTo>
                <a:lnTo>
                  <a:pt x="17915" y="2126"/>
                </a:lnTo>
                <a:cubicBezTo>
                  <a:pt x="17939" y="2162"/>
                  <a:pt x="17958" y="2229"/>
                  <a:pt x="17964" y="2283"/>
                </a:cubicBezTo>
                <a:cubicBezTo>
                  <a:pt x="17958" y="2283"/>
                  <a:pt x="17958" y="2289"/>
                  <a:pt x="17945" y="2289"/>
                </a:cubicBezTo>
                <a:cubicBezTo>
                  <a:pt x="17945" y="2241"/>
                  <a:pt x="17939" y="2174"/>
                  <a:pt x="17915" y="2126"/>
                </a:cubicBezTo>
                <a:close/>
                <a:moveTo>
                  <a:pt x="18430" y="2283"/>
                </a:moveTo>
                <a:cubicBezTo>
                  <a:pt x="18427" y="2289"/>
                  <a:pt x="18425" y="2292"/>
                  <a:pt x="18424" y="2292"/>
                </a:cubicBezTo>
                <a:cubicBezTo>
                  <a:pt x="18422" y="2292"/>
                  <a:pt x="18421" y="2289"/>
                  <a:pt x="18418" y="2283"/>
                </a:cubicBezTo>
                <a:close/>
                <a:moveTo>
                  <a:pt x="18399" y="2307"/>
                </a:moveTo>
                <a:lnTo>
                  <a:pt x="18412" y="2313"/>
                </a:lnTo>
                <a:cubicBezTo>
                  <a:pt x="18412" y="2313"/>
                  <a:pt x="18399" y="2313"/>
                  <a:pt x="18399" y="2307"/>
                </a:cubicBezTo>
                <a:close/>
                <a:moveTo>
                  <a:pt x="18378" y="2335"/>
                </a:moveTo>
                <a:cubicBezTo>
                  <a:pt x="18384" y="2335"/>
                  <a:pt x="18387" y="2339"/>
                  <a:pt x="18387" y="2344"/>
                </a:cubicBezTo>
                <a:cubicBezTo>
                  <a:pt x="18381" y="2344"/>
                  <a:pt x="18381" y="2338"/>
                  <a:pt x="18369" y="2338"/>
                </a:cubicBezTo>
                <a:cubicBezTo>
                  <a:pt x="18373" y="2336"/>
                  <a:pt x="18376" y="2335"/>
                  <a:pt x="18378" y="2335"/>
                </a:cubicBezTo>
                <a:close/>
                <a:moveTo>
                  <a:pt x="17183" y="2213"/>
                </a:moveTo>
                <a:cubicBezTo>
                  <a:pt x="17142" y="2242"/>
                  <a:pt x="17106" y="2266"/>
                  <a:pt x="17092" y="2271"/>
                </a:cubicBezTo>
                <a:cubicBezTo>
                  <a:pt x="17093" y="2271"/>
                  <a:pt x="17095" y="2272"/>
                  <a:pt x="17098" y="2272"/>
                </a:cubicBezTo>
                <a:cubicBezTo>
                  <a:pt x="17112" y="2272"/>
                  <a:pt x="17133" y="2264"/>
                  <a:pt x="17156" y="2254"/>
                </a:cubicBezTo>
                <a:lnTo>
                  <a:pt x="17156" y="2254"/>
                </a:lnTo>
                <a:cubicBezTo>
                  <a:pt x="17139" y="2284"/>
                  <a:pt x="17129" y="2313"/>
                  <a:pt x="17123" y="2337"/>
                </a:cubicBezTo>
                <a:lnTo>
                  <a:pt x="17123" y="2337"/>
                </a:lnTo>
                <a:cubicBezTo>
                  <a:pt x="17136" y="2341"/>
                  <a:pt x="17147" y="2347"/>
                  <a:pt x="17156" y="2354"/>
                </a:cubicBezTo>
                <a:lnTo>
                  <a:pt x="17156" y="2354"/>
                </a:lnTo>
                <a:cubicBezTo>
                  <a:pt x="17163" y="2326"/>
                  <a:pt x="17179" y="2279"/>
                  <a:pt x="17216" y="2220"/>
                </a:cubicBezTo>
                <a:lnTo>
                  <a:pt x="17216" y="2220"/>
                </a:lnTo>
                <a:cubicBezTo>
                  <a:pt x="17198" y="2232"/>
                  <a:pt x="17177" y="2244"/>
                  <a:pt x="17156" y="2254"/>
                </a:cubicBezTo>
                <a:lnTo>
                  <a:pt x="17156" y="2254"/>
                </a:lnTo>
                <a:cubicBezTo>
                  <a:pt x="17164" y="2240"/>
                  <a:pt x="17173" y="2226"/>
                  <a:pt x="17183" y="2213"/>
                </a:cubicBezTo>
                <a:close/>
                <a:moveTo>
                  <a:pt x="17173" y="2342"/>
                </a:moveTo>
                <a:cubicBezTo>
                  <a:pt x="17169" y="2348"/>
                  <a:pt x="17166" y="2354"/>
                  <a:pt x="17163" y="2359"/>
                </a:cubicBezTo>
                <a:lnTo>
                  <a:pt x="17163" y="2359"/>
                </a:lnTo>
                <a:cubicBezTo>
                  <a:pt x="17168" y="2363"/>
                  <a:pt x="17172" y="2368"/>
                  <a:pt x="17176" y="2374"/>
                </a:cubicBezTo>
                <a:cubicBezTo>
                  <a:pt x="17174" y="2364"/>
                  <a:pt x="17172" y="2353"/>
                  <a:pt x="17173" y="2342"/>
                </a:cubicBezTo>
                <a:close/>
                <a:moveTo>
                  <a:pt x="17156" y="2354"/>
                </a:moveTo>
                <a:cubicBezTo>
                  <a:pt x="17153" y="2367"/>
                  <a:pt x="17152" y="2376"/>
                  <a:pt x="17152" y="2380"/>
                </a:cubicBezTo>
                <a:cubicBezTo>
                  <a:pt x="17155" y="2374"/>
                  <a:pt x="17158" y="2367"/>
                  <a:pt x="17163" y="2359"/>
                </a:cubicBezTo>
                <a:lnTo>
                  <a:pt x="17163" y="2359"/>
                </a:lnTo>
                <a:cubicBezTo>
                  <a:pt x="17161" y="2357"/>
                  <a:pt x="17159" y="2355"/>
                  <a:pt x="17156" y="2354"/>
                </a:cubicBezTo>
                <a:close/>
                <a:moveTo>
                  <a:pt x="18338" y="2371"/>
                </a:moveTo>
                <a:cubicBezTo>
                  <a:pt x="18342" y="2371"/>
                  <a:pt x="18345" y="2376"/>
                  <a:pt x="18345" y="2380"/>
                </a:cubicBezTo>
                <a:cubicBezTo>
                  <a:pt x="18339" y="2380"/>
                  <a:pt x="18339" y="2374"/>
                  <a:pt x="18333" y="2374"/>
                </a:cubicBezTo>
                <a:cubicBezTo>
                  <a:pt x="18335" y="2372"/>
                  <a:pt x="18336" y="2371"/>
                  <a:pt x="18338" y="2371"/>
                </a:cubicBezTo>
                <a:close/>
                <a:moveTo>
                  <a:pt x="22789" y="2374"/>
                </a:moveTo>
                <a:cubicBezTo>
                  <a:pt x="22789" y="2374"/>
                  <a:pt x="22722" y="2404"/>
                  <a:pt x="22668" y="2404"/>
                </a:cubicBezTo>
                <a:lnTo>
                  <a:pt x="22650" y="2386"/>
                </a:lnTo>
                <a:cubicBezTo>
                  <a:pt x="22692" y="2374"/>
                  <a:pt x="22789" y="2374"/>
                  <a:pt x="22789" y="2374"/>
                </a:cubicBezTo>
                <a:close/>
                <a:moveTo>
                  <a:pt x="18303" y="2392"/>
                </a:moveTo>
                <a:cubicBezTo>
                  <a:pt x="18309" y="2392"/>
                  <a:pt x="18327" y="2398"/>
                  <a:pt x="18333" y="2404"/>
                </a:cubicBezTo>
                <a:lnTo>
                  <a:pt x="18327" y="2416"/>
                </a:lnTo>
                <a:lnTo>
                  <a:pt x="18303" y="2392"/>
                </a:lnTo>
                <a:close/>
                <a:moveTo>
                  <a:pt x="18278" y="2428"/>
                </a:moveTo>
                <a:cubicBezTo>
                  <a:pt x="18291" y="2428"/>
                  <a:pt x="18297" y="2435"/>
                  <a:pt x="18303" y="2447"/>
                </a:cubicBezTo>
                <a:cubicBezTo>
                  <a:pt x="18303" y="2447"/>
                  <a:pt x="18303" y="2453"/>
                  <a:pt x="18297" y="2453"/>
                </a:cubicBezTo>
                <a:cubicBezTo>
                  <a:pt x="18297" y="2447"/>
                  <a:pt x="18291" y="2435"/>
                  <a:pt x="18278" y="2428"/>
                </a:cubicBezTo>
                <a:close/>
                <a:moveTo>
                  <a:pt x="22807" y="2416"/>
                </a:moveTo>
                <a:cubicBezTo>
                  <a:pt x="22777" y="2428"/>
                  <a:pt x="22740" y="2447"/>
                  <a:pt x="22710" y="2453"/>
                </a:cubicBezTo>
                <a:cubicBezTo>
                  <a:pt x="22698" y="2447"/>
                  <a:pt x="22692" y="2428"/>
                  <a:pt x="22686" y="2422"/>
                </a:cubicBezTo>
                <a:cubicBezTo>
                  <a:pt x="22701" y="2422"/>
                  <a:pt x="22724" y="2424"/>
                  <a:pt x="22747" y="2424"/>
                </a:cubicBezTo>
                <a:cubicBezTo>
                  <a:pt x="22769" y="2424"/>
                  <a:pt x="22792" y="2422"/>
                  <a:pt x="22807" y="2416"/>
                </a:cubicBezTo>
                <a:close/>
                <a:moveTo>
                  <a:pt x="22749" y="2467"/>
                </a:moveTo>
                <a:lnTo>
                  <a:pt x="22722" y="2477"/>
                </a:lnTo>
                <a:cubicBezTo>
                  <a:pt x="22731" y="2472"/>
                  <a:pt x="22740" y="2470"/>
                  <a:pt x="22749" y="2467"/>
                </a:cubicBezTo>
                <a:close/>
                <a:moveTo>
                  <a:pt x="18242" y="2459"/>
                </a:moveTo>
                <a:lnTo>
                  <a:pt x="18242" y="2459"/>
                </a:lnTo>
                <a:cubicBezTo>
                  <a:pt x="18242" y="2459"/>
                  <a:pt x="18260" y="2465"/>
                  <a:pt x="18278" y="2483"/>
                </a:cubicBezTo>
                <a:lnTo>
                  <a:pt x="18272" y="2489"/>
                </a:lnTo>
                <a:lnTo>
                  <a:pt x="18242" y="2459"/>
                </a:lnTo>
                <a:close/>
                <a:moveTo>
                  <a:pt x="22480" y="2416"/>
                </a:moveTo>
                <a:lnTo>
                  <a:pt x="22480" y="2416"/>
                </a:lnTo>
                <a:cubicBezTo>
                  <a:pt x="22444" y="2447"/>
                  <a:pt x="22414" y="2477"/>
                  <a:pt x="22395" y="2507"/>
                </a:cubicBezTo>
                <a:cubicBezTo>
                  <a:pt x="22389" y="2507"/>
                  <a:pt x="22383" y="2495"/>
                  <a:pt x="22377" y="2495"/>
                </a:cubicBezTo>
                <a:cubicBezTo>
                  <a:pt x="22383" y="2483"/>
                  <a:pt x="22444" y="2422"/>
                  <a:pt x="22480" y="2416"/>
                </a:cubicBezTo>
                <a:close/>
                <a:moveTo>
                  <a:pt x="22807" y="2483"/>
                </a:moveTo>
                <a:cubicBezTo>
                  <a:pt x="22789" y="2495"/>
                  <a:pt x="22771" y="2495"/>
                  <a:pt x="22747" y="2507"/>
                </a:cubicBezTo>
                <a:cubicBezTo>
                  <a:pt x="22759" y="2495"/>
                  <a:pt x="22783" y="2489"/>
                  <a:pt x="22807" y="2483"/>
                </a:cubicBezTo>
                <a:close/>
                <a:moveTo>
                  <a:pt x="22498" y="2453"/>
                </a:moveTo>
                <a:lnTo>
                  <a:pt x="22498" y="2453"/>
                </a:lnTo>
                <a:cubicBezTo>
                  <a:pt x="22498" y="2453"/>
                  <a:pt x="22468" y="2489"/>
                  <a:pt x="22438" y="2519"/>
                </a:cubicBezTo>
                <a:cubicBezTo>
                  <a:pt x="22426" y="2513"/>
                  <a:pt x="22420" y="2513"/>
                  <a:pt x="22414" y="2513"/>
                </a:cubicBezTo>
                <a:cubicBezTo>
                  <a:pt x="22450" y="2483"/>
                  <a:pt x="22498" y="2453"/>
                  <a:pt x="22498" y="2453"/>
                </a:cubicBezTo>
                <a:close/>
                <a:moveTo>
                  <a:pt x="22801" y="2513"/>
                </a:moveTo>
                <a:cubicBezTo>
                  <a:pt x="22783" y="2519"/>
                  <a:pt x="22771" y="2519"/>
                  <a:pt x="22753" y="2519"/>
                </a:cubicBezTo>
                <a:cubicBezTo>
                  <a:pt x="22771" y="2519"/>
                  <a:pt x="22783" y="2513"/>
                  <a:pt x="22801" y="2513"/>
                </a:cubicBezTo>
                <a:close/>
                <a:moveTo>
                  <a:pt x="18212" y="2489"/>
                </a:moveTo>
                <a:cubicBezTo>
                  <a:pt x="18230" y="2489"/>
                  <a:pt x="18242" y="2507"/>
                  <a:pt x="18254" y="2519"/>
                </a:cubicBezTo>
                <a:cubicBezTo>
                  <a:pt x="18254" y="2525"/>
                  <a:pt x="18248" y="2537"/>
                  <a:pt x="18248" y="2537"/>
                </a:cubicBezTo>
                <a:cubicBezTo>
                  <a:pt x="18236" y="2519"/>
                  <a:pt x="18218" y="2495"/>
                  <a:pt x="18212" y="2489"/>
                </a:cubicBezTo>
                <a:close/>
                <a:moveTo>
                  <a:pt x="22512" y="2473"/>
                </a:moveTo>
                <a:lnTo>
                  <a:pt x="22474" y="2537"/>
                </a:lnTo>
                <a:cubicBezTo>
                  <a:pt x="22468" y="2525"/>
                  <a:pt x="22456" y="2525"/>
                  <a:pt x="22450" y="2519"/>
                </a:cubicBezTo>
                <a:cubicBezTo>
                  <a:pt x="22471" y="2514"/>
                  <a:pt x="22498" y="2494"/>
                  <a:pt x="22512" y="2473"/>
                </a:cubicBezTo>
                <a:close/>
                <a:moveTo>
                  <a:pt x="22529" y="2513"/>
                </a:moveTo>
                <a:cubicBezTo>
                  <a:pt x="22516" y="2525"/>
                  <a:pt x="22510" y="2531"/>
                  <a:pt x="22498" y="2550"/>
                </a:cubicBezTo>
                <a:cubicBezTo>
                  <a:pt x="22504" y="2531"/>
                  <a:pt x="22516" y="2519"/>
                  <a:pt x="22529" y="2513"/>
                </a:cubicBezTo>
                <a:close/>
                <a:moveTo>
                  <a:pt x="22559" y="2525"/>
                </a:moveTo>
                <a:lnTo>
                  <a:pt x="22559" y="2525"/>
                </a:lnTo>
                <a:cubicBezTo>
                  <a:pt x="22547" y="2544"/>
                  <a:pt x="22541" y="2556"/>
                  <a:pt x="22529" y="2574"/>
                </a:cubicBezTo>
                <a:lnTo>
                  <a:pt x="22516" y="2574"/>
                </a:lnTo>
                <a:cubicBezTo>
                  <a:pt x="22535" y="2556"/>
                  <a:pt x="22547" y="2544"/>
                  <a:pt x="22559" y="2525"/>
                </a:cubicBezTo>
                <a:close/>
                <a:moveTo>
                  <a:pt x="22565" y="2550"/>
                </a:moveTo>
                <a:cubicBezTo>
                  <a:pt x="22565" y="2568"/>
                  <a:pt x="22559" y="2574"/>
                  <a:pt x="22547" y="2580"/>
                </a:cubicBezTo>
                <a:cubicBezTo>
                  <a:pt x="22547" y="2574"/>
                  <a:pt x="22553" y="2556"/>
                  <a:pt x="22565" y="2550"/>
                </a:cubicBezTo>
                <a:close/>
                <a:moveTo>
                  <a:pt x="19146" y="2578"/>
                </a:moveTo>
                <a:cubicBezTo>
                  <a:pt x="19145" y="2581"/>
                  <a:pt x="19144" y="2583"/>
                  <a:pt x="19144" y="2586"/>
                </a:cubicBezTo>
                <a:cubicBezTo>
                  <a:pt x="19144" y="2583"/>
                  <a:pt x="19145" y="2581"/>
                  <a:pt x="19146" y="2578"/>
                </a:cubicBezTo>
                <a:close/>
                <a:moveTo>
                  <a:pt x="18127" y="2489"/>
                </a:moveTo>
                <a:cubicBezTo>
                  <a:pt x="18169" y="2513"/>
                  <a:pt x="18206" y="2531"/>
                  <a:pt x="18236" y="2568"/>
                </a:cubicBezTo>
                <a:cubicBezTo>
                  <a:pt x="18236" y="2574"/>
                  <a:pt x="18230" y="2586"/>
                  <a:pt x="18218" y="2598"/>
                </a:cubicBezTo>
                <a:cubicBezTo>
                  <a:pt x="18206" y="2568"/>
                  <a:pt x="18175" y="2519"/>
                  <a:pt x="18127" y="2489"/>
                </a:cubicBezTo>
                <a:close/>
                <a:moveTo>
                  <a:pt x="23116" y="2519"/>
                </a:moveTo>
                <a:cubicBezTo>
                  <a:pt x="23116" y="2519"/>
                  <a:pt x="23207" y="2568"/>
                  <a:pt x="23237" y="2598"/>
                </a:cubicBezTo>
                <a:cubicBezTo>
                  <a:pt x="23231" y="2598"/>
                  <a:pt x="23225" y="2604"/>
                  <a:pt x="23207" y="2604"/>
                </a:cubicBezTo>
                <a:cubicBezTo>
                  <a:pt x="23164" y="2574"/>
                  <a:pt x="23116" y="2519"/>
                  <a:pt x="23116" y="2519"/>
                </a:cubicBezTo>
                <a:close/>
                <a:moveTo>
                  <a:pt x="23092" y="2537"/>
                </a:moveTo>
                <a:lnTo>
                  <a:pt x="23092" y="2537"/>
                </a:lnTo>
                <a:cubicBezTo>
                  <a:pt x="23110" y="2568"/>
                  <a:pt x="23164" y="2598"/>
                  <a:pt x="23201" y="2604"/>
                </a:cubicBezTo>
                <a:cubicBezTo>
                  <a:pt x="23182" y="2610"/>
                  <a:pt x="23176" y="2610"/>
                  <a:pt x="23164" y="2616"/>
                </a:cubicBezTo>
                <a:cubicBezTo>
                  <a:pt x="23140" y="2598"/>
                  <a:pt x="23110" y="2568"/>
                  <a:pt x="23092" y="2537"/>
                </a:cubicBezTo>
                <a:close/>
                <a:moveTo>
                  <a:pt x="18091" y="2507"/>
                </a:moveTo>
                <a:lnTo>
                  <a:pt x="18091" y="2507"/>
                </a:lnTo>
                <a:cubicBezTo>
                  <a:pt x="18139" y="2525"/>
                  <a:pt x="18188" y="2580"/>
                  <a:pt x="18212" y="2610"/>
                </a:cubicBezTo>
                <a:cubicBezTo>
                  <a:pt x="18212" y="2616"/>
                  <a:pt x="18206" y="2634"/>
                  <a:pt x="18206" y="2640"/>
                </a:cubicBezTo>
                <a:cubicBezTo>
                  <a:pt x="18182" y="2598"/>
                  <a:pt x="18151" y="2531"/>
                  <a:pt x="18091" y="2507"/>
                </a:cubicBezTo>
                <a:close/>
                <a:moveTo>
                  <a:pt x="23061" y="2610"/>
                </a:moveTo>
                <a:lnTo>
                  <a:pt x="23061" y="2610"/>
                </a:lnTo>
                <a:cubicBezTo>
                  <a:pt x="23073" y="2616"/>
                  <a:pt x="23086" y="2634"/>
                  <a:pt x="23110" y="2646"/>
                </a:cubicBezTo>
                <a:cubicBezTo>
                  <a:pt x="23110" y="2646"/>
                  <a:pt x="23104" y="2646"/>
                  <a:pt x="23104" y="2652"/>
                </a:cubicBezTo>
                <a:cubicBezTo>
                  <a:pt x="23086" y="2640"/>
                  <a:pt x="23073" y="2622"/>
                  <a:pt x="23061" y="2610"/>
                </a:cubicBezTo>
                <a:close/>
                <a:moveTo>
                  <a:pt x="23049" y="2628"/>
                </a:moveTo>
                <a:lnTo>
                  <a:pt x="23080" y="2659"/>
                </a:lnTo>
                <a:cubicBezTo>
                  <a:pt x="23061" y="2646"/>
                  <a:pt x="23055" y="2640"/>
                  <a:pt x="23049" y="2628"/>
                </a:cubicBezTo>
                <a:close/>
                <a:moveTo>
                  <a:pt x="18061" y="2550"/>
                </a:moveTo>
                <a:cubicBezTo>
                  <a:pt x="18109" y="2574"/>
                  <a:pt x="18157" y="2634"/>
                  <a:pt x="18188" y="2671"/>
                </a:cubicBezTo>
                <a:cubicBezTo>
                  <a:pt x="18188" y="2677"/>
                  <a:pt x="18182" y="2677"/>
                  <a:pt x="18182" y="2689"/>
                </a:cubicBezTo>
                <a:cubicBezTo>
                  <a:pt x="18151" y="2634"/>
                  <a:pt x="18109" y="2574"/>
                  <a:pt x="18061" y="2550"/>
                </a:cubicBezTo>
                <a:close/>
                <a:moveTo>
                  <a:pt x="18719" y="2760"/>
                </a:moveTo>
                <a:cubicBezTo>
                  <a:pt x="18719" y="2760"/>
                  <a:pt x="18720" y="2761"/>
                  <a:pt x="18720" y="2761"/>
                </a:cubicBezTo>
                <a:cubicBezTo>
                  <a:pt x="18720" y="2761"/>
                  <a:pt x="18719" y="2760"/>
                  <a:pt x="18719" y="2760"/>
                </a:cubicBezTo>
                <a:close/>
                <a:moveTo>
                  <a:pt x="22753" y="2725"/>
                </a:moveTo>
                <a:cubicBezTo>
                  <a:pt x="22759" y="2731"/>
                  <a:pt x="22753" y="2737"/>
                  <a:pt x="22753" y="2737"/>
                </a:cubicBezTo>
                <a:lnTo>
                  <a:pt x="22759" y="2737"/>
                </a:lnTo>
                <a:cubicBezTo>
                  <a:pt x="22753" y="2755"/>
                  <a:pt x="22753" y="2755"/>
                  <a:pt x="22753" y="2761"/>
                </a:cubicBezTo>
                <a:lnTo>
                  <a:pt x="22740" y="2761"/>
                </a:lnTo>
                <a:lnTo>
                  <a:pt x="22740" y="2755"/>
                </a:lnTo>
                <a:cubicBezTo>
                  <a:pt x="22740" y="2749"/>
                  <a:pt x="22747" y="2749"/>
                  <a:pt x="22747" y="2737"/>
                </a:cubicBezTo>
                <a:cubicBezTo>
                  <a:pt x="22747" y="2731"/>
                  <a:pt x="22753" y="2731"/>
                  <a:pt x="22753" y="2725"/>
                </a:cubicBezTo>
                <a:close/>
                <a:moveTo>
                  <a:pt x="22338" y="2745"/>
                </a:moveTo>
                <a:cubicBezTo>
                  <a:pt x="22333" y="2760"/>
                  <a:pt x="22327" y="2774"/>
                  <a:pt x="22323" y="2786"/>
                </a:cubicBezTo>
                <a:lnTo>
                  <a:pt x="22317" y="2786"/>
                </a:lnTo>
                <a:cubicBezTo>
                  <a:pt x="22324" y="2773"/>
                  <a:pt x="22332" y="2760"/>
                  <a:pt x="22338" y="2745"/>
                </a:cubicBezTo>
                <a:close/>
                <a:moveTo>
                  <a:pt x="22389" y="2683"/>
                </a:moveTo>
                <a:cubicBezTo>
                  <a:pt x="22389" y="2719"/>
                  <a:pt x="22377" y="2761"/>
                  <a:pt x="22365" y="2786"/>
                </a:cubicBezTo>
                <a:lnTo>
                  <a:pt x="22347" y="2786"/>
                </a:lnTo>
                <a:cubicBezTo>
                  <a:pt x="22365" y="2761"/>
                  <a:pt x="22383" y="2725"/>
                  <a:pt x="22389" y="2683"/>
                </a:cubicBezTo>
                <a:close/>
                <a:moveTo>
                  <a:pt x="22405" y="2725"/>
                </a:moveTo>
                <a:cubicBezTo>
                  <a:pt x="22401" y="2744"/>
                  <a:pt x="22395" y="2765"/>
                  <a:pt x="22395" y="2786"/>
                </a:cubicBezTo>
                <a:lnTo>
                  <a:pt x="22377" y="2786"/>
                </a:lnTo>
                <a:cubicBezTo>
                  <a:pt x="22386" y="2767"/>
                  <a:pt x="22399" y="2749"/>
                  <a:pt x="22405" y="2725"/>
                </a:cubicBezTo>
                <a:close/>
                <a:moveTo>
                  <a:pt x="22426" y="2749"/>
                </a:moveTo>
                <a:lnTo>
                  <a:pt x="22426" y="2786"/>
                </a:lnTo>
                <a:lnTo>
                  <a:pt x="22414" y="2786"/>
                </a:lnTo>
                <a:cubicBezTo>
                  <a:pt x="22426" y="2768"/>
                  <a:pt x="22426" y="2755"/>
                  <a:pt x="22426" y="2749"/>
                </a:cubicBezTo>
                <a:close/>
                <a:moveTo>
                  <a:pt x="22458" y="2771"/>
                </a:moveTo>
                <a:cubicBezTo>
                  <a:pt x="22457" y="2776"/>
                  <a:pt x="22456" y="2780"/>
                  <a:pt x="22456" y="2786"/>
                </a:cubicBezTo>
                <a:lnTo>
                  <a:pt x="22450" y="2786"/>
                </a:lnTo>
                <a:lnTo>
                  <a:pt x="22458" y="2771"/>
                </a:lnTo>
                <a:close/>
                <a:moveTo>
                  <a:pt x="22516" y="2768"/>
                </a:moveTo>
                <a:lnTo>
                  <a:pt x="22516" y="2798"/>
                </a:lnTo>
                <a:lnTo>
                  <a:pt x="22510" y="2798"/>
                </a:lnTo>
                <a:cubicBezTo>
                  <a:pt x="22510" y="2786"/>
                  <a:pt x="22516" y="2780"/>
                  <a:pt x="22516" y="2768"/>
                </a:cubicBezTo>
                <a:close/>
                <a:moveTo>
                  <a:pt x="22541" y="2786"/>
                </a:moveTo>
                <a:cubicBezTo>
                  <a:pt x="22541" y="2792"/>
                  <a:pt x="22547" y="2798"/>
                  <a:pt x="22547" y="2810"/>
                </a:cubicBezTo>
                <a:lnTo>
                  <a:pt x="22541" y="2810"/>
                </a:lnTo>
                <a:cubicBezTo>
                  <a:pt x="22535" y="2792"/>
                  <a:pt x="22541" y="2786"/>
                  <a:pt x="22541" y="2786"/>
                </a:cubicBezTo>
                <a:close/>
                <a:moveTo>
                  <a:pt x="22571" y="2792"/>
                </a:moveTo>
                <a:cubicBezTo>
                  <a:pt x="22571" y="2798"/>
                  <a:pt x="22577" y="2810"/>
                  <a:pt x="22577" y="2816"/>
                </a:cubicBezTo>
                <a:lnTo>
                  <a:pt x="22571" y="2816"/>
                </a:lnTo>
                <a:lnTo>
                  <a:pt x="22571" y="2792"/>
                </a:lnTo>
                <a:close/>
                <a:moveTo>
                  <a:pt x="22595" y="2798"/>
                </a:moveTo>
                <a:cubicBezTo>
                  <a:pt x="22595" y="2798"/>
                  <a:pt x="22601" y="2804"/>
                  <a:pt x="22601" y="2816"/>
                </a:cubicBezTo>
                <a:lnTo>
                  <a:pt x="22595" y="2816"/>
                </a:lnTo>
                <a:lnTo>
                  <a:pt x="22595" y="2798"/>
                </a:lnTo>
                <a:close/>
                <a:moveTo>
                  <a:pt x="22783" y="2786"/>
                </a:moveTo>
                <a:cubicBezTo>
                  <a:pt x="22777" y="2792"/>
                  <a:pt x="22777" y="2798"/>
                  <a:pt x="22771" y="2816"/>
                </a:cubicBezTo>
                <a:cubicBezTo>
                  <a:pt x="22759" y="2810"/>
                  <a:pt x="22759" y="2798"/>
                  <a:pt x="22753" y="2798"/>
                </a:cubicBezTo>
                <a:lnTo>
                  <a:pt x="22771" y="2786"/>
                </a:lnTo>
                <a:close/>
                <a:moveTo>
                  <a:pt x="22813" y="2780"/>
                </a:moveTo>
                <a:lnTo>
                  <a:pt x="22813" y="2798"/>
                </a:lnTo>
                <a:cubicBezTo>
                  <a:pt x="22801" y="2804"/>
                  <a:pt x="22789" y="2816"/>
                  <a:pt x="22777" y="2816"/>
                </a:cubicBezTo>
                <a:lnTo>
                  <a:pt x="22801" y="2786"/>
                </a:lnTo>
                <a:cubicBezTo>
                  <a:pt x="22807" y="2780"/>
                  <a:pt x="22807" y="2780"/>
                  <a:pt x="22813" y="2780"/>
                </a:cubicBezTo>
                <a:close/>
                <a:moveTo>
                  <a:pt x="23255" y="2761"/>
                </a:moveTo>
                <a:cubicBezTo>
                  <a:pt x="23255" y="2780"/>
                  <a:pt x="23255" y="2798"/>
                  <a:pt x="23261" y="2816"/>
                </a:cubicBezTo>
                <a:lnTo>
                  <a:pt x="23255" y="2816"/>
                </a:lnTo>
                <a:cubicBezTo>
                  <a:pt x="23243" y="2798"/>
                  <a:pt x="23243" y="2780"/>
                  <a:pt x="23255" y="2761"/>
                </a:cubicBezTo>
                <a:close/>
                <a:moveTo>
                  <a:pt x="22716" y="2792"/>
                </a:moveTo>
                <a:cubicBezTo>
                  <a:pt x="22716" y="2792"/>
                  <a:pt x="22722" y="2792"/>
                  <a:pt x="22728" y="2798"/>
                </a:cubicBezTo>
                <a:lnTo>
                  <a:pt x="22710" y="2822"/>
                </a:lnTo>
                <a:lnTo>
                  <a:pt x="22710" y="2822"/>
                </a:lnTo>
                <a:lnTo>
                  <a:pt x="22716" y="2792"/>
                </a:lnTo>
                <a:close/>
                <a:moveTo>
                  <a:pt x="22607" y="2798"/>
                </a:moveTo>
                <a:lnTo>
                  <a:pt x="22607" y="2822"/>
                </a:lnTo>
                <a:lnTo>
                  <a:pt x="22601" y="2822"/>
                </a:lnTo>
                <a:cubicBezTo>
                  <a:pt x="22607" y="2816"/>
                  <a:pt x="22607" y="2810"/>
                  <a:pt x="22607" y="2798"/>
                </a:cubicBezTo>
                <a:close/>
                <a:moveTo>
                  <a:pt x="23316" y="2737"/>
                </a:moveTo>
                <a:lnTo>
                  <a:pt x="23316" y="2737"/>
                </a:lnTo>
                <a:cubicBezTo>
                  <a:pt x="23316" y="2755"/>
                  <a:pt x="23328" y="2792"/>
                  <a:pt x="23346" y="2822"/>
                </a:cubicBezTo>
                <a:lnTo>
                  <a:pt x="23322" y="2822"/>
                </a:lnTo>
                <a:cubicBezTo>
                  <a:pt x="23316" y="2792"/>
                  <a:pt x="23316" y="2761"/>
                  <a:pt x="23316" y="2737"/>
                </a:cubicBezTo>
                <a:close/>
                <a:moveTo>
                  <a:pt x="23346" y="2731"/>
                </a:moveTo>
                <a:cubicBezTo>
                  <a:pt x="23346" y="2731"/>
                  <a:pt x="23376" y="2786"/>
                  <a:pt x="23388" y="2822"/>
                </a:cubicBezTo>
                <a:lnTo>
                  <a:pt x="23358" y="2822"/>
                </a:lnTo>
                <a:lnTo>
                  <a:pt x="23346" y="2731"/>
                </a:lnTo>
                <a:close/>
                <a:moveTo>
                  <a:pt x="23376" y="2707"/>
                </a:moveTo>
                <a:lnTo>
                  <a:pt x="23376" y="2707"/>
                </a:lnTo>
                <a:cubicBezTo>
                  <a:pt x="23406" y="2731"/>
                  <a:pt x="23419" y="2816"/>
                  <a:pt x="23425" y="2828"/>
                </a:cubicBezTo>
                <a:lnTo>
                  <a:pt x="23406" y="2828"/>
                </a:lnTo>
                <a:cubicBezTo>
                  <a:pt x="23406" y="2798"/>
                  <a:pt x="23394" y="2761"/>
                  <a:pt x="23376" y="2707"/>
                </a:cubicBezTo>
                <a:close/>
                <a:moveTo>
                  <a:pt x="22656" y="2786"/>
                </a:moveTo>
                <a:cubicBezTo>
                  <a:pt x="22662" y="2786"/>
                  <a:pt x="22662" y="2792"/>
                  <a:pt x="22662" y="2798"/>
                </a:cubicBezTo>
                <a:lnTo>
                  <a:pt x="22650" y="2816"/>
                </a:lnTo>
                <a:cubicBezTo>
                  <a:pt x="22656" y="2816"/>
                  <a:pt x="22662" y="2816"/>
                  <a:pt x="22668" y="2810"/>
                </a:cubicBezTo>
                <a:lnTo>
                  <a:pt x="22668" y="2840"/>
                </a:lnTo>
                <a:cubicBezTo>
                  <a:pt x="22662" y="2840"/>
                  <a:pt x="22656" y="2828"/>
                  <a:pt x="22650" y="2828"/>
                </a:cubicBezTo>
                <a:cubicBezTo>
                  <a:pt x="22638" y="2828"/>
                  <a:pt x="22650" y="2822"/>
                  <a:pt x="22650" y="2816"/>
                </a:cubicBezTo>
                <a:cubicBezTo>
                  <a:pt x="22650" y="2798"/>
                  <a:pt x="22656" y="2792"/>
                  <a:pt x="22656" y="2786"/>
                </a:cubicBezTo>
                <a:close/>
                <a:moveTo>
                  <a:pt x="22983" y="2840"/>
                </a:moveTo>
                <a:cubicBezTo>
                  <a:pt x="22977" y="2843"/>
                  <a:pt x="22974" y="2846"/>
                  <a:pt x="22974" y="2848"/>
                </a:cubicBezTo>
                <a:lnTo>
                  <a:pt x="22974" y="2848"/>
                </a:lnTo>
                <a:lnTo>
                  <a:pt x="22971" y="2846"/>
                </a:lnTo>
                <a:cubicBezTo>
                  <a:pt x="22971" y="2846"/>
                  <a:pt x="22971" y="2840"/>
                  <a:pt x="22983" y="2840"/>
                </a:cubicBezTo>
                <a:close/>
                <a:moveTo>
                  <a:pt x="22807" y="2840"/>
                </a:moveTo>
                <a:lnTo>
                  <a:pt x="22789" y="2846"/>
                </a:lnTo>
                <a:cubicBezTo>
                  <a:pt x="22792" y="2848"/>
                  <a:pt x="22795" y="2849"/>
                  <a:pt x="22797" y="2851"/>
                </a:cubicBezTo>
                <a:lnTo>
                  <a:pt x="22797" y="2851"/>
                </a:lnTo>
                <a:cubicBezTo>
                  <a:pt x="22801" y="2850"/>
                  <a:pt x="22804" y="2849"/>
                  <a:pt x="22807" y="2846"/>
                </a:cubicBezTo>
                <a:lnTo>
                  <a:pt x="22807" y="2840"/>
                </a:lnTo>
                <a:close/>
                <a:moveTo>
                  <a:pt x="22692" y="2792"/>
                </a:moveTo>
                <a:cubicBezTo>
                  <a:pt x="22698" y="2810"/>
                  <a:pt x="22698" y="2816"/>
                  <a:pt x="22698" y="2828"/>
                </a:cubicBezTo>
                <a:lnTo>
                  <a:pt x="22698" y="2858"/>
                </a:lnTo>
                <a:cubicBezTo>
                  <a:pt x="22692" y="2852"/>
                  <a:pt x="22686" y="2852"/>
                  <a:pt x="22668" y="2846"/>
                </a:cubicBezTo>
                <a:cubicBezTo>
                  <a:pt x="22686" y="2828"/>
                  <a:pt x="22692" y="2810"/>
                  <a:pt x="22692" y="2792"/>
                </a:cubicBezTo>
                <a:close/>
                <a:moveTo>
                  <a:pt x="22813" y="2816"/>
                </a:moveTo>
                <a:cubicBezTo>
                  <a:pt x="22807" y="2822"/>
                  <a:pt x="22807" y="2834"/>
                  <a:pt x="22807" y="2846"/>
                </a:cubicBezTo>
                <a:lnTo>
                  <a:pt x="22807" y="2870"/>
                </a:lnTo>
                <a:cubicBezTo>
                  <a:pt x="22807" y="2862"/>
                  <a:pt x="22804" y="2856"/>
                  <a:pt x="22797" y="2851"/>
                </a:cubicBezTo>
                <a:lnTo>
                  <a:pt x="22797" y="2851"/>
                </a:lnTo>
                <a:cubicBezTo>
                  <a:pt x="22793" y="2852"/>
                  <a:pt x="22789" y="2852"/>
                  <a:pt x="22789" y="2852"/>
                </a:cubicBezTo>
                <a:cubicBezTo>
                  <a:pt x="22783" y="2846"/>
                  <a:pt x="22777" y="2834"/>
                  <a:pt x="22777" y="2822"/>
                </a:cubicBezTo>
                <a:cubicBezTo>
                  <a:pt x="22783" y="2822"/>
                  <a:pt x="22801" y="2822"/>
                  <a:pt x="22813" y="2816"/>
                </a:cubicBezTo>
                <a:close/>
                <a:moveTo>
                  <a:pt x="22849" y="2846"/>
                </a:moveTo>
                <a:lnTo>
                  <a:pt x="22849" y="2846"/>
                </a:lnTo>
                <a:cubicBezTo>
                  <a:pt x="22849" y="2852"/>
                  <a:pt x="22856" y="2852"/>
                  <a:pt x="22856" y="2858"/>
                </a:cubicBezTo>
                <a:lnTo>
                  <a:pt x="22856" y="2870"/>
                </a:lnTo>
                <a:cubicBezTo>
                  <a:pt x="22849" y="2858"/>
                  <a:pt x="22849" y="2852"/>
                  <a:pt x="22849" y="2846"/>
                </a:cubicBezTo>
                <a:close/>
                <a:moveTo>
                  <a:pt x="22958" y="2852"/>
                </a:moveTo>
                <a:cubicBezTo>
                  <a:pt x="22971" y="2858"/>
                  <a:pt x="22971" y="2858"/>
                  <a:pt x="22983" y="2858"/>
                </a:cubicBezTo>
                <a:lnTo>
                  <a:pt x="22983" y="2876"/>
                </a:lnTo>
                <a:lnTo>
                  <a:pt x="22971" y="2876"/>
                </a:lnTo>
                <a:cubicBezTo>
                  <a:pt x="22965" y="2876"/>
                  <a:pt x="22965" y="2870"/>
                  <a:pt x="22958" y="2870"/>
                </a:cubicBezTo>
                <a:lnTo>
                  <a:pt x="22958" y="2852"/>
                </a:lnTo>
                <a:close/>
                <a:moveTo>
                  <a:pt x="22910" y="2852"/>
                </a:moveTo>
                <a:lnTo>
                  <a:pt x="22910" y="2852"/>
                </a:lnTo>
                <a:cubicBezTo>
                  <a:pt x="22904" y="2852"/>
                  <a:pt x="22910" y="2852"/>
                  <a:pt x="22910" y="2858"/>
                </a:cubicBezTo>
                <a:lnTo>
                  <a:pt x="22922" y="2901"/>
                </a:lnTo>
                <a:cubicBezTo>
                  <a:pt x="22910" y="2889"/>
                  <a:pt x="22904" y="2876"/>
                  <a:pt x="22898" y="2858"/>
                </a:cubicBezTo>
                <a:cubicBezTo>
                  <a:pt x="22904" y="2852"/>
                  <a:pt x="22904" y="2852"/>
                  <a:pt x="22910" y="2852"/>
                </a:cubicBezTo>
                <a:close/>
                <a:moveTo>
                  <a:pt x="22747" y="2810"/>
                </a:moveTo>
                <a:cubicBezTo>
                  <a:pt x="22747" y="2816"/>
                  <a:pt x="22747" y="2816"/>
                  <a:pt x="22753" y="2816"/>
                </a:cubicBezTo>
                <a:cubicBezTo>
                  <a:pt x="22753" y="2822"/>
                  <a:pt x="22759" y="2822"/>
                  <a:pt x="22759" y="2828"/>
                </a:cubicBezTo>
                <a:cubicBezTo>
                  <a:pt x="22765" y="2852"/>
                  <a:pt x="22783" y="2883"/>
                  <a:pt x="22801" y="2907"/>
                </a:cubicBezTo>
                <a:cubicBezTo>
                  <a:pt x="22783" y="2901"/>
                  <a:pt x="22753" y="2883"/>
                  <a:pt x="22716" y="2858"/>
                </a:cubicBezTo>
                <a:lnTo>
                  <a:pt x="22722" y="2828"/>
                </a:lnTo>
                <a:lnTo>
                  <a:pt x="22747" y="2810"/>
                </a:lnTo>
                <a:close/>
                <a:moveTo>
                  <a:pt x="22934" y="2874"/>
                </a:moveTo>
                <a:cubicBezTo>
                  <a:pt x="22935" y="2874"/>
                  <a:pt x="22936" y="2876"/>
                  <a:pt x="22940" y="2876"/>
                </a:cubicBezTo>
                <a:cubicBezTo>
                  <a:pt x="22940" y="2883"/>
                  <a:pt x="22940" y="2889"/>
                  <a:pt x="22952" y="2895"/>
                </a:cubicBezTo>
                <a:cubicBezTo>
                  <a:pt x="22940" y="2895"/>
                  <a:pt x="22934" y="2907"/>
                  <a:pt x="22928" y="2907"/>
                </a:cubicBezTo>
                <a:cubicBezTo>
                  <a:pt x="22928" y="2895"/>
                  <a:pt x="22928" y="2883"/>
                  <a:pt x="22934" y="2876"/>
                </a:cubicBezTo>
                <a:cubicBezTo>
                  <a:pt x="22934" y="2874"/>
                  <a:pt x="22934" y="2874"/>
                  <a:pt x="22934" y="2874"/>
                </a:cubicBezTo>
                <a:close/>
                <a:moveTo>
                  <a:pt x="22868" y="2896"/>
                </a:moveTo>
                <a:cubicBezTo>
                  <a:pt x="22868" y="2897"/>
                  <a:pt x="22868" y="2899"/>
                  <a:pt x="22868" y="2901"/>
                </a:cubicBezTo>
                <a:cubicBezTo>
                  <a:pt x="22874" y="2913"/>
                  <a:pt x="22880" y="2919"/>
                  <a:pt x="22880" y="2919"/>
                </a:cubicBezTo>
                <a:lnTo>
                  <a:pt x="22868" y="2896"/>
                </a:lnTo>
                <a:close/>
                <a:moveTo>
                  <a:pt x="22668" y="2876"/>
                </a:moveTo>
                <a:cubicBezTo>
                  <a:pt x="22680" y="2876"/>
                  <a:pt x="22692" y="2876"/>
                  <a:pt x="22716" y="2889"/>
                </a:cubicBezTo>
                <a:cubicBezTo>
                  <a:pt x="22722" y="2895"/>
                  <a:pt x="22740" y="2907"/>
                  <a:pt x="22753" y="2913"/>
                </a:cubicBezTo>
                <a:lnTo>
                  <a:pt x="22747" y="2913"/>
                </a:lnTo>
                <a:cubicBezTo>
                  <a:pt x="22728" y="2913"/>
                  <a:pt x="22710" y="2919"/>
                  <a:pt x="22686" y="2919"/>
                </a:cubicBezTo>
                <a:cubicBezTo>
                  <a:pt x="22680" y="2919"/>
                  <a:pt x="22668" y="2919"/>
                  <a:pt x="22662" y="2931"/>
                </a:cubicBezTo>
                <a:cubicBezTo>
                  <a:pt x="22657" y="2912"/>
                  <a:pt x="22652" y="2896"/>
                  <a:pt x="22644" y="2885"/>
                </a:cubicBezTo>
                <a:lnTo>
                  <a:pt x="22644" y="2885"/>
                </a:lnTo>
                <a:cubicBezTo>
                  <a:pt x="22648" y="2887"/>
                  <a:pt x="22653" y="2889"/>
                  <a:pt x="22656" y="2889"/>
                </a:cubicBezTo>
                <a:lnTo>
                  <a:pt x="22686" y="2919"/>
                </a:lnTo>
                <a:lnTo>
                  <a:pt x="22668" y="2876"/>
                </a:lnTo>
                <a:close/>
                <a:moveTo>
                  <a:pt x="22971" y="2913"/>
                </a:moveTo>
                <a:lnTo>
                  <a:pt x="22963" y="2932"/>
                </a:lnTo>
                <a:lnTo>
                  <a:pt x="22963" y="2932"/>
                </a:lnTo>
                <a:cubicBezTo>
                  <a:pt x="22964" y="2925"/>
                  <a:pt x="22962" y="2917"/>
                  <a:pt x="22958" y="2913"/>
                </a:cubicBezTo>
                <a:close/>
                <a:moveTo>
                  <a:pt x="22601" y="2889"/>
                </a:moveTo>
                <a:lnTo>
                  <a:pt x="22601" y="2889"/>
                </a:lnTo>
                <a:cubicBezTo>
                  <a:pt x="22619" y="2901"/>
                  <a:pt x="22625" y="2913"/>
                  <a:pt x="22632" y="2931"/>
                </a:cubicBezTo>
                <a:cubicBezTo>
                  <a:pt x="22632" y="2937"/>
                  <a:pt x="22625" y="2937"/>
                  <a:pt x="22619" y="2937"/>
                </a:cubicBezTo>
                <a:cubicBezTo>
                  <a:pt x="22619" y="2919"/>
                  <a:pt x="22607" y="2907"/>
                  <a:pt x="22601" y="2889"/>
                </a:cubicBezTo>
                <a:close/>
                <a:moveTo>
                  <a:pt x="22874" y="2876"/>
                </a:moveTo>
                <a:cubicBezTo>
                  <a:pt x="22892" y="2889"/>
                  <a:pt x="22904" y="2901"/>
                  <a:pt x="22910" y="2907"/>
                </a:cubicBezTo>
                <a:cubicBezTo>
                  <a:pt x="22904" y="2913"/>
                  <a:pt x="22892" y="2913"/>
                  <a:pt x="22880" y="2919"/>
                </a:cubicBezTo>
                <a:cubicBezTo>
                  <a:pt x="22874" y="2925"/>
                  <a:pt x="22862" y="2925"/>
                  <a:pt x="22849" y="2937"/>
                </a:cubicBezTo>
                <a:lnTo>
                  <a:pt x="22849" y="2931"/>
                </a:lnTo>
                <a:cubicBezTo>
                  <a:pt x="22856" y="2919"/>
                  <a:pt x="22868" y="2913"/>
                  <a:pt x="22868" y="2895"/>
                </a:cubicBezTo>
                <a:lnTo>
                  <a:pt x="22868" y="2896"/>
                </a:lnTo>
                <a:lnTo>
                  <a:pt x="22868" y="2896"/>
                </a:lnTo>
                <a:cubicBezTo>
                  <a:pt x="22869" y="2888"/>
                  <a:pt x="22874" y="2888"/>
                  <a:pt x="22874" y="2883"/>
                </a:cubicBezTo>
                <a:lnTo>
                  <a:pt x="22874" y="2876"/>
                </a:lnTo>
                <a:close/>
                <a:moveTo>
                  <a:pt x="22535" y="2949"/>
                </a:moveTo>
                <a:cubicBezTo>
                  <a:pt x="22537" y="2949"/>
                  <a:pt x="22541" y="2950"/>
                  <a:pt x="22541" y="2955"/>
                </a:cubicBezTo>
                <a:lnTo>
                  <a:pt x="22539" y="2955"/>
                </a:lnTo>
                <a:cubicBezTo>
                  <a:pt x="22539" y="2953"/>
                  <a:pt x="22538" y="2950"/>
                  <a:pt x="22535" y="2949"/>
                </a:cubicBezTo>
                <a:close/>
                <a:moveTo>
                  <a:pt x="23031" y="2937"/>
                </a:moveTo>
                <a:cubicBezTo>
                  <a:pt x="23031" y="2943"/>
                  <a:pt x="23025" y="2949"/>
                  <a:pt x="23025" y="2961"/>
                </a:cubicBezTo>
                <a:cubicBezTo>
                  <a:pt x="23025" y="2949"/>
                  <a:pt x="23019" y="2949"/>
                  <a:pt x="23019" y="2943"/>
                </a:cubicBezTo>
                <a:cubicBezTo>
                  <a:pt x="23025" y="2943"/>
                  <a:pt x="23025" y="2937"/>
                  <a:pt x="23031" y="2937"/>
                </a:cubicBezTo>
                <a:close/>
                <a:moveTo>
                  <a:pt x="22504" y="2961"/>
                </a:moveTo>
                <a:lnTo>
                  <a:pt x="22510" y="2967"/>
                </a:lnTo>
                <a:cubicBezTo>
                  <a:pt x="22510" y="2967"/>
                  <a:pt x="22504" y="2967"/>
                  <a:pt x="22504" y="2961"/>
                </a:cubicBezTo>
                <a:close/>
                <a:moveTo>
                  <a:pt x="22480" y="2961"/>
                </a:moveTo>
                <a:lnTo>
                  <a:pt x="22498" y="2973"/>
                </a:lnTo>
                <a:lnTo>
                  <a:pt x="22486" y="2973"/>
                </a:lnTo>
                <a:cubicBezTo>
                  <a:pt x="22486" y="2973"/>
                  <a:pt x="22480" y="2967"/>
                  <a:pt x="22480" y="2961"/>
                </a:cubicBezTo>
                <a:close/>
                <a:moveTo>
                  <a:pt x="22966" y="2948"/>
                </a:moveTo>
                <a:lnTo>
                  <a:pt x="22966" y="2948"/>
                </a:lnTo>
                <a:cubicBezTo>
                  <a:pt x="22965" y="2948"/>
                  <a:pt x="22965" y="2949"/>
                  <a:pt x="22965" y="2949"/>
                </a:cubicBezTo>
                <a:cubicBezTo>
                  <a:pt x="22958" y="2967"/>
                  <a:pt x="22958" y="2973"/>
                  <a:pt x="22952" y="2973"/>
                </a:cubicBezTo>
                <a:lnTo>
                  <a:pt x="22968" y="2973"/>
                </a:lnTo>
                <a:lnTo>
                  <a:pt x="22971" y="2961"/>
                </a:lnTo>
                <a:cubicBezTo>
                  <a:pt x="22969" y="2959"/>
                  <a:pt x="22968" y="2956"/>
                  <a:pt x="22968" y="2954"/>
                </a:cubicBezTo>
                <a:lnTo>
                  <a:pt x="22968" y="2954"/>
                </a:lnTo>
                <a:cubicBezTo>
                  <a:pt x="22968" y="2954"/>
                  <a:pt x="22968" y="2955"/>
                  <a:pt x="22969" y="2955"/>
                </a:cubicBezTo>
                <a:cubicBezTo>
                  <a:pt x="22970" y="2955"/>
                  <a:pt x="22969" y="2951"/>
                  <a:pt x="22966" y="2950"/>
                </a:cubicBezTo>
                <a:lnTo>
                  <a:pt x="22966" y="2950"/>
                </a:lnTo>
                <a:cubicBezTo>
                  <a:pt x="22966" y="2949"/>
                  <a:pt x="22966" y="2948"/>
                  <a:pt x="22966" y="2948"/>
                </a:cubicBezTo>
                <a:close/>
                <a:moveTo>
                  <a:pt x="23013" y="2949"/>
                </a:moveTo>
                <a:lnTo>
                  <a:pt x="23025" y="2967"/>
                </a:lnTo>
                <a:cubicBezTo>
                  <a:pt x="23025" y="2973"/>
                  <a:pt x="23025" y="2979"/>
                  <a:pt x="23019" y="2979"/>
                </a:cubicBezTo>
                <a:cubicBezTo>
                  <a:pt x="23017" y="2981"/>
                  <a:pt x="23014" y="2982"/>
                  <a:pt x="23011" y="2982"/>
                </a:cubicBezTo>
                <a:cubicBezTo>
                  <a:pt x="23006" y="2982"/>
                  <a:pt x="22999" y="2979"/>
                  <a:pt x="22995" y="2979"/>
                </a:cubicBezTo>
                <a:cubicBezTo>
                  <a:pt x="23001" y="2973"/>
                  <a:pt x="23001" y="2961"/>
                  <a:pt x="23013" y="2949"/>
                </a:cubicBezTo>
                <a:close/>
                <a:moveTo>
                  <a:pt x="22456" y="2973"/>
                </a:moveTo>
                <a:cubicBezTo>
                  <a:pt x="22456" y="2979"/>
                  <a:pt x="22468" y="2979"/>
                  <a:pt x="22468" y="2992"/>
                </a:cubicBezTo>
                <a:lnTo>
                  <a:pt x="22456" y="2992"/>
                </a:lnTo>
                <a:lnTo>
                  <a:pt x="22456" y="2973"/>
                </a:lnTo>
                <a:close/>
                <a:moveTo>
                  <a:pt x="22710" y="2940"/>
                </a:moveTo>
                <a:cubicBezTo>
                  <a:pt x="22714" y="2940"/>
                  <a:pt x="22718" y="2941"/>
                  <a:pt x="22722" y="2943"/>
                </a:cubicBezTo>
                <a:cubicBezTo>
                  <a:pt x="22722" y="2949"/>
                  <a:pt x="22716" y="2949"/>
                  <a:pt x="22716" y="2961"/>
                </a:cubicBezTo>
                <a:lnTo>
                  <a:pt x="22716" y="2992"/>
                </a:lnTo>
                <a:lnTo>
                  <a:pt x="22668" y="2961"/>
                </a:lnTo>
                <a:cubicBezTo>
                  <a:pt x="22668" y="2949"/>
                  <a:pt x="22680" y="2949"/>
                  <a:pt x="22692" y="2943"/>
                </a:cubicBezTo>
                <a:cubicBezTo>
                  <a:pt x="22696" y="2943"/>
                  <a:pt x="22703" y="2940"/>
                  <a:pt x="22710" y="2940"/>
                </a:cubicBezTo>
                <a:close/>
                <a:moveTo>
                  <a:pt x="22958" y="2919"/>
                </a:moveTo>
                <a:cubicBezTo>
                  <a:pt x="22960" y="2924"/>
                  <a:pt x="22961" y="2929"/>
                  <a:pt x="22962" y="2933"/>
                </a:cubicBezTo>
                <a:lnTo>
                  <a:pt x="22962" y="2933"/>
                </a:lnTo>
                <a:lnTo>
                  <a:pt x="22958" y="2943"/>
                </a:lnTo>
                <a:cubicBezTo>
                  <a:pt x="22961" y="2941"/>
                  <a:pt x="22962" y="2937"/>
                  <a:pt x="22963" y="2934"/>
                </a:cubicBezTo>
                <a:lnTo>
                  <a:pt x="22963" y="2934"/>
                </a:lnTo>
                <a:cubicBezTo>
                  <a:pt x="22964" y="2939"/>
                  <a:pt x="22965" y="2943"/>
                  <a:pt x="22966" y="2948"/>
                </a:cubicBezTo>
                <a:lnTo>
                  <a:pt x="22966" y="2948"/>
                </a:lnTo>
                <a:cubicBezTo>
                  <a:pt x="22972" y="2941"/>
                  <a:pt x="22983" y="2930"/>
                  <a:pt x="22995" y="2919"/>
                </a:cubicBezTo>
                <a:lnTo>
                  <a:pt x="22995" y="2919"/>
                </a:lnTo>
                <a:cubicBezTo>
                  <a:pt x="22989" y="2937"/>
                  <a:pt x="22983" y="2955"/>
                  <a:pt x="22983" y="2973"/>
                </a:cubicBezTo>
                <a:lnTo>
                  <a:pt x="22968" y="2973"/>
                </a:lnTo>
                <a:lnTo>
                  <a:pt x="22965" y="2992"/>
                </a:lnTo>
                <a:cubicBezTo>
                  <a:pt x="22922" y="2973"/>
                  <a:pt x="22892" y="2973"/>
                  <a:pt x="22868" y="2967"/>
                </a:cubicBezTo>
                <a:cubicBezTo>
                  <a:pt x="22892" y="2961"/>
                  <a:pt x="22910" y="2943"/>
                  <a:pt x="22928" y="2931"/>
                </a:cubicBezTo>
                <a:cubicBezTo>
                  <a:pt x="22934" y="2931"/>
                  <a:pt x="22934" y="2919"/>
                  <a:pt x="22940" y="2919"/>
                </a:cubicBezTo>
                <a:close/>
                <a:moveTo>
                  <a:pt x="23061" y="2973"/>
                </a:moveTo>
                <a:cubicBezTo>
                  <a:pt x="23061" y="2979"/>
                  <a:pt x="23055" y="2979"/>
                  <a:pt x="23055" y="2992"/>
                </a:cubicBezTo>
                <a:lnTo>
                  <a:pt x="23049" y="2992"/>
                </a:lnTo>
                <a:cubicBezTo>
                  <a:pt x="23055" y="2985"/>
                  <a:pt x="23055" y="2979"/>
                  <a:pt x="23061" y="2973"/>
                </a:cubicBezTo>
                <a:close/>
                <a:moveTo>
                  <a:pt x="23080" y="2979"/>
                </a:moveTo>
                <a:lnTo>
                  <a:pt x="23080" y="2979"/>
                </a:lnTo>
                <a:cubicBezTo>
                  <a:pt x="23079" y="2980"/>
                  <a:pt x="23073" y="2986"/>
                  <a:pt x="23073" y="2998"/>
                </a:cubicBezTo>
                <a:lnTo>
                  <a:pt x="23061" y="2998"/>
                </a:lnTo>
                <a:lnTo>
                  <a:pt x="23080" y="2979"/>
                </a:lnTo>
                <a:close/>
                <a:moveTo>
                  <a:pt x="23104" y="2985"/>
                </a:moveTo>
                <a:cubicBezTo>
                  <a:pt x="23104" y="2998"/>
                  <a:pt x="23092" y="2998"/>
                  <a:pt x="23092" y="3004"/>
                </a:cubicBezTo>
                <a:lnTo>
                  <a:pt x="23086" y="3004"/>
                </a:lnTo>
                <a:lnTo>
                  <a:pt x="23104" y="2985"/>
                </a:lnTo>
                <a:close/>
                <a:moveTo>
                  <a:pt x="22426" y="2979"/>
                </a:moveTo>
                <a:cubicBezTo>
                  <a:pt x="22426" y="2979"/>
                  <a:pt x="22438" y="2985"/>
                  <a:pt x="22438" y="3004"/>
                </a:cubicBezTo>
                <a:cubicBezTo>
                  <a:pt x="22438" y="3004"/>
                  <a:pt x="22426" y="3004"/>
                  <a:pt x="22426" y="3010"/>
                </a:cubicBezTo>
                <a:lnTo>
                  <a:pt x="22426" y="2979"/>
                </a:lnTo>
                <a:close/>
                <a:moveTo>
                  <a:pt x="23140" y="2998"/>
                </a:moveTo>
                <a:cubicBezTo>
                  <a:pt x="23140" y="3004"/>
                  <a:pt x="23134" y="3010"/>
                  <a:pt x="23134" y="3010"/>
                </a:cubicBezTo>
                <a:lnTo>
                  <a:pt x="23122" y="3010"/>
                </a:lnTo>
                <a:cubicBezTo>
                  <a:pt x="23122" y="3004"/>
                  <a:pt x="23134" y="2998"/>
                  <a:pt x="23140" y="2998"/>
                </a:cubicBezTo>
                <a:close/>
                <a:moveTo>
                  <a:pt x="22662" y="2979"/>
                </a:moveTo>
                <a:cubicBezTo>
                  <a:pt x="22686" y="2979"/>
                  <a:pt x="22698" y="2985"/>
                  <a:pt x="22716" y="2998"/>
                </a:cubicBezTo>
                <a:cubicBezTo>
                  <a:pt x="22716" y="3004"/>
                  <a:pt x="22716" y="3010"/>
                  <a:pt x="22722" y="3010"/>
                </a:cubicBezTo>
                <a:cubicBezTo>
                  <a:pt x="22716" y="3010"/>
                  <a:pt x="22710" y="3010"/>
                  <a:pt x="22710" y="3022"/>
                </a:cubicBezTo>
                <a:cubicBezTo>
                  <a:pt x="22692" y="3004"/>
                  <a:pt x="22680" y="2985"/>
                  <a:pt x="22662" y="2979"/>
                </a:cubicBezTo>
                <a:close/>
                <a:moveTo>
                  <a:pt x="23164" y="2998"/>
                </a:moveTo>
                <a:cubicBezTo>
                  <a:pt x="23164" y="3004"/>
                  <a:pt x="23152" y="3010"/>
                  <a:pt x="23152" y="3022"/>
                </a:cubicBezTo>
                <a:lnTo>
                  <a:pt x="23146" y="3022"/>
                </a:lnTo>
                <a:cubicBezTo>
                  <a:pt x="23146" y="3010"/>
                  <a:pt x="23152" y="3004"/>
                  <a:pt x="23164" y="2998"/>
                </a:cubicBezTo>
                <a:close/>
                <a:moveTo>
                  <a:pt x="22395" y="2985"/>
                </a:moveTo>
                <a:lnTo>
                  <a:pt x="22395" y="2985"/>
                </a:lnTo>
                <a:cubicBezTo>
                  <a:pt x="22401" y="2998"/>
                  <a:pt x="22414" y="3004"/>
                  <a:pt x="22414" y="3022"/>
                </a:cubicBezTo>
                <a:cubicBezTo>
                  <a:pt x="22408" y="3022"/>
                  <a:pt x="22408" y="3028"/>
                  <a:pt x="22408" y="3028"/>
                </a:cubicBezTo>
                <a:cubicBezTo>
                  <a:pt x="22395" y="3004"/>
                  <a:pt x="22395" y="2985"/>
                  <a:pt x="22395" y="2985"/>
                </a:cubicBezTo>
                <a:close/>
                <a:moveTo>
                  <a:pt x="23182" y="3010"/>
                </a:moveTo>
                <a:lnTo>
                  <a:pt x="23182" y="3034"/>
                </a:lnTo>
                <a:lnTo>
                  <a:pt x="23176" y="3034"/>
                </a:lnTo>
                <a:cubicBezTo>
                  <a:pt x="23176" y="3022"/>
                  <a:pt x="23182" y="3010"/>
                  <a:pt x="23182" y="3010"/>
                </a:cubicBezTo>
                <a:close/>
                <a:moveTo>
                  <a:pt x="23931" y="3030"/>
                </a:moveTo>
                <a:cubicBezTo>
                  <a:pt x="23937" y="3032"/>
                  <a:pt x="23942" y="3034"/>
                  <a:pt x="23945" y="3034"/>
                </a:cubicBezTo>
                <a:cubicBezTo>
                  <a:pt x="23943" y="3034"/>
                  <a:pt x="23938" y="3032"/>
                  <a:pt x="23931" y="3030"/>
                </a:cubicBezTo>
                <a:close/>
                <a:moveTo>
                  <a:pt x="23225" y="3004"/>
                </a:moveTo>
                <a:cubicBezTo>
                  <a:pt x="23225" y="3004"/>
                  <a:pt x="23213" y="3028"/>
                  <a:pt x="23213" y="3040"/>
                </a:cubicBezTo>
                <a:cubicBezTo>
                  <a:pt x="23213" y="3040"/>
                  <a:pt x="23207" y="3040"/>
                  <a:pt x="23207" y="3034"/>
                </a:cubicBezTo>
                <a:lnTo>
                  <a:pt x="23225" y="3004"/>
                </a:lnTo>
                <a:close/>
                <a:moveTo>
                  <a:pt x="22632" y="3004"/>
                </a:moveTo>
                <a:cubicBezTo>
                  <a:pt x="22656" y="3004"/>
                  <a:pt x="22680" y="3010"/>
                  <a:pt x="22698" y="3028"/>
                </a:cubicBezTo>
                <a:cubicBezTo>
                  <a:pt x="22692" y="3034"/>
                  <a:pt x="22692" y="3040"/>
                  <a:pt x="22686" y="3046"/>
                </a:cubicBezTo>
                <a:cubicBezTo>
                  <a:pt x="22668" y="3034"/>
                  <a:pt x="22656" y="3022"/>
                  <a:pt x="22632" y="3004"/>
                </a:cubicBezTo>
                <a:close/>
                <a:moveTo>
                  <a:pt x="22953" y="3001"/>
                </a:moveTo>
                <a:cubicBezTo>
                  <a:pt x="22965" y="3001"/>
                  <a:pt x="22972" y="3005"/>
                  <a:pt x="22977" y="3010"/>
                </a:cubicBezTo>
                <a:lnTo>
                  <a:pt x="22977" y="3016"/>
                </a:lnTo>
                <a:lnTo>
                  <a:pt x="22940" y="3046"/>
                </a:lnTo>
                <a:cubicBezTo>
                  <a:pt x="22922" y="3028"/>
                  <a:pt x="22904" y="3010"/>
                  <a:pt x="22892" y="3004"/>
                </a:cubicBezTo>
                <a:lnTo>
                  <a:pt x="22934" y="3004"/>
                </a:lnTo>
                <a:cubicBezTo>
                  <a:pt x="22941" y="3002"/>
                  <a:pt x="22947" y="3001"/>
                  <a:pt x="22953" y="3001"/>
                </a:cubicBezTo>
                <a:close/>
                <a:moveTo>
                  <a:pt x="22365" y="3046"/>
                </a:moveTo>
                <a:lnTo>
                  <a:pt x="22365" y="3046"/>
                </a:lnTo>
                <a:cubicBezTo>
                  <a:pt x="22365" y="3046"/>
                  <a:pt x="22365" y="3046"/>
                  <a:pt x="22365" y="3046"/>
                </a:cubicBezTo>
                <a:lnTo>
                  <a:pt x="22365" y="3046"/>
                </a:lnTo>
                <a:cubicBezTo>
                  <a:pt x="22365" y="3046"/>
                  <a:pt x="22365" y="3046"/>
                  <a:pt x="22365" y="3046"/>
                </a:cubicBezTo>
                <a:cubicBezTo>
                  <a:pt x="22365" y="3046"/>
                  <a:pt x="22365" y="3046"/>
                  <a:pt x="22365" y="3046"/>
                </a:cubicBezTo>
                <a:close/>
                <a:moveTo>
                  <a:pt x="22993" y="3033"/>
                </a:moveTo>
                <a:cubicBezTo>
                  <a:pt x="22983" y="3038"/>
                  <a:pt x="22967" y="3045"/>
                  <a:pt x="22958" y="3058"/>
                </a:cubicBezTo>
                <a:cubicBezTo>
                  <a:pt x="22958" y="3058"/>
                  <a:pt x="22952" y="3052"/>
                  <a:pt x="22940" y="3052"/>
                </a:cubicBezTo>
                <a:cubicBezTo>
                  <a:pt x="22952" y="3040"/>
                  <a:pt x="22965" y="3040"/>
                  <a:pt x="22983" y="3034"/>
                </a:cubicBezTo>
                <a:cubicBezTo>
                  <a:pt x="22986" y="3034"/>
                  <a:pt x="22989" y="3034"/>
                  <a:pt x="22993" y="3033"/>
                </a:cubicBezTo>
                <a:close/>
                <a:moveTo>
                  <a:pt x="23243" y="3022"/>
                </a:moveTo>
                <a:lnTo>
                  <a:pt x="23243" y="3058"/>
                </a:lnTo>
                <a:cubicBezTo>
                  <a:pt x="23237" y="3058"/>
                  <a:pt x="23237" y="3052"/>
                  <a:pt x="23231" y="3052"/>
                </a:cubicBezTo>
                <a:cubicBezTo>
                  <a:pt x="23237" y="3034"/>
                  <a:pt x="23237" y="3022"/>
                  <a:pt x="23243" y="3022"/>
                </a:cubicBezTo>
                <a:close/>
                <a:moveTo>
                  <a:pt x="22329" y="2949"/>
                </a:moveTo>
                <a:lnTo>
                  <a:pt x="22329" y="2949"/>
                </a:lnTo>
                <a:cubicBezTo>
                  <a:pt x="22353" y="2979"/>
                  <a:pt x="22359" y="3028"/>
                  <a:pt x="22365" y="3046"/>
                </a:cubicBezTo>
                <a:lnTo>
                  <a:pt x="22365" y="3046"/>
                </a:lnTo>
                <a:cubicBezTo>
                  <a:pt x="22365" y="3023"/>
                  <a:pt x="22364" y="2995"/>
                  <a:pt x="22353" y="2961"/>
                </a:cubicBezTo>
                <a:lnTo>
                  <a:pt x="22353" y="2961"/>
                </a:lnTo>
                <a:cubicBezTo>
                  <a:pt x="22365" y="2979"/>
                  <a:pt x="22377" y="3010"/>
                  <a:pt x="22383" y="3034"/>
                </a:cubicBezTo>
                <a:cubicBezTo>
                  <a:pt x="22383" y="3040"/>
                  <a:pt x="22377" y="3040"/>
                  <a:pt x="22365" y="3052"/>
                </a:cubicBezTo>
                <a:cubicBezTo>
                  <a:pt x="22365" y="3050"/>
                  <a:pt x="22365" y="3048"/>
                  <a:pt x="22365" y="3046"/>
                </a:cubicBezTo>
                <a:lnTo>
                  <a:pt x="22365" y="3046"/>
                </a:lnTo>
                <a:cubicBezTo>
                  <a:pt x="22353" y="3058"/>
                  <a:pt x="22347" y="3064"/>
                  <a:pt x="22347" y="3064"/>
                </a:cubicBezTo>
                <a:cubicBezTo>
                  <a:pt x="22353" y="3034"/>
                  <a:pt x="22353" y="2985"/>
                  <a:pt x="22329" y="2949"/>
                </a:cubicBezTo>
                <a:close/>
                <a:moveTo>
                  <a:pt x="23278" y="3021"/>
                </a:moveTo>
                <a:lnTo>
                  <a:pt x="23278" y="3021"/>
                </a:lnTo>
                <a:cubicBezTo>
                  <a:pt x="23273" y="3040"/>
                  <a:pt x="23273" y="3055"/>
                  <a:pt x="23273" y="3070"/>
                </a:cubicBezTo>
                <a:lnTo>
                  <a:pt x="23267" y="3070"/>
                </a:lnTo>
                <a:cubicBezTo>
                  <a:pt x="23267" y="3070"/>
                  <a:pt x="23261" y="3070"/>
                  <a:pt x="23261" y="3064"/>
                </a:cubicBezTo>
                <a:cubicBezTo>
                  <a:pt x="23264" y="3051"/>
                  <a:pt x="23271" y="3036"/>
                  <a:pt x="23278" y="3021"/>
                </a:cubicBezTo>
                <a:close/>
                <a:moveTo>
                  <a:pt x="22910" y="3052"/>
                </a:moveTo>
                <a:cubicBezTo>
                  <a:pt x="22922" y="3052"/>
                  <a:pt x="22922" y="3058"/>
                  <a:pt x="22922" y="3058"/>
                </a:cubicBezTo>
                <a:cubicBezTo>
                  <a:pt x="22928" y="3064"/>
                  <a:pt x="22934" y="3082"/>
                  <a:pt x="22934" y="3082"/>
                </a:cubicBezTo>
                <a:lnTo>
                  <a:pt x="22910" y="3082"/>
                </a:lnTo>
                <a:lnTo>
                  <a:pt x="22910" y="3052"/>
                </a:lnTo>
                <a:close/>
                <a:moveTo>
                  <a:pt x="22292" y="2973"/>
                </a:moveTo>
                <a:lnTo>
                  <a:pt x="22292" y="2973"/>
                </a:lnTo>
                <a:cubicBezTo>
                  <a:pt x="22305" y="3004"/>
                  <a:pt x="22317" y="3052"/>
                  <a:pt x="22317" y="3088"/>
                </a:cubicBezTo>
                <a:cubicBezTo>
                  <a:pt x="22323" y="3088"/>
                  <a:pt x="22323" y="3082"/>
                  <a:pt x="22323" y="3082"/>
                </a:cubicBezTo>
                <a:cubicBezTo>
                  <a:pt x="22323" y="3052"/>
                  <a:pt x="22305" y="3004"/>
                  <a:pt x="22292" y="2973"/>
                </a:cubicBezTo>
                <a:close/>
                <a:moveTo>
                  <a:pt x="23025" y="3058"/>
                </a:moveTo>
                <a:lnTo>
                  <a:pt x="22995" y="3088"/>
                </a:lnTo>
                <a:lnTo>
                  <a:pt x="22983" y="3070"/>
                </a:lnTo>
                <a:cubicBezTo>
                  <a:pt x="22989" y="3064"/>
                  <a:pt x="23013" y="3058"/>
                  <a:pt x="23025" y="3058"/>
                </a:cubicBezTo>
                <a:close/>
                <a:moveTo>
                  <a:pt x="23316" y="2979"/>
                </a:moveTo>
                <a:lnTo>
                  <a:pt x="23316" y="2979"/>
                </a:lnTo>
                <a:cubicBezTo>
                  <a:pt x="23291" y="3022"/>
                  <a:pt x="23291" y="3058"/>
                  <a:pt x="23297" y="3088"/>
                </a:cubicBezTo>
                <a:cubicBezTo>
                  <a:pt x="23297" y="3088"/>
                  <a:pt x="23291" y="3088"/>
                  <a:pt x="23285" y="3082"/>
                </a:cubicBezTo>
                <a:cubicBezTo>
                  <a:pt x="23291" y="3046"/>
                  <a:pt x="23297" y="3010"/>
                  <a:pt x="23316" y="2979"/>
                </a:cubicBezTo>
                <a:close/>
                <a:moveTo>
                  <a:pt x="22910" y="3096"/>
                </a:moveTo>
                <a:lnTo>
                  <a:pt x="22910" y="3100"/>
                </a:lnTo>
                <a:lnTo>
                  <a:pt x="22925" y="3100"/>
                </a:lnTo>
                <a:cubicBezTo>
                  <a:pt x="22920" y="3098"/>
                  <a:pt x="22915" y="3097"/>
                  <a:pt x="22910" y="3096"/>
                </a:cubicBezTo>
                <a:close/>
                <a:moveTo>
                  <a:pt x="23332" y="3051"/>
                </a:moveTo>
                <a:cubicBezTo>
                  <a:pt x="23328" y="3074"/>
                  <a:pt x="23328" y="3096"/>
                  <a:pt x="23328" y="3113"/>
                </a:cubicBezTo>
                <a:cubicBezTo>
                  <a:pt x="23328" y="3113"/>
                  <a:pt x="23322" y="3113"/>
                  <a:pt x="23322" y="3100"/>
                </a:cubicBezTo>
                <a:cubicBezTo>
                  <a:pt x="23325" y="3086"/>
                  <a:pt x="23328" y="3068"/>
                  <a:pt x="23332" y="3051"/>
                </a:cubicBezTo>
                <a:close/>
                <a:moveTo>
                  <a:pt x="23055" y="3137"/>
                </a:moveTo>
                <a:cubicBezTo>
                  <a:pt x="23055" y="3137"/>
                  <a:pt x="23049" y="3137"/>
                  <a:pt x="23049" y="3149"/>
                </a:cubicBezTo>
                <a:lnTo>
                  <a:pt x="23049" y="3137"/>
                </a:lnTo>
                <a:close/>
                <a:moveTo>
                  <a:pt x="23080" y="3161"/>
                </a:moveTo>
                <a:lnTo>
                  <a:pt x="23073" y="3173"/>
                </a:lnTo>
                <a:cubicBezTo>
                  <a:pt x="23073" y="3161"/>
                  <a:pt x="23073" y="3161"/>
                  <a:pt x="23080" y="3161"/>
                </a:cubicBezTo>
                <a:close/>
                <a:moveTo>
                  <a:pt x="23092" y="3179"/>
                </a:moveTo>
                <a:lnTo>
                  <a:pt x="23080" y="3191"/>
                </a:lnTo>
                <a:lnTo>
                  <a:pt x="23073" y="3185"/>
                </a:lnTo>
                <a:cubicBezTo>
                  <a:pt x="23086" y="3179"/>
                  <a:pt x="23092" y="3179"/>
                  <a:pt x="23092" y="3179"/>
                </a:cubicBezTo>
                <a:close/>
                <a:moveTo>
                  <a:pt x="18006" y="2556"/>
                </a:moveTo>
                <a:cubicBezTo>
                  <a:pt x="18079" y="2604"/>
                  <a:pt x="18145" y="2652"/>
                  <a:pt x="18182" y="2707"/>
                </a:cubicBezTo>
                <a:cubicBezTo>
                  <a:pt x="18121" y="2876"/>
                  <a:pt x="18085" y="3058"/>
                  <a:pt x="18060" y="3209"/>
                </a:cubicBezTo>
                <a:cubicBezTo>
                  <a:pt x="18006" y="3191"/>
                  <a:pt x="17970" y="3161"/>
                  <a:pt x="17964" y="3119"/>
                </a:cubicBezTo>
                <a:cubicBezTo>
                  <a:pt x="17939" y="3004"/>
                  <a:pt x="18048" y="3040"/>
                  <a:pt x="18066" y="2955"/>
                </a:cubicBezTo>
                <a:cubicBezTo>
                  <a:pt x="18097" y="2858"/>
                  <a:pt x="17964" y="2889"/>
                  <a:pt x="17909" y="2828"/>
                </a:cubicBezTo>
                <a:cubicBezTo>
                  <a:pt x="17903" y="2816"/>
                  <a:pt x="17903" y="2804"/>
                  <a:pt x="17897" y="2792"/>
                </a:cubicBezTo>
                <a:cubicBezTo>
                  <a:pt x="17897" y="2768"/>
                  <a:pt x="17903" y="2743"/>
                  <a:pt x="17897" y="2725"/>
                </a:cubicBezTo>
                <a:lnTo>
                  <a:pt x="17897" y="2725"/>
                </a:lnTo>
                <a:cubicBezTo>
                  <a:pt x="17915" y="2755"/>
                  <a:pt x="17958" y="2792"/>
                  <a:pt x="17994" y="2804"/>
                </a:cubicBezTo>
                <a:cubicBezTo>
                  <a:pt x="17945" y="2755"/>
                  <a:pt x="17879" y="2671"/>
                  <a:pt x="17885" y="2665"/>
                </a:cubicBezTo>
                <a:lnTo>
                  <a:pt x="17885" y="2665"/>
                </a:lnTo>
                <a:cubicBezTo>
                  <a:pt x="17958" y="2737"/>
                  <a:pt x="18036" y="2792"/>
                  <a:pt x="18036" y="2792"/>
                </a:cubicBezTo>
                <a:cubicBezTo>
                  <a:pt x="18036" y="2792"/>
                  <a:pt x="17927" y="2683"/>
                  <a:pt x="17915" y="2616"/>
                </a:cubicBezTo>
                <a:lnTo>
                  <a:pt x="17915" y="2616"/>
                </a:lnTo>
                <a:cubicBezTo>
                  <a:pt x="18000" y="2737"/>
                  <a:pt x="18091" y="2786"/>
                  <a:pt x="18109" y="2786"/>
                </a:cubicBezTo>
                <a:cubicBezTo>
                  <a:pt x="18066" y="2755"/>
                  <a:pt x="17970" y="2604"/>
                  <a:pt x="17970" y="2604"/>
                </a:cubicBezTo>
                <a:lnTo>
                  <a:pt x="17970" y="2604"/>
                </a:lnTo>
                <a:cubicBezTo>
                  <a:pt x="17970" y="2604"/>
                  <a:pt x="18097" y="2683"/>
                  <a:pt x="18127" y="2761"/>
                </a:cubicBezTo>
                <a:cubicBezTo>
                  <a:pt x="18139" y="2743"/>
                  <a:pt x="18060" y="2604"/>
                  <a:pt x="18006" y="2556"/>
                </a:cubicBezTo>
                <a:close/>
                <a:moveTo>
                  <a:pt x="23110" y="3203"/>
                </a:moveTo>
                <a:cubicBezTo>
                  <a:pt x="23110" y="3209"/>
                  <a:pt x="23104" y="3209"/>
                  <a:pt x="23092" y="3209"/>
                </a:cubicBezTo>
                <a:cubicBezTo>
                  <a:pt x="23104" y="3209"/>
                  <a:pt x="23104" y="3203"/>
                  <a:pt x="23110" y="3203"/>
                </a:cubicBezTo>
                <a:close/>
                <a:moveTo>
                  <a:pt x="23152" y="3246"/>
                </a:moveTo>
                <a:cubicBezTo>
                  <a:pt x="23146" y="3252"/>
                  <a:pt x="23140" y="3264"/>
                  <a:pt x="23134" y="3276"/>
                </a:cubicBezTo>
                <a:cubicBezTo>
                  <a:pt x="23134" y="3270"/>
                  <a:pt x="23134" y="3264"/>
                  <a:pt x="23122" y="3264"/>
                </a:cubicBezTo>
                <a:cubicBezTo>
                  <a:pt x="23134" y="3252"/>
                  <a:pt x="23146" y="3246"/>
                  <a:pt x="23152" y="3246"/>
                </a:cubicBezTo>
                <a:close/>
                <a:moveTo>
                  <a:pt x="18242" y="3125"/>
                </a:moveTo>
                <a:cubicBezTo>
                  <a:pt x="18291" y="3209"/>
                  <a:pt x="18357" y="3270"/>
                  <a:pt x="18381" y="3294"/>
                </a:cubicBezTo>
                <a:cubicBezTo>
                  <a:pt x="18357" y="3276"/>
                  <a:pt x="18321" y="3264"/>
                  <a:pt x="18278" y="3252"/>
                </a:cubicBezTo>
                <a:cubicBezTo>
                  <a:pt x="18260" y="3209"/>
                  <a:pt x="18242" y="3161"/>
                  <a:pt x="18242" y="3125"/>
                </a:cubicBezTo>
                <a:close/>
                <a:moveTo>
                  <a:pt x="22603" y="3294"/>
                </a:moveTo>
                <a:cubicBezTo>
                  <a:pt x="22605" y="3299"/>
                  <a:pt x="22607" y="3303"/>
                  <a:pt x="22607" y="3306"/>
                </a:cubicBezTo>
                <a:cubicBezTo>
                  <a:pt x="22607" y="3303"/>
                  <a:pt x="22606" y="3299"/>
                  <a:pt x="22603" y="3294"/>
                </a:cubicBezTo>
                <a:close/>
                <a:moveTo>
                  <a:pt x="23207" y="3240"/>
                </a:moveTo>
                <a:cubicBezTo>
                  <a:pt x="23176" y="3264"/>
                  <a:pt x="23164" y="3294"/>
                  <a:pt x="23146" y="3306"/>
                </a:cubicBezTo>
                <a:cubicBezTo>
                  <a:pt x="23146" y="3300"/>
                  <a:pt x="23140" y="3294"/>
                  <a:pt x="23140" y="3282"/>
                </a:cubicBezTo>
                <a:lnTo>
                  <a:pt x="23207" y="3240"/>
                </a:lnTo>
                <a:close/>
                <a:moveTo>
                  <a:pt x="23237" y="3252"/>
                </a:moveTo>
                <a:cubicBezTo>
                  <a:pt x="23201" y="3276"/>
                  <a:pt x="23176" y="3312"/>
                  <a:pt x="23164" y="3343"/>
                </a:cubicBezTo>
                <a:cubicBezTo>
                  <a:pt x="23164" y="3337"/>
                  <a:pt x="23152" y="3331"/>
                  <a:pt x="23152" y="3325"/>
                </a:cubicBezTo>
                <a:cubicBezTo>
                  <a:pt x="23170" y="3300"/>
                  <a:pt x="23201" y="3270"/>
                  <a:pt x="23237" y="3252"/>
                </a:cubicBezTo>
                <a:close/>
                <a:moveTo>
                  <a:pt x="18769" y="2283"/>
                </a:moveTo>
                <a:cubicBezTo>
                  <a:pt x="18829" y="2489"/>
                  <a:pt x="19059" y="3276"/>
                  <a:pt x="19211" y="4190"/>
                </a:cubicBezTo>
                <a:cubicBezTo>
                  <a:pt x="19181" y="4142"/>
                  <a:pt x="19138" y="4118"/>
                  <a:pt x="19065" y="4081"/>
                </a:cubicBezTo>
                <a:cubicBezTo>
                  <a:pt x="18999" y="4039"/>
                  <a:pt x="18896" y="4009"/>
                  <a:pt x="18914" y="3906"/>
                </a:cubicBezTo>
                <a:cubicBezTo>
                  <a:pt x="18884" y="3886"/>
                  <a:pt x="18847" y="3884"/>
                  <a:pt x="18811" y="3884"/>
                </a:cubicBezTo>
                <a:cubicBezTo>
                  <a:pt x="18802" y="3884"/>
                  <a:pt x="18793" y="3884"/>
                  <a:pt x="18784" y="3884"/>
                </a:cubicBezTo>
                <a:cubicBezTo>
                  <a:pt x="18722" y="3884"/>
                  <a:pt x="18669" y="3877"/>
                  <a:pt x="18666" y="3779"/>
                </a:cubicBezTo>
                <a:cubicBezTo>
                  <a:pt x="18672" y="3779"/>
                  <a:pt x="18684" y="3779"/>
                  <a:pt x="18690" y="3766"/>
                </a:cubicBezTo>
                <a:cubicBezTo>
                  <a:pt x="18687" y="3712"/>
                  <a:pt x="18652" y="3689"/>
                  <a:pt x="18611" y="3689"/>
                </a:cubicBezTo>
                <a:cubicBezTo>
                  <a:pt x="18571" y="3689"/>
                  <a:pt x="18524" y="3712"/>
                  <a:pt x="18496" y="3748"/>
                </a:cubicBezTo>
                <a:cubicBezTo>
                  <a:pt x="18357" y="3633"/>
                  <a:pt x="18508" y="3397"/>
                  <a:pt x="18387" y="3294"/>
                </a:cubicBezTo>
                <a:cubicBezTo>
                  <a:pt x="18357" y="3240"/>
                  <a:pt x="18272" y="3101"/>
                  <a:pt x="18272" y="3100"/>
                </a:cubicBezTo>
                <a:lnTo>
                  <a:pt x="18272" y="3100"/>
                </a:lnTo>
                <a:cubicBezTo>
                  <a:pt x="18272" y="3101"/>
                  <a:pt x="18418" y="3222"/>
                  <a:pt x="18430" y="3300"/>
                </a:cubicBezTo>
                <a:cubicBezTo>
                  <a:pt x="18436" y="3252"/>
                  <a:pt x="18363" y="3125"/>
                  <a:pt x="18333" y="3094"/>
                </a:cubicBezTo>
                <a:lnTo>
                  <a:pt x="18333" y="3094"/>
                </a:lnTo>
                <a:cubicBezTo>
                  <a:pt x="18406" y="3131"/>
                  <a:pt x="18478" y="3155"/>
                  <a:pt x="18484" y="3155"/>
                </a:cubicBezTo>
                <a:cubicBezTo>
                  <a:pt x="18418" y="3119"/>
                  <a:pt x="18333" y="3034"/>
                  <a:pt x="18333" y="3034"/>
                </a:cubicBezTo>
                <a:lnTo>
                  <a:pt x="18333" y="3034"/>
                </a:lnTo>
                <a:cubicBezTo>
                  <a:pt x="18333" y="3034"/>
                  <a:pt x="18410" y="3068"/>
                  <a:pt x="18474" y="3068"/>
                </a:cubicBezTo>
                <a:cubicBezTo>
                  <a:pt x="18486" y="3068"/>
                  <a:pt x="18498" y="3067"/>
                  <a:pt x="18508" y="3064"/>
                </a:cubicBezTo>
                <a:cubicBezTo>
                  <a:pt x="18448" y="3040"/>
                  <a:pt x="18345" y="3004"/>
                  <a:pt x="18345" y="2998"/>
                </a:cubicBezTo>
                <a:lnTo>
                  <a:pt x="18345" y="2998"/>
                </a:lnTo>
                <a:cubicBezTo>
                  <a:pt x="18442" y="3022"/>
                  <a:pt x="18545" y="3022"/>
                  <a:pt x="18545" y="3022"/>
                </a:cubicBezTo>
                <a:cubicBezTo>
                  <a:pt x="18545" y="3022"/>
                  <a:pt x="18393" y="2998"/>
                  <a:pt x="18345" y="2943"/>
                </a:cubicBezTo>
                <a:lnTo>
                  <a:pt x="18345" y="2943"/>
                </a:lnTo>
                <a:cubicBezTo>
                  <a:pt x="18431" y="2977"/>
                  <a:pt x="18501" y="2985"/>
                  <a:pt x="18546" y="2985"/>
                </a:cubicBezTo>
                <a:cubicBezTo>
                  <a:pt x="18574" y="2985"/>
                  <a:pt x="18592" y="2982"/>
                  <a:pt x="18599" y="2979"/>
                </a:cubicBezTo>
                <a:cubicBezTo>
                  <a:pt x="18545" y="2979"/>
                  <a:pt x="18387" y="2907"/>
                  <a:pt x="18387" y="2907"/>
                </a:cubicBezTo>
                <a:lnTo>
                  <a:pt x="18387" y="2907"/>
                </a:lnTo>
                <a:cubicBezTo>
                  <a:pt x="18387" y="2907"/>
                  <a:pt x="18539" y="2907"/>
                  <a:pt x="18605" y="2949"/>
                </a:cubicBezTo>
                <a:cubicBezTo>
                  <a:pt x="18599" y="2937"/>
                  <a:pt x="18460" y="2852"/>
                  <a:pt x="18393" y="2846"/>
                </a:cubicBezTo>
                <a:cubicBezTo>
                  <a:pt x="18502" y="2846"/>
                  <a:pt x="18636" y="2858"/>
                  <a:pt x="18684" y="2895"/>
                </a:cubicBezTo>
                <a:cubicBezTo>
                  <a:pt x="18667" y="2866"/>
                  <a:pt x="18544" y="2803"/>
                  <a:pt x="18459" y="2803"/>
                </a:cubicBezTo>
                <a:cubicBezTo>
                  <a:pt x="18455" y="2803"/>
                  <a:pt x="18452" y="2804"/>
                  <a:pt x="18448" y="2804"/>
                </a:cubicBezTo>
                <a:cubicBezTo>
                  <a:pt x="18452" y="2804"/>
                  <a:pt x="18457" y="2803"/>
                  <a:pt x="18462" y="2803"/>
                </a:cubicBezTo>
                <a:cubicBezTo>
                  <a:pt x="18547" y="2803"/>
                  <a:pt x="18672" y="2852"/>
                  <a:pt x="18672" y="2852"/>
                </a:cubicBezTo>
                <a:cubicBezTo>
                  <a:pt x="18672" y="2852"/>
                  <a:pt x="18585" y="2754"/>
                  <a:pt x="18468" y="2754"/>
                </a:cubicBezTo>
                <a:cubicBezTo>
                  <a:pt x="18461" y="2754"/>
                  <a:pt x="18455" y="2755"/>
                  <a:pt x="18448" y="2755"/>
                </a:cubicBezTo>
                <a:cubicBezTo>
                  <a:pt x="18461" y="2753"/>
                  <a:pt x="18475" y="2751"/>
                  <a:pt x="18489" y="2751"/>
                </a:cubicBezTo>
                <a:cubicBezTo>
                  <a:pt x="18564" y="2751"/>
                  <a:pt x="18642" y="2786"/>
                  <a:pt x="18642" y="2786"/>
                </a:cubicBezTo>
                <a:cubicBezTo>
                  <a:pt x="18642" y="2786"/>
                  <a:pt x="18575" y="2725"/>
                  <a:pt x="18472" y="2713"/>
                </a:cubicBezTo>
                <a:cubicBezTo>
                  <a:pt x="18482" y="2712"/>
                  <a:pt x="18493" y="2712"/>
                  <a:pt x="18503" y="2712"/>
                </a:cubicBezTo>
                <a:cubicBezTo>
                  <a:pt x="18592" y="2712"/>
                  <a:pt x="18694" y="2733"/>
                  <a:pt x="18719" y="2760"/>
                </a:cubicBezTo>
                <a:lnTo>
                  <a:pt x="18719" y="2760"/>
                </a:lnTo>
                <a:cubicBezTo>
                  <a:pt x="18686" y="2724"/>
                  <a:pt x="18569" y="2677"/>
                  <a:pt x="18539" y="2677"/>
                </a:cubicBezTo>
                <a:cubicBezTo>
                  <a:pt x="18545" y="2675"/>
                  <a:pt x="18553" y="2674"/>
                  <a:pt x="18562" y="2674"/>
                </a:cubicBezTo>
                <a:cubicBezTo>
                  <a:pt x="18610" y="2674"/>
                  <a:pt x="18691" y="2696"/>
                  <a:pt x="18696" y="2701"/>
                </a:cubicBezTo>
                <a:cubicBezTo>
                  <a:pt x="18690" y="2677"/>
                  <a:pt x="18545" y="2634"/>
                  <a:pt x="18545" y="2634"/>
                </a:cubicBezTo>
                <a:lnTo>
                  <a:pt x="18545" y="2634"/>
                </a:lnTo>
                <a:cubicBezTo>
                  <a:pt x="18545" y="2634"/>
                  <a:pt x="18666" y="2634"/>
                  <a:pt x="18696" y="2665"/>
                </a:cubicBezTo>
                <a:cubicBezTo>
                  <a:pt x="18690" y="2640"/>
                  <a:pt x="18611" y="2604"/>
                  <a:pt x="18563" y="2586"/>
                </a:cubicBezTo>
                <a:cubicBezTo>
                  <a:pt x="18567" y="2586"/>
                  <a:pt x="18571" y="2585"/>
                  <a:pt x="18575" y="2585"/>
                </a:cubicBezTo>
                <a:cubicBezTo>
                  <a:pt x="18644" y="2585"/>
                  <a:pt x="18720" y="2634"/>
                  <a:pt x="18720" y="2634"/>
                </a:cubicBezTo>
                <a:cubicBezTo>
                  <a:pt x="18720" y="2634"/>
                  <a:pt x="18660" y="2543"/>
                  <a:pt x="18551" y="2543"/>
                </a:cubicBezTo>
                <a:cubicBezTo>
                  <a:pt x="18571" y="2537"/>
                  <a:pt x="18590" y="2535"/>
                  <a:pt x="18609" y="2535"/>
                </a:cubicBezTo>
                <a:cubicBezTo>
                  <a:pt x="18664" y="2535"/>
                  <a:pt x="18708" y="2556"/>
                  <a:pt x="18708" y="2556"/>
                </a:cubicBezTo>
                <a:cubicBezTo>
                  <a:pt x="18708" y="2556"/>
                  <a:pt x="18654" y="2511"/>
                  <a:pt x="18591" y="2511"/>
                </a:cubicBezTo>
                <a:cubicBezTo>
                  <a:pt x="18583" y="2511"/>
                  <a:pt x="18576" y="2512"/>
                  <a:pt x="18569" y="2513"/>
                </a:cubicBezTo>
                <a:cubicBezTo>
                  <a:pt x="18583" y="2504"/>
                  <a:pt x="18605" y="2500"/>
                  <a:pt x="18628" y="2500"/>
                </a:cubicBezTo>
                <a:cubicBezTo>
                  <a:pt x="18666" y="2500"/>
                  <a:pt x="18708" y="2510"/>
                  <a:pt x="18726" y="2525"/>
                </a:cubicBezTo>
                <a:cubicBezTo>
                  <a:pt x="18721" y="2503"/>
                  <a:pt x="18630" y="2464"/>
                  <a:pt x="18584" y="2464"/>
                </a:cubicBezTo>
                <a:cubicBezTo>
                  <a:pt x="18581" y="2464"/>
                  <a:pt x="18578" y="2464"/>
                  <a:pt x="18575" y="2465"/>
                </a:cubicBezTo>
                <a:cubicBezTo>
                  <a:pt x="18585" y="2455"/>
                  <a:pt x="18606" y="2452"/>
                  <a:pt x="18628" y="2452"/>
                </a:cubicBezTo>
                <a:cubicBezTo>
                  <a:pt x="18661" y="2452"/>
                  <a:pt x="18696" y="2459"/>
                  <a:pt x="18696" y="2459"/>
                </a:cubicBezTo>
                <a:cubicBezTo>
                  <a:pt x="18696" y="2459"/>
                  <a:pt x="18629" y="2428"/>
                  <a:pt x="18595" y="2428"/>
                </a:cubicBezTo>
                <a:cubicBezTo>
                  <a:pt x="18592" y="2428"/>
                  <a:pt x="18589" y="2428"/>
                  <a:pt x="18587" y="2428"/>
                </a:cubicBezTo>
                <a:cubicBezTo>
                  <a:pt x="18593" y="2420"/>
                  <a:pt x="18610" y="2418"/>
                  <a:pt x="18630" y="2418"/>
                </a:cubicBezTo>
                <a:cubicBezTo>
                  <a:pt x="18669" y="2418"/>
                  <a:pt x="18720" y="2428"/>
                  <a:pt x="18720" y="2428"/>
                </a:cubicBezTo>
                <a:cubicBezTo>
                  <a:pt x="18720" y="2428"/>
                  <a:pt x="18649" y="2390"/>
                  <a:pt x="18611" y="2390"/>
                </a:cubicBezTo>
                <a:cubicBezTo>
                  <a:pt x="18607" y="2390"/>
                  <a:pt x="18603" y="2391"/>
                  <a:pt x="18599" y="2392"/>
                </a:cubicBezTo>
                <a:cubicBezTo>
                  <a:pt x="18610" y="2385"/>
                  <a:pt x="18626" y="2382"/>
                  <a:pt x="18644" y="2382"/>
                </a:cubicBezTo>
                <a:cubicBezTo>
                  <a:pt x="18685" y="2382"/>
                  <a:pt x="18736" y="2398"/>
                  <a:pt x="18757" y="2410"/>
                </a:cubicBezTo>
                <a:cubicBezTo>
                  <a:pt x="18757" y="2392"/>
                  <a:pt x="18678" y="2338"/>
                  <a:pt x="18545" y="2319"/>
                </a:cubicBezTo>
                <a:cubicBezTo>
                  <a:pt x="18569" y="2307"/>
                  <a:pt x="18587" y="2307"/>
                  <a:pt x="18617" y="2301"/>
                </a:cubicBezTo>
                <a:cubicBezTo>
                  <a:pt x="18638" y="2332"/>
                  <a:pt x="18667" y="2345"/>
                  <a:pt x="18700" y="2345"/>
                </a:cubicBezTo>
                <a:cubicBezTo>
                  <a:pt x="18707" y="2345"/>
                  <a:pt x="18713" y="2345"/>
                  <a:pt x="18720" y="2344"/>
                </a:cubicBezTo>
                <a:cubicBezTo>
                  <a:pt x="18751" y="2338"/>
                  <a:pt x="18763" y="2313"/>
                  <a:pt x="18769" y="2283"/>
                </a:cubicBezTo>
                <a:close/>
                <a:moveTo>
                  <a:pt x="27702" y="0"/>
                </a:moveTo>
                <a:cubicBezTo>
                  <a:pt x="27697" y="0"/>
                  <a:pt x="27692" y="0"/>
                  <a:pt x="27687" y="1"/>
                </a:cubicBezTo>
                <a:cubicBezTo>
                  <a:pt x="27675" y="104"/>
                  <a:pt x="27554" y="116"/>
                  <a:pt x="27626" y="219"/>
                </a:cubicBezTo>
                <a:cubicBezTo>
                  <a:pt x="27572" y="225"/>
                  <a:pt x="27536" y="249"/>
                  <a:pt x="27481" y="249"/>
                </a:cubicBezTo>
                <a:cubicBezTo>
                  <a:pt x="27414" y="358"/>
                  <a:pt x="27372" y="437"/>
                  <a:pt x="27499" y="509"/>
                </a:cubicBezTo>
                <a:cubicBezTo>
                  <a:pt x="27475" y="515"/>
                  <a:pt x="27451" y="546"/>
                  <a:pt x="27408" y="546"/>
                </a:cubicBezTo>
                <a:cubicBezTo>
                  <a:pt x="27354" y="751"/>
                  <a:pt x="27887" y="879"/>
                  <a:pt x="27626" y="1145"/>
                </a:cubicBezTo>
                <a:cubicBezTo>
                  <a:pt x="27602" y="1139"/>
                  <a:pt x="27570" y="1135"/>
                  <a:pt x="27535" y="1135"/>
                </a:cubicBezTo>
                <a:cubicBezTo>
                  <a:pt x="27399" y="1135"/>
                  <a:pt x="27217" y="1188"/>
                  <a:pt x="27251" y="1333"/>
                </a:cubicBezTo>
                <a:cubicBezTo>
                  <a:pt x="27230" y="1336"/>
                  <a:pt x="27201" y="1337"/>
                  <a:pt x="27174" y="1337"/>
                </a:cubicBezTo>
                <a:cubicBezTo>
                  <a:pt x="27147" y="1337"/>
                  <a:pt x="27121" y="1336"/>
                  <a:pt x="27106" y="1333"/>
                </a:cubicBezTo>
                <a:cubicBezTo>
                  <a:pt x="27130" y="1090"/>
                  <a:pt x="26997" y="1187"/>
                  <a:pt x="26857" y="1084"/>
                </a:cubicBezTo>
                <a:cubicBezTo>
                  <a:pt x="26888" y="1024"/>
                  <a:pt x="26930" y="951"/>
                  <a:pt x="26930" y="879"/>
                </a:cubicBezTo>
                <a:cubicBezTo>
                  <a:pt x="26954" y="885"/>
                  <a:pt x="26985" y="885"/>
                  <a:pt x="26997" y="891"/>
                </a:cubicBezTo>
                <a:cubicBezTo>
                  <a:pt x="27053" y="804"/>
                  <a:pt x="27023" y="727"/>
                  <a:pt x="26959" y="727"/>
                </a:cubicBezTo>
                <a:cubicBezTo>
                  <a:pt x="26934" y="727"/>
                  <a:pt x="26903" y="740"/>
                  <a:pt x="26870" y="770"/>
                </a:cubicBezTo>
                <a:cubicBezTo>
                  <a:pt x="26918" y="667"/>
                  <a:pt x="26894" y="539"/>
                  <a:pt x="26779" y="491"/>
                </a:cubicBezTo>
                <a:cubicBezTo>
                  <a:pt x="26767" y="400"/>
                  <a:pt x="26779" y="315"/>
                  <a:pt x="26797" y="237"/>
                </a:cubicBezTo>
                <a:cubicBezTo>
                  <a:pt x="26752" y="231"/>
                  <a:pt x="26703" y="228"/>
                  <a:pt x="26655" y="228"/>
                </a:cubicBezTo>
                <a:cubicBezTo>
                  <a:pt x="26606" y="228"/>
                  <a:pt x="26558" y="231"/>
                  <a:pt x="26512" y="237"/>
                </a:cubicBezTo>
                <a:cubicBezTo>
                  <a:pt x="26452" y="279"/>
                  <a:pt x="26355" y="279"/>
                  <a:pt x="26373" y="364"/>
                </a:cubicBezTo>
                <a:cubicBezTo>
                  <a:pt x="26300" y="388"/>
                  <a:pt x="26300" y="431"/>
                  <a:pt x="26264" y="467"/>
                </a:cubicBezTo>
                <a:cubicBezTo>
                  <a:pt x="26294" y="485"/>
                  <a:pt x="26319" y="521"/>
                  <a:pt x="26337" y="527"/>
                </a:cubicBezTo>
                <a:cubicBezTo>
                  <a:pt x="26319" y="582"/>
                  <a:pt x="26307" y="612"/>
                  <a:pt x="26294" y="679"/>
                </a:cubicBezTo>
                <a:cubicBezTo>
                  <a:pt x="26286" y="678"/>
                  <a:pt x="26277" y="678"/>
                  <a:pt x="26269" y="678"/>
                </a:cubicBezTo>
                <a:cubicBezTo>
                  <a:pt x="26088" y="678"/>
                  <a:pt x="26217" y="875"/>
                  <a:pt x="26107" y="933"/>
                </a:cubicBezTo>
                <a:cubicBezTo>
                  <a:pt x="26072" y="899"/>
                  <a:pt x="26047" y="885"/>
                  <a:pt x="26028" y="885"/>
                </a:cubicBezTo>
                <a:cubicBezTo>
                  <a:pt x="25941" y="885"/>
                  <a:pt x="26020" y="1207"/>
                  <a:pt x="26070" y="1272"/>
                </a:cubicBezTo>
                <a:cubicBezTo>
                  <a:pt x="26034" y="1399"/>
                  <a:pt x="25961" y="1363"/>
                  <a:pt x="25865" y="1448"/>
                </a:cubicBezTo>
                <a:cubicBezTo>
                  <a:pt x="25792" y="1496"/>
                  <a:pt x="25695" y="1557"/>
                  <a:pt x="25828" y="1647"/>
                </a:cubicBezTo>
                <a:cubicBezTo>
                  <a:pt x="25743" y="1738"/>
                  <a:pt x="25168" y="1641"/>
                  <a:pt x="25289" y="1914"/>
                </a:cubicBezTo>
                <a:cubicBezTo>
                  <a:pt x="25084" y="2041"/>
                  <a:pt x="24720" y="1932"/>
                  <a:pt x="24847" y="2307"/>
                </a:cubicBezTo>
                <a:cubicBezTo>
                  <a:pt x="24820" y="2302"/>
                  <a:pt x="24797" y="2300"/>
                  <a:pt x="24777" y="2300"/>
                </a:cubicBezTo>
                <a:cubicBezTo>
                  <a:pt x="24580" y="2300"/>
                  <a:pt x="24685" y="2520"/>
                  <a:pt x="24636" y="2586"/>
                </a:cubicBezTo>
                <a:cubicBezTo>
                  <a:pt x="24557" y="2719"/>
                  <a:pt x="24315" y="2628"/>
                  <a:pt x="24303" y="2852"/>
                </a:cubicBezTo>
                <a:cubicBezTo>
                  <a:pt x="24339" y="2855"/>
                  <a:pt x="24377" y="2855"/>
                  <a:pt x="24415" y="2855"/>
                </a:cubicBezTo>
                <a:cubicBezTo>
                  <a:pt x="24452" y="2855"/>
                  <a:pt x="24490" y="2855"/>
                  <a:pt x="24527" y="2858"/>
                </a:cubicBezTo>
                <a:cubicBezTo>
                  <a:pt x="24260" y="2967"/>
                  <a:pt x="24169" y="3209"/>
                  <a:pt x="24169" y="3458"/>
                </a:cubicBezTo>
                <a:cubicBezTo>
                  <a:pt x="24169" y="3639"/>
                  <a:pt x="24212" y="3670"/>
                  <a:pt x="24018" y="3724"/>
                </a:cubicBezTo>
                <a:cubicBezTo>
                  <a:pt x="23861" y="3766"/>
                  <a:pt x="23685" y="3700"/>
                  <a:pt x="23776" y="3948"/>
                </a:cubicBezTo>
                <a:cubicBezTo>
                  <a:pt x="23814" y="3948"/>
                  <a:pt x="23853" y="3973"/>
                  <a:pt x="23891" y="3973"/>
                </a:cubicBezTo>
                <a:cubicBezTo>
                  <a:pt x="23895" y="3973"/>
                  <a:pt x="23899" y="3973"/>
                  <a:pt x="23903" y="3972"/>
                </a:cubicBezTo>
                <a:lnTo>
                  <a:pt x="23903" y="3972"/>
                </a:lnTo>
                <a:cubicBezTo>
                  <a:pt x="23909" y="4093"/>
                  <a:pt x="23709" y="4178"/>
                  <a:pt x="23679" y="4330"/>
                </a:cubicBezTo>
                <a:cubicBezTo>
                  <a:pt x="23564" y="4336"/>
                  <a:pt x="23546" y="4463"/>
                  <a:pt x="23394" y="4481"/>
                </a:cubicBezTo>
                <a:cubicBezTo>
                  <a:pt x="23382" y="4482"/>
                  <a:pt x="23369" y="4483"/>
                  <a:pt x="23356" y="4483"/>
                </a:cubicBezTo>
                <a:cubicBezTo>
                  <a:pt x="23265" y="4483"/>
                  <a:pt x="23170" y="4450"/>
                  <a:pt x="23080" y="4445"/>
                </a:cubicBezTo>
                <a:cubicBezTo>
                  <a:pt x="23084" y="4348"/>
                  <a:pt x="22984" y="4273"/>
                  <a:pt x="22902" y="4273"/>
                </a:cubicBezTo>
                <a:cubicBezTo>
                  <a:pt x="22865" y="4273"/>
                  <a:pt x="22832" y="4288"/>
                  <a:pt x="22813" y="4323"/>
                </a:cubicBezTo>
                <a:cubicBezTo>
                  <a:pt x="22747" y="4215"/>
                  <a:pt x="22638" y="4233"/>
                  <a:pt x="22547" y="4178"/>
                </a:cubicBezTo>
                <a:cubicBezTo>
                  <a:pt x="22547" y="4184"/>
                  <a:pt x="22541" y="4190"/>
                  <a:pt x="22535" y="4202"/>
                </a:cubicBezTo>
                <a:cubicBezTo>
                  <a:pt x="22632" y="3657"/>
                  <a:pt x="22759" y="3203"/>
                  <a:pt x="22801" y="3082"/>
                </a:cubicBezTo>
                <a:cubicBezTo>
                  <a:pt x="22807" y="3100"/>
                  <a:pt x="22813" y="3119"/>
                  <a:pt x="22837" y="3125"/>
                </a:cubicBezTo>
                <a:cubicBezTo>
                  <a:pt x="22840" y="3126"/>
                  <a:pt x="22844" y="3126"/>
                  <a:pt x="22847" y="3126"/>
                </a:cubicBezTo>
                <a:cubicBezTo>
                  <a:pt x="22864" y="3126"/>
                  <a:pt x="22883" y="3115"/>
                  <a:pt x="22898" y="3094"/>
                </a:cubicBezTo>
                <a:cubicBezTo>
                  <a:pt x="22901" y="3094"/>
                  <a:pt x="22905" y="3095"/>
                  <a:pt x="22910" y="3096"/>
                </a:cubicBezTo>
                <a:lnTo>
                  <a:pt x="22910" y="3096"/>
                </a:lnTo>
                <a:lnTo>
                  <a:pt x="22910" y="3094"/>
                </a:lnTo>
                <a:cubicBezTo>
                  <a:pt x="22922" y="3094"/>
                  <a:pt x="22928" y="3094"/>
                  <a:pt x="22934" y="3100"/>
                </a:cubicBezTo>
                <a:lnTo>
                  <a:pt x="22925" y="3100"/>
                </a:lnTo>
                <a:cubicBezTo>
                  <a:pt x="22932" y="3103"/>
                  <a:pt x="22938" y="3107"/>
                  <a:pt x="22940" y="3113"/>
                </a:cubicBezTo>
                <a:cubicBezTo>
                  <a:pt x="22849" y="3119"/>
                  <a:pt x="22807" y="3155"/>
                  <a:pt x="22807" y="3173"/>
                </a:cubicBezTo>
                <a:cubicBezTo>
                  <a:pt x="22820" y="3160"/>
                  <a:pt x="22855" y="3150"/>
                  <a:pt x="22883" y="3150"/>
                </a:cubicBezTo>
                <a:cubicBezTo>
                  <a:pt x="22894" y="3150"/>
                  <a:pt x="22903" y="3152"/>
                  <a:pt x="22910" y="3155"/>
                </a:cubicBezTo>
                <a:cubicBezTo>
                  <a:pt x="22908" y="3154"/>
                  <a:pt x="22906" y="3154"/>
                  <a:pt x="22904" y="3154"/>
                </a:cubicBezTo>
                <a:cubicBezTo>
                  <a:pt x="22882" y="3154"/>
                  <a:pt x="22837" y="3179"/>
                  <a:pt x="22837" y="3179"/>
                </a:cubicBezTo>
                <a:cubicBezTo>
                  <a:pt x="22837" y="3179"/>
                  <a:pt x="22867" y="3171"/>
                  <a:pt x="22890" y="3171"/>
                </a:cubicBezTo>
                <a:cubicBezTo>
                  <a:pt x="22902" y="3171"/>
                  <a:pt x="22912" y="3173"/>
                  <a:pt x="22916" y="3179"/>
                </a:cubicBezTo>
                <a:cubicBezTo>
                  <a:pt x="22913" y="3178"/>
                  <a:pt x="22910" y="3178"/>
                  <a:pt x="22907" y="3178"/>
                </a:cubicBezTo>
                <a:cubicBezTo>
                  <a:pt x="22885" y="3178"/>
                  <a:pt x="22849" y="3191"/>
                  <a:pt x="22849" y="3191"/>
                </a:cubicBezTo>
                <a:cubicBezTo>
                  <a:pt x="22849" y="3191"/>
                  <a:pt x="22876" y="3189"/>
                  <a:pt x="22900" y="3189"/>
                </a:cubicBezTo>
                <a:cubicBezTo>
                  <a:pt x="22911" y="3189"/>
                  <a:pt x="22922" y="3189"/>
                  <a:pt x="22928" y="3191"/>
                </a:cubicBezTo>
                <a:cubicBezTo>
                  <a:pt x="22898" y="3191"/>
                  <a:pt x="22837" y="3222"/>
                  <a:pt x="22825" y="3234"/>
                </a:cubicBezTo>
                <a:cubicBezTo>
                  <a:pt x="22841" y="3222"/>
                  <a:pt x="22869" y="3215"/>
                  <a:pt x="22895" y="3215"/>
                </a:cubicBezTo>
                <a:cubicBezTo>
                  <a:pt x="22910" y="3215"/>
                  <a:pt x="22924" y="3217"/>
                  <a:pt x="22934" y="3222"/>
                </a:cubicBezTo>
                <a:cubicBezTo>
                  <a:pt x="22880" y="3222"/>
                  <a:pt x="22843" y="3252"/>
                  <a:pt x="22843" y="3252"/>
                </a:cubicBezTo>
                <a:cubicBezTo>
                  <a:pt x="22843" y="3252"/>
                  <a:pt x="22874" y="3242"/>
                  <a:pt x="22912" y="3242"/>
                </a:cubicBezTo>
                <a:cubicBezTo>
                  <a:pt x="22925" y="3242"/>
                  <a:pt x="22939" y="3243"/>
                  <a:pt x="22952" y="3246"/>
                </a:cubicBezTo>
                <a:cubicBezTo>
                  <a:pt x="22880" y="3246"/>
                  <a:pt x="22843" y="3306"/>
                  <a:pt x="22843" y="3306"/>
                </a:cubicBezTo>
                <a:cubicBezTo>
                  <a:pt x="22843" y="3306"/>
                  <a:pt x="22890" y="3275"/>
                  <a:pt x="22940" y="3275"/>
                </a:cubicBezTo>
                <a:cubicBezTo>
                  <a:pt x="22944" y="3275"/>
                  <a:pt x="22948" y="3276"/>
                  <a:pt x="22952" y="3276"/>
                </a:cubicBezTo>
                <a:cubicBezTo>
                  <a:pt x="22910" y="3282"/>
                  <a:pt x="22868" y="3312"/>
                  <a:pt x="22856" y="3331"/>
                </a:cubicBezTo>
                <a:cubicBezTo>
                  <a:pt x="22880" y="3306"/>
                  <a:pt x="22958" y="3306"/>
                  <a:pt x="22958" y="3306"/>
                </a:cubicBezTo>
                <a:lnTo>
                  <a:pt x="22958" y="3306"/>
                </a:lnTo>
                <a:cubicBezTo>
                  <a:pt x="22958" y="3306"/>
                  <a:pt x="22868" y="3337"/>
                  <a:pt x="22856" y="3355"/>
                </a:cubicBezTo>
                <a:cubicBezTo>
                  <a:pt x="22865" y="3345"/>
                  <a:pt x="22912" y="3335"/>
                  <a:pt x="22945" y="3335"/>
                </a:cubicBezTo>
                <a:cubicBezTo>
                  <a:pt x="22952" y="3335"/>
                  <a:pt x="22959" y="3336"/>
                  <a:pt x="22965" y="3337"/>
                </a:cubicBezTo>
                <a:cubicBezTo>
                  <a:pt x="22952" y="3337"/>
                  <a:pt x="22868" y="3367"/>
                  <a:pt x="22849" y="3391"/>
                </a:cubicBezTo>
                <a:cubicBezTo>
                  <a:pt x="22865" y="3375"/>
                  <a:pt x="22931" y="3360"/>
                  <a:pt x="22984" y="3360"/>
                </a:cubicBezTo>
                <a:cubicBezTo>
                  <a:pt x="22992" y="3360"/>
                  <a:pt x="23000" y="3360"/>
                  <a:pt x="23007" y="3361"/>
                </a:cubicBezTo>
                <a:cubicBezTo>
                  <a:pt x="22940" y="3361"/>
                  <a:pt x="22898" y="3403"/>
                  <a:pt x="22898" y="3403"/>
                </a:cubicBezTo>
                <a:cubicBezTo>
                  <a:pt x="22898" y="3403"/>
                  <a:pt x="22948" y="3382"/>
                  <a:pt x="22997" y="3382"/>
                </a:cubicBezTo>
                <a:cubicBezTo>
                  <a:pt x="23006" y="3382"/>
                  <a:pt x="23016" y="3383"/>
                  <a:pt x="23025" y="3385"/>
                </a:cubicBezTo>
                <a:cubicBezTo>
                  <a:pt x="22940" y="3385"/>
                  <a:pt x="22880" y="3452"/>
                  <a:pt x="22880" y="3452"/>
                </a:cubicBezTo>
                <a:cubicBezTo>
                  <a:pt x="22880" y="3452"/>
                  <a:pt x="22957" y="3421"/>
                  <a:pt x="23012" y="3421"/>
                </a:cubicBezTo>
                <a:cubicBezTo>
                  <a:pt x="23016" y="3421"/>
                  <a:pt x="23021" y="3421"/>
                  <a:pt x="23025" y="3421"/>
                </a:cubicBezTo>
                <a:cubicBezTo>
                  <a:pt x="23021" y="3421"/>
                  <a:pt x="23018" y="3421"/>
                  <a:pt x="23014" y="3421"/>
                </a:cubicBezTo>
                <a:cubicBezTo>
                  <a:pt x="22959" y="3421"/>
                  <a:pt x="22879" y="3459"/>
                  <a:pt x="22874" y="3482"/>
                </a:cubicBezTo>
                <a:cubicBezTo>
                  <a:pt x="22899" y="3462"/>
                  <a:pt x="22961" y="3450"/>
                  <a:pt x="23020" y="3450"/>
                </a:cubicBezTo>
                <a:cubicBezTo>
                  <a:pt x="23032" y="3450"/>
                  <a:pt x="23044" y="3451"/>
                  <a:pt x="23055" y="3452"/>
                </a:cubicBezTo>
                <a:cubicBezTo>
                  <a:pt x="23013" y="3452"/>
                  <a:pt x="22922" y="3506"/>
                  <a:pt x="22910" y="3518"/>
                </a:cubicBezTo>
                <a:cubicBezTo>
                  <a:pt x="22958" y="3488"/>
                  <a:pt x="23055" y="3488"/>
                  <a:pt x="23055" y="3488"/>
                </a:cubicBezTo>
                <a:lnTo>
                  <a:pt x="23055" y="3488"/>
                </a:lnTo>
                <a:cubicBezTo>
                  <a:pt x="23055" y="3488"/>
                  <a:pt x="22952" y="3536"/>
                  <a:pt x="22922" y="3536"/>
                </a:cubicBezTo>
                <a:cubicBezTo>
                  <a:pt x="22924" y="3538"/>
                  <a:pt x="22932" y="3540"/>
                  <a:pt x="22944" y="3540"/>
                </a:cubicBezTo>
                <a:cubicBezTo>
                  <a:pt x="22971" y="3540"/>
                  <a:pt x="23021" y="3533"/>
                  <a:pt x="23080" y="3512"/>
                </a:cubicBezTo>
                <a:lnTo>
                  <a:pt x="23080" y="3512"/>
                </a:lnTo>
                <a:cubicBezTo>
                  <a:pt x="23055" y="3549"/>
                  <a:pt x="22952" y="3567"/>
                  <a:pt x="22952" y="3567"/>
                </a:cubicBezTo>
                <a:cubicBezTo>
                  <a:pt x="22952" y="3567"/>
                  <a:pt x="23019" y="3567"/>
                  <a:pt x="23080" y="3549"/>
                </a:cubicBezTo>
                <a:lnTo>
                  <a:pt x="23080" y="3549"/>
                </a:lnTo>
                <a:cubicBezTo>
                  <a:pt x="23080" y="3555"/>
                  <a:pt x="23007" y="3579"/>
                  <a:pt x="22971" y="3597"/>
                </a:cubicBezTo>
                <a:cubicBezTo>
                  <a:pt x="22975" y="3598"/>
                  <a:pt x="22980" y="3598"/>
                  <a:pt x="22984" y="3598"/>
                </a:cubicBezTo>
                <a:cubicBezTo>
                  <a:pt x="23031" y="3598"/>
                  <a:pt x="23086" y="3573"/>
                  <a:pt x="23086" y="3573"/>
                </a:cubicBezTo>
                <a:lnTo>
                  <a:pt x="23086" y="3573"/>
                </a:lnTo>
                <a:cubicBezTo>
                  <a:pt x="23086" y="3573"/>
                  <a:pt x="23031" y="3627"/>
                  <a:pt x="22989" y="3645"/>
                </a:cubicBezTo>
                <a:cubicBezTo>
                  <a:pt x="22995" y="3645"/>
                  <a:pt x="23043" y="3633"/>
                  <a:pt x="23086" y="3609"/>
                </a:cubicBezTo>
                <a:lnTo>
                  <a:pt x="23086" y="3609"/>
                </a:lnTo>
                <a:cubicBezTo>
                  <a:pt x="23061" y="3633"/>
                  <a:pt x="23019" y="3706"/>
                  <a:pt x="23025" y="3736"/>
                </a:cubicBezTo>
                <a:cubicBezTo>
                  <a:pt x="23031" y="3694"/>
                  <a:pt x="23122" y="3609"/>
                  <a:pt x="23122" y="3609"/>
                </a:cubicBezTo>
                <a:lnTo>
                  <a:pt x="23122" y="3609"/>
                </a:lnTo>
                <a:cubicBezTo>
                  <a:pt x="23122" y="3609"/>
                  <a:pt x="23067" y="3706"/>
                  <a:pt x="23049" y="3736"/>
                </a:cubicBezTo>
                <a:cubicBezTo>
                  <a:pt x="23049" y="3736"/>
                  <a:pt x="23110" y="3694"/>
                  <a:pt x="23140" y="3627"/>
                </a:cubicBezTo>
                <a:lnTo>
                  <a:pt x="23140" y="3627"/>
                </a:lnTo>
                <a:cubicBezTo>
                  <a:pt x="23140" y="3694"/>
                  <a:pt x="23043" y="3851"/>
                  <a:pt x="23043" y="3851"/>
                </a:cubicBezTo>
                <a:cubicBezTo>
                  <a:pt x="23043" y="3851"/>
                  <a:pt x="23104" y="3785"/>
                  <a:pt x="23140" y="3700"/>
                </a:cubicBezTo>
                <a:lnTo>
                  <a:pt x="23140" y="3700"/>
                </a:lnTo>
                <a:cubicBezTo>
                  <a:pt x="23140" y="3760"/>
                  <a:pt x="23080" y="3869"/>
                  <a:pt x="23080" y="3869"/>
                </a:cubicBezTo>
                <a:cubicBezTo>
                  <a:pt x="23080" y="3869"/>
                  <a:pt x="23134" y="3815"/>
                  <a:pt x="23158" y="3718"/>
                </a:cubicBezTo>
                <a:lnTo>
                  <a:pt x="23158" y="3718"/>
                </a:lnTo>
                <a:cubicBezTo>
                  <a:pt x="23170" y="3785"/>
                  <a:pt x="23104" y="3912"/>
                  <a:pt x="23067" y="3942"/>
                </a:cubicBezTo>
                <a:cubicBezTo>
                  <a:pt x="23086" y="3936"/>
                  <a:pt x="23140" y="3900"/>
                  <a:pt x="23189" y="3785"/>
                </a:cubicBezTo>
                <a:lnTo>
                  <a:pt x="23189" y="3785"/>
                </a:lnTo>
                <a:cubicBezTo>
                  <a:pt x="23189" y="3869"/>
                  <a:pt x="23128" y="3936"/>
                  <a:pt x="23098" y="3966"/>
                </a:cubicBezTo>
                <a:cubicBezTo>
                  <a:pt x="23128" y="3960"/>
                  <a:pt x="23152" y="3942"/>
                  <a:pt x="23189" y="3869"/>
                </a:cubicBezTo>
                <a:lnTo>
                  <a:pt x="23189" y="3869"/>
                </a:lnTo>
                <a:cubicBezTo>
                  <a:pt x="23182" y="3888"/>
                  <a:pt x="23182" y="3960"/>
                  <a:pt x="23201" y="3972"/>
                </a:cubicBezTo>
                <a:cubicBezTo>
                  <a:pt x="23189" y="3942"/>
                  <a:pt x="23231" y="3797"/>
                  <a:pt x="23231" y="3767"/>
                </a:cubicBezTo>
                <a:lnTo>
                  <a:pt x="23231" y="3767"/>
                </a:lnTo>
                <a:cubicBezTo>
                  <a:pt x="23231" y="3791"/>
                  <a:pt x="23219" y="3888"/>
                  <a:pt x="23207" y="3936"/>
                </a:cubicBezTo>
                <a:cubicBezTo>
                  <a:pt x="23207" y="3936"/>
                  <a:pt x="23261" y="3857"/>
                  <a:pt x="23249" y="3754"/>
                </a:cubicBezTo>
                <a:lnTo>
                  <a:pt x="23249" y="3754"/>
                </a:lnTo>
                <a:cubicBezTo>
                  <a:pt x="23267" y="3785"/>
                  <a:pt x="23267" y="3809"/>
                  <a:pt x="23273" y="3839"/>
                </a:cubicBezTo>
                <a:cubicBezTo>
                  <a:pt x="23279" y="3738"/>
                  <a:pt x="23244" y="3532"/>
                  <a:pt x="23186" y="3352"/>
                </a:cubicBezTo>
                <a:lnTo>
                  <a:pt x="23186" y="3352"/>
                </a:lnTo>
                <a:cubicBezTo>
                  <a:pt x="23182" y="3357"/>
                  <a:pt x="23179" y="3362"/>
                  <a:pt x="23176" y="3367"/>
                </a:cubicBezTo>
                <a:cubicBezTo>
                  <a:pt x="23176" y="3367"/>
                  <a:pt x="23176" y="3361"/>
                  <a:pt x="23170" y="3361"/>
                </a:cubicBezTo>
                <a:cubicBezTo>
                  <a:pt x="23175" y="3357"/>
                  <a:pt x="23179" y="3352"/>
                  <a:pt x="23184" y="3347"/>
                </a:cubicBezTo>
                <a:lnTo>
                  <a:pt x="23184" y="3347"/>
                </a:lnTo>
                <a:cubicBezTo>
                  <a:pt x="23184" y="3349"/>
                  <a:pt x="23185" y="3351"/>
                  <a:pt x="23186" y="3352"/>
                </a:cubicBezTo>
                <a:lnTo>
                  <a:pt x="23186" y="3352"/>
                </a:lnTo>
                <a:cubicBezTo>
                  <a:pt x="23204" y="3326"/>
                  <a:pt x="23229" y="3298"/>
                  <a:pt x="23254" y="3283"/>
                </a:cubicBezTo>
                <a:lnTo>
                  <a:pt x="23254" y="3283"/>
                </a:lnTo>
                <a:cubicBezTo>
                  <a:pt x="23230" y="3298"/>
                  <a:pt x="23205" y="3324"/>
                  <a:pt x="23184" y="3347"/>
                </a:cubicBezTo>
                <a:lnTo>
                  <a:pt x="23184" y="3347"/>
                </a:lnTo>
                <a:cubicBezTo>
                  <a:pt x="23183" y="3345"/>
                  <a:pt x="23183" y="3344"/>
                  <a:pt x="23182" y="3343"/>
                </a:cubicBezTo>
                <a:cubicBezTo>
                  <a:pt x="23213" y="3312"/>
                  <a:pt x="23249" y="3276"/>
                  <a:pt x="23297" y="3246"/>
                </a:cubicBezTo>
                <a:lnTo>
                  <a:pt x="23297" y="3246"/>
                </a:lnTo>
                <a:cubicBezTo>
                  <a:pt x="23261" y="3276"/>
                  <a:pt x="23213" y="3367"/>
                  <a:pt x="23213" y="3385"/>
                </a:cubicBezTo>
                <a:cubicBezTo>
                  <a:pt x="23237" y="3337"/>
                  <a:pt x="23322" y="3276"/>
                  <a:pt x="23322" y="3276"/>
                </a:cubicBezTo>
                <a:lnTo>
                  <a:pt x="23322" y="3276"/>
                </a:lnTo>
                <a:cubicBezTo>
                  <a:pt x="23322" y="3276"/>
                  <a:pt x="23261" y="3373"/>
                  <a:pt x="23231" y="3391"/>
                </a:cubicBezTo>
                <a:cubicBezTo>
                  <a:pt x="23237" y="3391"/>
                  <a:pt x="23297" y="3361"/>
                  <a:pt x="23352" y="3282"/>
                </a:cubicBezTo>
                <a:lnTo>
                  <a:pt x="23352" y="3282"/>
                </a:lnTo>
                <a:cubicBezTo>
                  <a:pt x="23352" y="3331"/>
                  <a:pt x="23273" y="3397"/>
                  <a:pt x="23273" y="3397"/>
                </a:cubicBezTo>
                <a:cubicBezTo>
                  <a:pt x="23273" y="3397"/>
                  <a:pt x="23328" y="3361"/>
                  <a:pt x="23370" y="3312"/>
                </a:cubicBezTo>
                <a:lnTo>
                  <a:pt x="23370" y="3312"/>
                </a:lnTo>
                <a:cubicBezTo>
                  <a:pt x="23382" y="3325"/>
                  <a:pt x="23334" y="3373"/>
                  <a:pt x="23310" y="3415"/>
                </a:cubicBezTo>
                <a:cubicBezTo>
                  <a:pt x="23352" y="3397"/>
                  <a:pt x="23394" y="3337"/>
                  <a:pt x="23394" y="3337"/>
                </a:cubicBezTo>
                <a:lnTo>
                  <a:pt x="23394" y="3337"/>
                </a:lnTo>
                <a:cubicBezTo>
                  <a:pt x="23394" y="3337"/>
                  <a:pt x="23382" y="3403"/>
                  <a:pt x="23358" y="3452"/>
                </a:cubicBezTo>
                <a:cubicBezTo>
                  <a:pt x="23364" y="3452"/>
                  <a:pt x="23394" y="3415"/>
                  <a:pt x="23419" y="3361"/>
                </a:cubicBezTo>
                <a:lnTo>
                  <a:pt x="23419" y="3361"/>
                </a:lnTo>
                <a:cubicBezTo>
                  <a:pt x="23413" y="3391"/>
                  <a:pt x="23419" y="3482"/>
                  <a:pt x="23443" y="3506"/>
                </a:cubicBezTo>
                <a:cubicBezTo>
                  <a:pt x="23419" y="3458"/>
                  <a:pt x="23455" y="3343"/>
                  <a:pt x="23455" y="3343"/>
                </a:cubicBezTo>
                <a:cubicBezTo>
                  <a:pt x="23455" y="3343"/>
                  <a:pt x="23461" y="3458"/>
                  <a:pt x="23461" y="3488"/>
                </a:cubicBezTo>
                <a:cubicBezTo>
                  <a:pt x="23461" y="3488"/>
                  <a:pt x="23485" y="3415"/>
                  <a:pt x="23479" y="3343"/>
                </a:cubicBezTo>
                <a:lnTo>
                  <a:pt x="23479" y="3343"/>
                </a:lnTo>
                <a:cubicBezTo>
                  <a:pt x="23515" y="3403"/>
                  <a:pt x="23522" y="3585"/>
                  <a:pt x="23522" y="3585"/>
                </a:cubicBezTo>
                <a:cubicBezTo>
                  <a:pt x="23522" y="3585"/>
                  <a:pt x="23540" y="3494"/>
                  <a:pt x="23522" y="3403"/>
                </a:cubicBezTo>
                <a:lnTo>
                  <a:pt x="23522" y="3403"/>
                </a:lnTo>
                <a:cubicBezTo>
                  <a:pt x="23552" y="3458"/>
                  <a:pt x="23564" y="3579"/>
                  <a:pt x="23564" y="3579"/>
                </a:cubicBezTo>
                <a:cubicBezTo>
                  <a:pt x="23564" y="3579"/>
                  <a:pt x="23576" y="3506"/>
                  <a:pt x="23546" y="3403"/>
                </a:cubicBezTo>
                <a:lnTo>
                  <a:pt x="23546" y="3403"/>
                </a:lnTo>
                <a:cubicBezTo>
                  <a:pt x="23594" y="3458"/>
                  <a:pt x="23606" y="3603"/>
                  <a:pt x="23594" y="3639"/>
                </a:cubicBezTo>
                <a:cubicBezTo>
                  <a:pt x="23600" y="3627"/>
                  <a:pt x="23624" y="3567"/>
                  <a:pt x="23606" y="3446"/>
                </a:cubicBezTo>
                <a:lnTo>
                  <a:pt x="23606" y="3446"/>
                </a:lnTo>
                <a:cubicBezTo>
                  <a:pt x="23655" y="3512"/>
                  <a:pt x="23637" y="3603"/>
                  <a:pt x="23630" y="3645"/>
                </a:cubicBezTo>
                <a:cubicBezTo>
                  <a:pt x="23655" y="3627"/>
                  <a:pt x="23661" y="3597"/>
                  <a:pt x="23655" y="3518"/>
                </a:cubicBezTo>
                <a:lnTo>
                  <a:pt x="23655" y="3518"/>
                </a:lnTo>
                <a:cubicBezTo>
                  <a:pt x="23661" y="3542"/>
                  <a:pt x="23697" y="3603"/>
                  <a:pt x="23715" y="3609"/>
                </a:cubicBezTo>
                <a:cubicBezTo>
                  <a:pt x="23691" y="3597"/>
                  <a:pt x="23643" y="3452"/>
                  <a:pt x="23630" y="3421"/>
                </a:cubicBezTo>
                <a:lnTo>
                  <a:pt x="23630" y="3421"/>
                </a:lnTo>
                <a:cubicBezTo>
                  <a:pt x="23643" y="3433"/>
                  <a:pt x="23691" y="3518"/>
                  <a:pt x="23703" y="3573"/>
                </a:cubicBezTo>
                <a:cubicBezTo>
                  <a:pt x="23703" y="3573"/>
                  <a:pt x="23703" y="3482"/>
                  <a:pt x="23643" y="3397"/>
                </a:cubicBezTo>
                <a:lnTo>
                  <a:pt x="23643" y="3397"/>
                </a:lnTo>
                <a:cubicBezTo>
                  <a:pt x="23667" y="3415"/>
                  <a:pt x="23691" y="3433"/>
                  <a:pt x="23715" y="3458"/>
                </a:cubicBezTo>
                <a:cubicBezTo>
                  <a:pt x="23661" y="3367"/>
                  <a:pt x="23503" y="3203"/>
                  <a:pt x="23352" y="3088"/>
                </a:cubicBezTo>
                <a:cubicBezTo>
                  <a:pt x="23358" y="3052"/>
                  <a:pt x="23370" y="2998"/>
                  <a:pt x="23394" y="2949"/>
                </a:cubicBezTo>
                <a:lnTo>
                  <a:pt x="23394" y="2949"/>
                </a:lnTo>
                <a:cubicBezTo>
                  <a:pt x="23382" y="2998"/>
                  <a:pt x="23388" y="3100"/>
                  <a:pt x="23394" y="3113"/>
                </a:cubicBezTo>
                <a:cubicBezTo>
                  <a:pt x="23388" y="3058"/>
                  <a:pt x="23431" y="2967"/>
                  <a:pt x="23431" y="2967"/>
                </a:cubicBezTo>
                <a:lnTo>
                  <a:pt x="23431" y="2967"/>
                </a:lnTo>
                <a:cubicBezTo>
                  <a:pt x="23431" y="2967"/>
                  <a:pt x="23431" y="3082"/>
                  <a:pt x="23419" y="3113"/>
                </a:cubicBezTo>
                <a:cubicBezTo>
                  <a:pt x="23425" y="3100"/>
                  <a:pt x="23455" y="3052"/>
                  <a:pt x="23461" y="2949"/>
                </a:cubicBezTo>
                <a:lnTo>
                  <a:pt x="23461" y="2949"/>
                </a:lnTo>
                <a:cubicBezTo>
                  <a:pt x="23485" y="2992"/>
                  <a:pt x="23455" y="3088"/>
                  <a:pt x="23455" y="3088"/>
                </a:cubicBezTo>
                <a:cubicBezTo>
                  <a:pt x="23455" y="3088"/>
                  <a:pt x="23485" y="3028"/>
                  <a:pt x="23491" y="2967"/>
                </a:cubicBezTo>
                <a:lnTo>
                  <a:pt x="23491" y="2967"/>
                </a:lnTo>
                <a:cubicBezTo>
                  <a:pt x="23503" y="2967"/>
                  <a:pt x="23491" y="3040"/>
                  <a:pt x="23485" y="3082"/>
                </a:cubicBezTo>
                <a:cubicBezTo>
                  <a:pt x="23509" y="3040"/>
                  <a:pt x="23515" y="2967"/>
                  <a:pt x="23515" y="2967"/>
                </a:cubicBezTo>
                <a:cubicBezTo>
                  <a:pt x="23515" y="2967"/>
                  <a:pt x="23540" y="3034"/>
                  <a:pt x="23546" y="3088"/>
                </a:cubicBezTo>
                <a:cubicBezTo>
                  <a:pt x="23552" y="3082"/>
                  <a:pt x="23564" y="3034"/>
                  <a:pt x="23552" y="2979"/>
                </a:cubicBezTo>
                <a:lnTo>
                  <a:pt x="23552" y="2979"/>
                </a:lnTo>
                <a:cubicBezTo>
                  <a:pt x="23564" y="3004"/>
                  <a:pt x="23612" y="3088"/>
                  <a:pt x="23643" y="3094"/>
                </a:cubicBezTo>
                <a:cubicBezTo>
                  <a:pt x="23606" y="3070"/>
                  <a:pt x="23576" y="2949"/>
                  <a:pt x="23576" y="2949"/>
                </a:cubicBezTo>
                <a:lnTo>
                  <a:pt x="23576" y="2949"/>
                </a:lnTo>
                <a:cubicBezTo>
                  <a:pt x="23576" y="2949"/>
                  <a:pt x="23637" y="3040"/>
                  <a:pt x="23661" y="3070"/>
                </a:cubicBezTo>
                <a:cubicBezTo>
                  <a:pt x="23661" y="3070"/>
                  <a:pt x="23643" y="2998"/>
                  <a:pt x="23600" y="2937"/>
                </a:cubicBezTo>
                <a:lnTo>
                  <a:pt x="23600" y="2937"/>
                </a:lnTo>
                <a:cubicBezTo>
                  <a:pt x="23661" y="2967"/>
                  <a:pt x="23764" y="3125"/>
                  <a:pt x="23764" y="3125"/>
                </a:cubicBezTo>
                <a:cubicBezTo>
                  <a:pt x="23764" y="3125"/>
                  <a:pt x="23727" y="3040"/>
                  <a:pt x="23673" y="2973"/>
                </a:cubicBezTo>
                <a:lnTo>
                  <a:pt x="23673" y="2973"/>
                </a:lnTo>
                <a:cubicBezTo>
                  <a:pt x="23727" y="2998"/>
                  <a:pt x="23794" y="3100"/>
                  <a:pt x="23794" y="3100"/>
                </a:cubicBezTo>
                <a:cubicBezTo>
                  <a:pt x="23794" y="3100"/>
                  <a:pt x="23776" y="3034"/>
                  <a:pt x="23697" y="2961"/>
                </a:cubicBezTo>
                <a:lnTo>
                  <a:pt x="23697" y="2961"/>
                </a:lnTo>
                <a:cubicBezTo>
                  <a:pt x="23764" y="2979"/>
                  <a:pt x="23848" y="3094"/>
                  <a:pt x="23867" y="3131"/>
                </a:cubicBezTo>
                <a:cubicBezTo>
                  <a:pt x="23867" y="3119"/>
                  <a:pt x="23855" y="3052"/>
                  <a:pt x="23776" y="2961"/>
                </a:cubicBezTo>
                <a:lnTo>
                  <a:pt x="23776" y="2961"/>
                </a:lnTo>
                <a:cubicBezTo>
                  <a:pt x="23848" y="2998"/>
                  <a:pt x="23879" y="3070"/>
                  <a:pt x="23897" y="3119"/>
                </a:cubicBezTo>
                <a:cubicBezTo>
                  <a:pt x="23897" y="3088"/>
                  <a:pt x="23897" y="3058"/>
                  <a:pt x="23848" y="2985"/>
                </a:cubicBezTo>
                <a:lnTo>
                  <a:pt x="23848" y="2985"/>
                </a:lnTo>
                <a:cubicBezTo>
                  <a:pt x="23867" y="3000"/>
                  <a:pt x="23908" y="3021"/>
                  <a:pt x="23931" y="3030"/>
                </a:cubicBezTo>
                <a:lnTo>
                  <a:pt x="23931" y="3030"/>
                </a:lnTo>
                <a:cubicBezTo>
                  <a:pt x="23890" y="3011"/>
                  <a:pt x="23803" y="2934"/>
                  <a:pt x="23782" y="2913"/>
                </a:cubicBezTo>
                <a:lnTo>
                  <a:pt x="23782" y="2913"/>
                </a:lnTo>
                <a:cubicBezTo>
                  <a:pt x="23806" y="2919"/>
                  <a:pt x="23885" y="2967"/>
                  <a:pt x="23915" y="3004"/>
                </a:cubicBezTo>
                <a:cubicBezTo>
                  <a:pt x="23915" y="3004"/>
                  <a:pt x="23873" y="2931"/>
                  <a:pt x="23776" y="2889"/>
                </a:cubicBezTo>
                <a:cubicBezTo>
                  <a:pt x="23806" y="2889"/>
                  <a:pt x="23836" y="2895"/>
                  <a:pt x="23867" y="2907"/>
                </a:cubicBezTo>
                <a:cubicBezTo>
                  <a:pt x="23788" y="2870"/>
                  <a:pt x="23612" y="2816"/>
                  <a:pt x="23449" y="2792"/>
                </a:cubicBezTo>
                <a:cubicBezTo>
                  <a:pt x="23449" y="2780"/>
                  <a:pt x="23449" y="2725"/>
                  <a:pt x="23431" y="2671"/>
                </a:cubicBezTo>
                <a:lnTo>
                  <a:pt x="23431" y="2671"/>
                </a:lnTo>
                <a:cubicBezTo>
                  <a:pt x="23443" y="2671"/>
                  <a:pt x="23461" y="2737"/>
                  <a:pt x="23479" y="2780"/>
                </a:cubicBezTo>
                <a:cubicBezTo>
                  <a:pt x="23485" y="2731"/>
                  <a:pt x="23455" y="2665"/>
                  <a:pt x="23455" y="2665"/>
                </a:cubicBezTo>
                <a:lnTo>
                  <a:pt x="23455" y="2665"/>
                </a:lnTo>
                <a:cubicBezTo>
                  <a:pt x="23455" y="2665"/>
                  <a:pt x="23509" y="2719"/>
                  <a:pt x="23534" y="2761"/>
                </a:cubicBezTo>
                <a:cubicBezTo>
                  <a:pt x="23534" y="2755"/>
                  <a:pt x="23515" y="2707"/>
                  <a:pt x="23491" y="2665"/>
                </a:cubicBezTo>
                <a:lnTo>
                  <a:pt x="23491" y="2665"/>
                </a:lnTo>
                <a:cubicBezTo>
                  <a:pt x="23514" y="2687"/>
                  <a:pt x="23589" y="2726"/>
                  <a:pt x="23624" y="2726"/>
                </a:cubicBezTo>
                <a:cubicBezTo>
                  <a:pt x="23626" y="2726"/>
                  <a:pt x="23629" y="2726"/>
                  <a:pt x="23630" y="2725"/>
                </a:cubicBezTo>
                <a:cubicBezTo>
                  <a:pt x="23582" y="2719"/>
                  <a:pt x="23503" y="2628"/>
                  <a:pt x="23503" y="2628"/>
                </a:cubicBezTo>
                <a:lnTo>
                  <a:pt x="23503" y="2628"/>
                </a:lnTo>
                <a:cubicBezTo>
                  <a:pt x="23503" y="2628"/>
                  <a:pt x="23600" y="2677"/>
                  <a:pt x="23630" y="2701"/>
                </a:cubicBezTo>
                <a:cubicBezTo>
                  <a:pt x="23630" y="2701"/>
                  <a:pt x="23582" y="2640"/>
                  <a:pt x="23515" y="2610"/>
                </a:cubicBezTo>
                <a:cubicBezTo>
                  <a:pt x="23582" y="2610"/>
                  <a:pt x="23746" y="2701"/>
                  <a:pt x="23746" y="2701"/>
                </a:cubicBezTo>
                <a:cubicBezTo>
                  <a:pt x="23746" y="2701"/>
                  <a:pt x="23673" y="2640"/>
                  <a:pt x="23594" y="2604"/>
                </a:cubicBezTo>
                <a:cubicBezTo>
                  <a:pt x="23655" y="2604"/>
                  <a:pt x="23758" y="2665"/>
                  <a:pt x="23758" y="2665"/>
                </a:cubicBezTo>
                <a:cubicBezTo>
                  <a:pt x="23758" y="2665"/>
                  <a:pt x="23703" y="2610"/>
                  <a:pt x="23606" y="2580"/>
                </a:cubicBezTo>
                <a:cubicBezTo>
                  <a:pt x="23609" y="2580"/>
                  <a:pt x="23613" y="2579"/>
                  <a:pt x="23616" y="2579"/>
                </a:cubicBezTo>
                <a:cubicBezTo>
                  <a:pt x="23685" y="2579"/>
                  <a:pt x="23807" y="2636"/>
                  <a:pt x="23836" y="2665"/>
                </a:cubicBezTo>
                <a:cubicBezTo>
                  <a:pt x="23824" y="2646"/>
                  <a:pt x="23788" y="2598"/>
                  <a:pt x="23673" y="2550"/>
                </a:cubicBezTo>
                <a:cubicBezTo>
                  <a:pt x="23758" y="2550"/>
                  <a:pt x="23824" y="2604"/>
                  <a:pt x="23855" y="2640"/>
                </a:cubicBezTo>
                <a:cubicBezTo>
                  <a:pt x="23848" y="2610"/>
                  <a:pt x="23836" y="2586"/>
                  <a:pt x="23758" y="2550"/>
                </a:cubicBezTo>
                <a:lnTo>
                  <a:pt x="23758" y="2550"/>
                </a:lnTo>
                <a:cubicBezTo>
                  <a:pt x="23768" y="2552"/>
                  <a:pt x="23785" y="2554"/>
                  <a:pt x="23803" y="2554"/>
                </a:cubicBezTo>
                <a:cubicBezTo>
                  <a:pt x="23829" y="2554"/>
                  <a:pt x="23856" y="2551"/>
                  <a:pt x="23867" y="2543"/>
                </a:cubicBezTo>
                <a:lnTo>
                  <a:pt x="23867" y="2543"/>
                </a:lnTo>
                <a:cubicBezTo>
                  <a:pt x="23864" y="2544"/>
                  <a:pt x="23860" y="2544"/>
                  <a:pt x="23856" y="2544"/>
                </a:cubicBezTo>
                <a:cubicBezTo>
                  <a:pt x="23811" y="2544"/>
                  <a:pt x="23688" y="2519"/>
                  <a:pt x="23661" y="2513"/>
                </a:cubicBezTo>
                <a:cubicBezTo>
                  <a:pt x="23667" y="2512"/>
                  <a:pt x="23679" y="2511"/>
                  <a:pt x="23693" y="2511"/>
                </a:cubicBezTo>
                <a:cubicBezTo>
                  <a:pt x="23733" y="2511"/>
                  <a:pt x="23793" y="2516"/>
                  <a:pt x="23824" y="2525"/>
                </a:cubicBezTo>
                <a:cubicBezTo>
                  <a:pt x="23824" y="2525"/>
                  <a:pt x="23767" y="2487"/>
                  <a:pt x="23678" y="2487"/>
                </a:cubicBezTo>
                <a:cubicBezTo>
                  <a:pt x="23666" y="2487"/>
                  <a:pt x="23655" y="2488"/>
                  <a:pt x="23643" y="2489"/>
                </a:cubicBezTo>
                <a:cubicBezTo>
                  <a:pt x="23673" y="2477"/>
                  <a:pt x="23697" y="2477"/>
                  <a:pt x="23727" y="2465"/>
                </a:cubicBezTo>
                <a:cubicBezTo>
                  <a:pt x="23721" y="2464"/>
                  <a:pt x="23714" y="2464"/>
                  <a:pt x="23706" y="2464"/>
                </a:cubicBezTo>
                <a:cubicBezTo>
                  <a:pt x="23607" y="2464"/>
                  <a:pt x="23419" y="2499"/>
                  <a:pt x="23267" y="2556"/>
                </a:cubicBezTo>
                <a:cubicBezTo>
                  <a:pt x="23261" y="2543"/>
                  <a:pt x="23219" y="2495"/>
                  <a:pt x="23152" y="2453"/>
                </a:cubicBezTo>
                <a:cubicBezTo>
                  <a:pt x="23201" y="2453"/>
                  <a:pt x="23267" y="2519"/>
                  <a:pt x="23267" y="2519"/>
                </a:cubicBezTo>
                <a:cubicBezTo>
                  <a:pt x="23267" y="2519"/>
                  <a:pt x="23231" y="2465"/>
                  <a:pt x="23176" y="2428"/>
                </a:cubicBezTo>
                <a:cubicBezTo>
                  <a:pt x="23177" y="2428"/>
                  <a:pt x="23177" y="2428"/>
                  <a:pt x="23178" y="2428"/>
                </a:cubicBezTo>
                <a:cubicBezTo>
                  <a:pt x="23190" y="2428"/>
                  <a:pt x="23239" y="2466"/>
                  <a:pt x="23273" y="2489"/>
                </a:cubicBezTo>
                <a:cubicBezTo>
                  <a:pt x="23261" y="2453"/>
                  <a:pt x="23189" y="2416"/>
                  <a:pt x="23189" y="2416"/>
                </a:cubicBezTo>
                <a:lnTo>
                  <a:pt x="23189" y="2416"/>
                </a:lnTo>
                <a:cubicBezTo>
                  <a:pt x="23189" y="2416"/>
                  <a:pt x="23261" y="2422"/>
                  <a:pt x="23310" y="2447"/>
                </a:cubicBezTo>
                <a:cubicBezTo>
                  <a:pt x="23310" y="2435"/>
                  <a:pt x="23273" y="2404"/>
                  <a:pt x="23219" y="2386"/>
                </a:cubicBezTo>
                <a:cubicBezTo>
                  <a:pt x="23249" y="2386"/>
                  <a:pt x="23340" y="2374"/>
                  <a:pt x="23364" y="2356"/>
                </a:cubicBezTo>
                <a:lnTo>
                  <a:pt x="23364" y="2356"/>
                </a:lnTo>
                <a:cubicBezTo>
                  <a:pt x="23356" y="2360"/>
                  <a:pt x="23342" y="2362"/>
                  <a:pt x="23327" y="2362"/>
                </a:cubicBezTo>
                <a:cubicBezTo>
                  <a:pt x="23276" y="2362"/>
                  <a:pt x="23201" y="2344"/>
                  <a:pt x="23201" y="2344"/>
                </a:cubicBezTo>
                <a:cubicBezTo>
                  <a:pt x="23201" y="2344"/>
                  <a:pt x="23304" y="2332"/>
                  <a:pt x="23340" y="2332"/>
                </a:cubicBezTo>
                <a:cubicBezTo>
                  <a:pt x="23340" y="2332"/>
                  <a:pt x="23299" y="2321"/>
                  <a:pt x="23250" y="2321"/>
                </a:cubicBezTo>
                <a:cubicBezTo>
                  <a:pt x="23234" y="2321"/>
                  <a:pt x="23217" y="2323"/>
                  <a:pt x="23201" y="2326"/>
                </a:cubicBezTo>
                <a:cubicBezTo>
                  <a:pt x="23261" y="2283"/>
                  <a:pt x="23443" y="2265"/>
                  <a:pt x="23443" y="2265"/>
                </a:cubicBezTo>
                <a:cubicBezTo>
                  <a:pt x="23443" y="2265"/>
                  <a:pt x="23413" y="2261"/>
                  <a:pt x="23371" y="2261"/>
                </a:cubicBezTo>
                <a:cubicBezTo>
                  <a:pt x="23339" y="2261"/>
                  <a:pt x="23300" y="2263"/>
                  <a:pt x="23261" y="2271"/>
                </a:cubicBezTo>
                <a:cubicBezTo>
                  <a:pt x="23304" y="2235"/>
                  <a:pt x="23431" y="2223"/>
                  <a:pt x="23431" y="2223"/>
                </a:cubicBezTo>
                <a:cubicBezTo>
                  <a:pt x="23431" y="2223"/>
                  <a:pt x="23419" y="2221"/>
                  <a:pt x="23399" y="2221"/>
                </a:cubicBezTo>
                <a:cubicBezTo>
                  <a:pt x="23369" y="2221"/>
                  <a:pt x="23319" y="2225"/>
                  <a:pt x="23261" y="2247"/>
                </a:cubicBezTo>
                <a:cubicBezTo>
                  <a:pt x="23299" y="2209"/>
                  <a:pt x="23420" y="2185"/>
                  <a:pt x="23475" y="2185"/>
                </a:cubicBezTo>
                <a:cubicBezTo>
                  <a:pt x="23482" y="2185"/>
                  <a:pt x="23487" y="2186"/>
                  <a:pt x="23491" y="2186"/>
                </a:cubicBezTo>
                <a:cubicBezTo>
                  <a:pt x="23484" y="2182"/>
                  <a:pt x="23457" y="2171"/>
                  <a:pt x="23407" y="2171"/>
                </a:cubicBezTo>
                <a:cubicBezTo>
                  <a:pt x="23378" y="2171"/>
                  <a:pt x="23342" y="2175"/>
                  <a:pt x="23297" y="2186"/>
                </a:cubicBezTo>
                <a:cubicBezTo>
                  <a:pt x="23341" y="2159"/>
                  <a:pt x="23392" y="2149"/>
                  <a:pt x="23434" y="2149"/>
                </a:cubicBezTo>
                <a:cubicBezTo>
                  <a:pt x="23457" y="2149"/>
                  <a:pt x="23476" y="2152"/>
                  <a:pt x="23491" y="2156"/>
                </a:cubicBezTo>
                <a:cubicBezTo>
                  <a:pt x="23479" y="2148"/>
                  <a:pt x="23460" y="2136"/>
                  <a:pt x="23423" y="2136"/>
                </a:cubicBezTo>
                <a:cubicBezTo>
                  <a:pt x="23407" y="2136"/>
                  <a:pt x="23388" y="2138"/>
                  <a:pt x="23364" y="2144"/>
                </a:cubicBezTo>
                <a:cubicBezTo>
                  <a:pt x="23388" y="2132"/>
                  <a:pt x="23449" y="2089"/>
                  <a:pt x="23449" y="2071"/>
                </a:cubicBezTo>
                <a:lnTo>
                  <a:pt x="23449" y="2071"/>
                </a:lnTo>
                <a:cubicBezTo>
                  <a:pt x="23431" y="2095"/>
                  <a:pt x="23297" y="2156"/>
                  <a:pt x="23267" y="2162"/>
                </a:cubicBezTo>
                <a:cubicBezTo>
                  <a:pt x="23279" y="2150"/>
                  <a:pt x="23364" y="2095"/>
                  <a:pt x="23413" y="2083"/>
                </a:cubicBezTo>
                <a:lnTo>
                  <a:pt x="23413" y="2083"/>
                </a:lnTo>
                <a:cubicBezTo>
                  <a:pt x="23412" y="2083"/>
                  <a:pt x="23322" y="2083"/>
                  <a:pt x="23243" y="2156"/>
                </a:cubicBezTo>
                <a:cubicBezTo>
                  <a:pt x="23261" y="2126"/>
                  <a:pt x="23279" y="2114"/>
                  <a:pt x="23297" y="2089"/>
                </a:cubicBezTo>
                <a:lnTo>
                  <a:pt x="23297" y="2089"/>
                </a:lnTo>
                <a:cubicBezTo>
                  <a:pt x="23219" y="2132"/>
                  <a:pt x="23092" y="2271"/>
                  <a:pt x="22995" y="2404"/>
                </a:cubicBezTo>
                <a:cubicBezTo>
                  <a:pt x="22977" y="2223"/>
                  <a:pt x="22934" y="2011"/>
                  <a:pt x="22886" y="1932"/>
                </a:cubicBezTo>
                <a:lnTo>
                  <a:pt x="22886" y="1932"/>
                </a:lnTo>
                <a:cubicBezTo>
                  <a:pt x="22898" y="1962"/>
                  <a:pt x="22904" y="1993"/>
                  <a:pt x="22904" y="2023"/>
                </a:cubicBezTo>
                <a:cubicBezTo>
                  <a:pt x="22868" y="1920"/>
                  <a:pt x="22795" y="1871"/>
                  <a:pt x="22795" y="1871"/>
                </a:cubicBezTo>
                <a:lnTo>
                  <a:pt x="22795" y="1871"/>
                </a:lnTo>
                <a:cubicBezTo>
                  <a:pt x="22825" y="1908"/>
                  <a:pt x="22874" y="1993"/>
                  <a:pt x="22880" y="2011"/>
                </a:cubicBezTo>
                <a:cubicBezTo>
                  <a:pt x="22868" y="1980"/>
                  <a:pt x="22777" y="1871"/>
                  <a:pt x="22765" y="1841"/>
                </a:cubicBezTo>
                <a:lnTo>
                  <a:pt x="22765" y="1841"/>
                </a:lnTo>
                <a:cubicBezTo>
                  <a:pt x="22759" y="1853"/>
                  <a:pt x="22789" y="1920"/>
                  <a:pt x="22807" y="1938"/>
                </a:cubicBezTo>
                <a:cubicBezTo>
                  <a:pt x="22734" y="1884"/>
                  <a:pt x="22716" y="1884"/>
                  <a:pt x="22686" y="1884"/>
                </a:cubicBezTo>
                <a:cubicBezTo>
                  <a:pt x="22728" y="1902"/>
                  <a:pt x="22807" y="1938"/>
                  <a:pt x="22843" y="2011"/>
                </a:cubicBezTo>
                <a:cubicBezTo>
                  <a:pt x="22753" y="1932"/>
                  <a:pt x="22686" y="1914"/>
                  <a:pt x="22668" y="1914"/>
                </a:cubicBezTo>
                <a:cubicBezTo>
                  <a:pt x="22704" y="1932"/>
                  <a:pt x="22819" y="2023"/>
                  <a:pt x="22837" y="2089"/>
                </a:cubicBezTo>
                <a:cubicBezTo>
                  <a:pt x="22765" y="2005"/>
                  <a:pt x="22698" y="1980"/>
                  <a:pt x="22698" y="1980"/>
                </a:cubicBezTo>
                <a:lnTo>
                  <a:pt x="22698" y="1980"/>
                </a:lnTo>
                <a:cubicBezTo>
                  <a:pt x="22698" y="1980"/>
                  <a:pt x="22795" y="2059"/>
                  <a:pt x="22819" y="2114"/>
                </a:cubicBezTo>
                <a:cubicBezTo>
                  <a:pt x="22753" y="2053"/>
                  <a:pt x="22668" y="2011"/>
                  <a:pt x="22668" y="2011"/>
                </a:cubicBezTo>
                <a:lnTo>
                  <a:pt x="22668" y="2011"/>
                </a:lnTo>
                <a:cubicBezTo>
                  <a:pt x="22668" y="2011"/>
                  <a:pt x="22819" y="2120"/>
                  <a:pt x="22849" y="2186"/>
                </a:cubicBezTo>
                <a:cubicBezTo>
                  <a:pt x="22789" y="2144"/>
                  <a:pt x="22722" y="2120"/>
                  <a:pt x="22722" y="2120"/>
                </a:cubicBezTo>
                <a:lnTo>
                  <a:pt x="22722" y="2120"/>
                </a:lnTo>
                <a:cubicBezTo>
                  <a:pt x="22753" y="2144"/>
                  <a:pt x="22843" y="2204"/>
                  <a:pt x="22843" y="2204"/>
                </a:cubicBezTo>
                <a:cubicBezTo>
                  <a:pt x="22843" y="2204"/>
                  <a:pt x="22722" y="2162"/>
                  <a:pt x="22698" y="2126"/>
                </a:cubicBezTo>
                <a:lnTo>
                  <a:pt x="22698" y="2126"/>
                </a:lnTo>
                <a:cubicBezTo>
                  <a:pt x="22704" y="2156"/>
                  <a:pt x="22783" y="2210"/>
                  <a:pt x="22807" y="2223"/>
                </a:cubicBezTo>
                <a:cubicBezTo>
                  <a:pt x="22789" y="2221"/>
                  <a:pt x="22771" y="2220"/>
                  <a:pt x="22756" y="2220"/>
                </a:cubicBezTo>
                <a:cubicBezTo>
                  <a:pt x="22725" y="2220"/>
                  <a:pt x="22702" y="2223"/>
                  <a:pt x="22698" y="2223"/>
                </a:cubicBezTo>
                <a:cubicBezTo>
                  <a:pt x="22753" y="2235"/>
                  <a:pt x="22819" y="2253"/>
                  <a:pt x="22819" y="2253"/>
                </a:cubicBezTo>
                <a:cubicBezTo>
                  <a:pt x="22819" y="2253"/>
                  <a:pt x="22747" y="2253"/>
                  <a:pt x="22704" y="2277"/>
                </a:cubicBezTo>
                <a:cubicBezTo>
                  <a:pt x="22736" y="2277"/>
                  <a:pt x="22777" y="2274"/>
                  <a:pt x="22800" y="2274"/>
                </a:cubicBezTo>
                <a:cubicBezTo>
                  <a:pt x="22812" y="2274"/>
                  <a:pt x="22819" y="2275"/>
                  <a:pt x="22819" y="2277"/>
                </a:cubicBezTo>
                <a:cubicBezTo>
                  <a:pt x="22759" y="2283"/>
                  <a:pt x="22698" y="2313"/>
                  <a:pt x="22698" y="2313"/>
                </a:cubicBezTo>
                <a:cubicBezTo>
                  <a:pt x="22698" y="2313"/>
                  <a:pt x="22741" y="2305"/>
                  <a:pt x="22782" y="2305"/>
                </a:cubicBezTo>
                <a:cubicBezTo>
                  <a:pt x="22803" y="2305"/>
                  <a:pt x="22823" y="2307"/>
                  <a:pt x="22837" y="2313"/>
                </a:cubicBezTo>
                <a:cubicBezTo>
                  <a:pt x="22753" y="2313"/>
                  <a:pt x="22698" y="2338"/>
                  <a:pt x="22686" y="2356"/>
                </a:cubicBezTo>
                <a:cubicBezTo>
                  <a:pt x="22565" y="2217"/>
                  <a:pt x="22414" y="2083"/>
                  <a:pt x="22329" y="2035"/>
                </a:cubicBezTo>
                <a:lnTo>
                  <a:pt x="22329" y="2035"/>
                </a:lnTo>
                <a:cubicBezTo>
                  <a:pt x="22353" y="2059"/>
                  <a:pt x="22371" y="2071"/>
                  <a:pt x="22389" y="2102"/>
                </a:cubicBezTo>
                <a:cubicBezTo>
                  <a:pt x="22324" y="2058"/>
                  <a:pt x="22263" y="2052"/>
                  <a:pt x="22233" y="2052"/>
                </a:cubicBezTo>
                <a:cubicBezTo>
                  <a:pt x="22221" y="2052"/>
                  <a:pt x="22214" y="2053"/>
                  <a:pt x="22214" y="2053"/>
                </a:cubicBezTo>
                <a:cubicBezTo>
                  <a:pt x="22262" y="2059"/>
                  <a:pt x="22353" y="2102"/>
                  <a:pt x="22365" y="2120"/>
                </a:cubicBezTo>
                <a:cubicBezTo>
                  <a:pt x="22335" y="2102"/>
                  <a:pt x="22190" y="2065"/>
                  <a:pt x="22177" y="2041"/>
                </a:cubicBezTo>
                <a:lnTo>
                  <a:pt x="22177" y="2041"/>
                </a:lnTo>
                <a:cubicBezTo>
                  <a:pt x="22183" y="2059"/>
                  <a:pt x="22244" y="2095"/>
                  <a:pt x="22268" y="2102"/>
                </a:cubicBezTo>
                <a:cubicBezTo>
                  <a:pt x="22183" y="2102"/>
                  <a:pt x="22159" y="2114"/>
                  <a:pt x="22141" y="2132"/>
                </a:cubicBezTo>
                <a:cubicBezTo>
                  <a:pt x="22162" y="2126"/>
                  <a:pt x="22194" y="2118"/>
                  <a:pt x="22230" y="2118"/>
                </a:cubicBezTo>
                <a:cubicBezTo>
                  <a:pt x="22265" y="2118"/>
                  <a:pt x="22305" y="2126"/>
                  <a:pt x="22341" y="2150"/>
                </a:cubicBezTo>
                <a:cubicBezTo>
                  <a:pt x="22309" y="2145"/>
                  <a:pt x="22281" y="2143"/>
                  <a:pt x="22256" y="2143"/>
                </a:cubicBezTo>
                <a:cubicBezTo>
                  <a:pt x="22189" y="2143"/>
                  <a:pt x="22152" y="2158"/>
                  <a:pt x="22147" y="2162"/>
                </a:cubicBezTo>
                <a:cubicBezTo>
                  <a:pt x="22155" y="2161"/>
                  <a:pt x="22167" y="2160"/>
                  <a:pt x="22182" y="2160"/>
                </a:cubicBezTo>
                <a:cubicBezTo>
                  <a:pt x="22240" y="2160"/>
                  <a:pt x="22340" y="2171"/>
                  <a:pt x="22383" y="2204"/>
                </a:cubicBezTo>
                <a:cubicBezTo>
                  <a:pt x="22329" y="2192"/>
                  <a:pt x="22285" y="2189"/>
                  <a:pt x="22255" y="2189"/>
                </a:cubicBezTo>
                <a:cubicBezTo>
                  <a:pt x="22224" y="2189"/>
                  <a:pt x="22208" y="2192"/>
                  <a:pt x="22208" y="2192"/>
                </a:cubicBezTo>
                <a:cubicBezTo>
                  <a:pt x="22208" y="2192"/>
                  <a:pt x="22329" y="2192"/>
                  <a:pt x="22383" y="2223"/>
                </a:cubicBezTo>
                <a:cubicBezTo>
                  <a:pt x="22370" y="2222"/>
                  <a:pt x="22357" y="2221"/>
                  <a:pt x="22345" y="2221"/>
                </a:cubicBezTo>
                <a:cubicBezTo>
                  <a:pt x="22268" y="2221"/>
                  <a:pt x="22202" y="2235"/>
                  <a:pt x="22202" y="2235"/>
                </a:cubicBezTo>
                <a:cubicBezTo>
                  <a:pt x="22202" y="2235"/>
                  <a:pt x="22383" y="2235"/>
                  <a:pt x="22444" y="2271"/>
                </a:cubicBezTo>
                <a:cubicBezTo>
                  <a:pt x="22365" y="2271"/>
                  <a:pt x="22299" y="2295"/>
                  <a:pt x="22299" y="2295"/>
                </a:cubicBezTo>
                <a:lnTo>
                  <a:pt x="22444" y="2295"/>
                </a:lnTo>
                <a:cubicBezTo>
                  <a:pt x="22444" y="2295"/>
                  <a:pt x="22366" y="2319"/>
                  <a:pt x="22314" y="2319"/>
                </a:cubicBezTo>
                <a:cubicBezTo>
                  <a:pt x="22300" y="2319"/>
                  <a:pt x="22289" y="2317"/>
                  <a:pt x="22280" y="2313"/>
                </a:cubicBezTo>
                <a:lnTo>
                  <a:pt x="22280" y="2313"/>
                </a:lnTo>
                <a:cubicBezTo>
                  <a:pt x="22297" y="2330"/>
                  <a:pt x="22345" y="2335"/>
                  <a:pt x="22383" y="2335"/>
                </a:cubicBezTo>
                <a:cubicBezTo>
                  <a:pt x="22401" y="2335"/>
                  <a:pt x="22418" y="2334"/>
                  <a:pt x="22426" y="2332"/>
                </a:cubicBezTo>
                <a:lnTo>
                  <a:pt x="22426" y="2332"/>
                </a:lnTo>
                <a:cubicBezTo>
                  <a:pt x="22383" y="2362"/>
                  <a:pt x="22341" y="2392"/>
                  <a:pt x="22341" y="2398"/>
                </a:cubicBezTo>
                <a:cubicBezTo>
                  <a:pt x="22389" y="2374"/>
                  <a:pt x="22456" y="2356"/>
                  <a:pt x="22456" y="2356"/>
                </a:cubicBezTo>
                <a:lnTo>
                  <a:pt x="22456" y="2356"/>
                </a:lnTo>
                <a:cubicBezTo>
                  <a:pt x="22456" y="2356"/>
                  <a:pt x="22395" y="2398"/>
                  <a:pt x="22383" y="2435"/>
                </a:cubicBezTo>
                <a:cubicBezTo>
                  <a:pt x="22414" y="2404"/>
                  <a:pt x="22474" y="2368"/>
                  <a:pt x="22474" y="2368"/>
                </a:cubicBezTo>
                <a:lnTo>
                  <a:pt x="22474" y="2368"/>
                </a:lnTo>
                <a:cubicBezTo>
                  <a:pt x="22432" y="2404"/>
                  <a:pt x="22401" y="2453"/>
                  <a:pt x="22395" y="2465"/>
                </a:cubicBezTo>
                <a:cubicBezTo>
                  <a:pt x="22238" y="2404"/>
                  <a:pt x="22062" y="2362"/>
                  <a:pt x="21978" y="2362"/>
                </a:cubicBezTo>
                <a:cubicBezTo>
                  <a:pt x="22008" y="2368"/>
                  <a:pt x="22032" y="2374"/>
                  <a:pt x="22062" y="2392"/>
                </a:cubicBezTo>
                <a:cubicBezTo>
                  <a:pt x="22046" y="2389"/>
                  <a:pt x="22031" y="2388"/>
                  <a:pt x="22016" y="2388"/>
                </a:cubicBezTo>
                <a:cubicBezTo>
                  <a:pt x="21937" y="2388"/>
                  <a:pt x="21881" y="2422"/>
                  <a:pt x="21881" y="2422"/>
                </a:cubicBezTo>
                <a:cubicBezTo>
                  <a:pt x="21907" y="2412"/>
                  <a:pt x="21949" y="2408"/>
                  <a:pt x="21985" y="2408"/>
                </a:cubicBezTo>
                <a:cubicBezTo>
                  <a:pt x="22014" y="2408"/>
                  <a:pt x="22039" y="2411"/>
                  <a:pt x="22050" y="2416"/>
                </a:cubicBezTo>
                <a:cubicBezTo>
                  <a:pt x="22027" y="2416"/>
                  <a:pt x="21932" y="2434"/>
                  <a:pt x="21878" y="2434"/>
                </a:cubicBezTo>
                <a:cubicBezTo>
                  <a:pt x="21862" y="2434"/>
                  <a:pt x="21850" y="2433"/>
                  <a:pt x="21844" y="2428"/>
                </a:cubicBezTo>
                <a:lnTo>
                  <a:pt x="21844" y="2428"/>
                </a:lnTo>
                <a:cubicBezTo>
                  <a:pt x="21854" y="2442"/>
                  <a:pt x="21897" y="2449"/>
                  <a:pt x="21925" y="2449"/>
                </a:cubicBezTo>
                <a:cubicBezTo>
                  <a:pt x="21935" y="2449"/>
                  <a:pt x="21943" y="2448"/>
                  <a:pt x="21947" y="2447"/>
                </a:cubicBezTo>
                <a:lnTo>
                  <a:pt x="21947" y="2447"/>
                </a:lnTo>
                <a:cubicBezTo>
                  <a:pt x="21875" y="2477"/>
                  <a:pt x="21857" y="2507"/>
                  <a:pt x="21844" y="2525"/>
                </a:cubicBezTo>
                <a:cubicBezTo>
                  <a:pt x="21879" y="2497"/>
                  <a:pt x="21940" y="2452"/>
                  <a:pt x="22018" y="2452"/>
                </a:cubicBezTo>
                <a:cubicBezTo>
                  <a:pt x="22022" y="2452"/>
                  <a:pt x="22027" y="2452"/>
                  <a:pt x="22032" y="2453"/>
                </a:cubicBezTo>
                <a:cubicBezTo>
                  <a:pt x="21911" y="2489"/>
                  <a:pt x="21875" y="2543"/>
                  <a:pt x="21869" y="2556"/>
                </a:cubicBezTo>
                <a:cubicBezTo>
                  <a:pt x="21896" y="2539"/>
                  <a:pt x="22009" y="2487"/>
                  <a:pt x="22075" y="2487"/>
                </a:cubicBezTo>
                <a:cubicBezTo>
                  <a:pt x="22081" y="2487"/>
                  <a:pt x="22087" y="2488"/>
                  <a:pt x="22093" y="2489"/>
                </a:cubicBezTo>
                <a:cubicBezTo>
                  <a:pt x="21990" y="2513"/>
                  <a:pt x="21935" y="2556"/>
                  <a:pt x="21935" y="2556"/>
                </a:cubicBezTo>
                <a:cubicBezTo>
                  <a:pt x="21935" y="2556"/>
                  <a:pt x="22050" y="2507"/>
                  <a:pt x="22111" y="2507"/>
                </a:cubicBezTo>
                <a:cubicBezTo>
                  <a:pt x="22026" y="2537"/>
                  <a:pt x="21947" y="2586"/>
                  <a:pt x="21947" y="2586"/>
                </a:cubicBezTo>
                <a:cubicBezTo>
                  <a:pt x="21947" y="2586"/>
                  <a:pt x="22105" y="2513"/>
                  <a:pt x="22176" y="2513"/>
                </a:cubicBezTo>
                <a:cubicBezTo>
                  <a:pt x="22178" y="2513"/>
                  <a:pt x="22181" y="2513"/>
                  <a:pt x="22183" y="2513"/>
                </a:cubicBezTo>
                <a:cubicBezTo>
                  <a:pt x="22117" y="2543"/>
                  <a:pt x="22062" y="2598"/>
                  <a:pt x="22062" y="2598"/>
                </a:cubicBezTo>
                <a:cubicBezTo>
                  <a:pt x="22093" y="2580"/>
                  <a:pt x="22189" y="2537"/>
                  <a:pt x="22190" y="2537"/>
                </a:cubicBezTo>
                <a:lnTo>
                  <a:pt x="22190" y="2537"/>
                </a:lnTo>
                <a:cubicBezTo>
                  <a:pt x="22190" y="2537"/>
                  <a:pt x="22099" y="2628"/>
                  <a:pt x="22056" y="2628"/>
                </a:cubicBezTo>
                <a:cubicBezTo>
                  <a:pt x="22059" y="2629"/>
                  <a:pt x="22061" y="2629"/>
                  <a:pt x="22064" y="2629"/>
                </a:cubicBezTo>
                <a:cubicBezTo>
                  <a:pt x="22099" y="2629"/>
                  <a:pt x="22173" y="2596"/>
                  <a:pt x="22190" y="2574"/>
                </a:cubicBezTo>
                <a:lnTo>
                  <a:pt x="22190" y="2574"/>
                </a:lnTo>
                <a:cubicBezTo>
                  <a:pt x="22159" y="2616"/>
                  <a:pt x="22147" y="2665"/>
                  <a:pt x="22147" y="2671"/>
                </a:cubicBezTo>
                <a:cubicBezTo>
                  <a:pt x="22177" y="2628"/>
                  <a:pt x="22232" y="2580"/>
                  <a:pt x="22232" y="2580"/>
                </a:cubicBezTo>
                <a:lnTo>
                  <a:pt x="22232" y="2580"/>
                </a:lnTo>
                <a:cubicBezTo>
                  <a:pt x="22232" y="2580"/>
                  <a:pt x="22202" y="2646"/>
                  <a:pt x="22202" y="2695"/>
                </a:cubicBezTo>
                <a:cubicBezTo>
                  <a:pt x="22214" y="2659"/>
                  <a:pt x="22244" y="2598"/>
                  <a:pt x="22250" y="2598"/>
                </a:cubicBezTo>
                <a:lnTo>
                  <a:pt x="22250" y="2598"/>
                </a:lnTo>
                <a:cubicBezTo>
                  <a:pt x="22232" y="2659"/>
                  <a:pt x="22232" y="2725"/>
                  <a:pt x="22232" y="2725"/>
                </a:cubicBezTo>
                <a:cubicBezTo>
                  <a:pt x="22232" y="2725"/>
                  <a:pt x="22250" y="2628"/>
                  <a:pt x="22292" y="2604"/>
                </a:cubicBezTo>
                <a:lnTo>
                  <a:pt x="22292" y="2604"/>
                </a:lnTo>
                <a:cubicBezTo>
                  <a:pt x="22250" y="2689"/>
                  <a:pt x="22244" y="2755"/>
                  <a:pt x="22250" y="2761"/>
                </a:cubicBezTo>
                <a:cubicBezTo>
                  <a:pt x="22250" y="2731"/>
                  <a:pt x="22311" y="2628"/>
                  <a:pt x="22311" y="2628"/>
                </a:cubicBezTo>
                <a:lnTo>
                  <a:pt x="22311" y="2628"/>
                </a:lnTo>
                <a:cubicBezTo>
                  <a:pt x="22311" y="2628"/>
                  <a:pt x="22305" y="2725"/>
                  <a:pt x="22274" y="2761"/>
                </a:cubicBezTo>
                <a:cubicBezTo>
                  <a:pt x="22280" y="2761"/>
                  <a:pt x="22341" y="2671"/>
                  <a:pt x="22353" y="2628"/>
                </a:cubicBezTo>
                <a:lnTo>
                  <a:pt x="22353" y="2628"/>
                </a:lnTo>
                <a:cubicBezTo>
                  <a:pt x="22353" y="2671"/>
                  <a:pt x="22335" y="2731"/>
                  <a:pt x="22323" y="2768"/>
                </a:cubicBezTo>
                <a:cubicBezTo>
                  <a:pt x="22129" y="2792"/>
                  <a:pt x="21905" y="2852"/>
                  <a:pt x="21820" y="2907"/>
                </a:cubicBezTo>
                <a:cubicBezTo>
                  <a:pt x="21850" y="2901"/>
                  <a:pt x="21875" y="2889"/>
                  <a:pt x="21911" y="2889"/>
                </a:cubicBezTo>
                <a:cubicBezTo>
                  <a:pt x="21814" y="2931"/>
                  <a:pt x="21766" y="3010"/>
                  <a:pt x="21766" y="3010"/>
                </a:cubicBezTo>
                <a:cubicBezTo>
                  <a:pt x="21808" y="2973"/>
                  <a:pt x="21887" y="2931"/>
                  <a:pt x="21905" y="2919"/>
                </a:cubicBezTo>
                <a:lnTo>
                  <a:pt x="21905" y="2919"/>
                </a:lnTo>
                <a:cubicBezTo>
                  <a:pt x="21881" y="2943"/>
                  <a:pt x="21766" y="3034"/>
                  <a:pt x="21735" y="3040"/>
                </a:cubicBezTo>
                <a:cubicBezTo>
                  <a:pt x="21738" y="3042"/>
                  <a:pt x="21742" y="3043"/>
                  <a:pt x="21747" y="3043"/>
                </a:cubicBezTo>
                <a:cubicBezTo>
                  <a:pt x="21773" y="3043"/>
                  <a:pt x="21823" y="3018"/>
                  <a:pt x="21838" y="2998"/>
                </a:cubicBezTo>
                <a:lnTo>
                  <a:pt x="21838" y="2998"/>
                </a:lnTo>
                <a:cubicBezTo>
                  <a:pt x="21790" y="3064"/>
                  <a:pt x="21790" y="3094"/>
                  <a:pt x="21790" y="3125"/>
                </a:cubicBezTo>
                <a:cubicBezTo>
                  <a:pt x="21808" y="3082"/>
                  <a:pt x="21838" y="2998"/>
                  <a:pt x="21911" y="2961"/>
                </a:cubicBezTo>
                <a:lnTo>
                  <a:pt x="21911" y="2961"/>
                </a:lnTo>
                <a:cubicBezTo>
                  <a:pt x="21826" y="3058"/>
                  <a:pt x="21820" y="3125"/>
                  <a:pt x="21820" y="3131"/>
                </a:cubicBezTo>
                <a:cubicBezTo>
                  <a:pt x="21838" y="3094"/>
                  <a:pt x="21917" y="2973"/>
                  <a:pt x="21978" y="2949"/>
                </a:cubicBezTo>
                <a:lnTo>
                  <a:pt x="21978" y="2949"/>
                </a:lnTo>
                <a:cubicBezTo>
                  <a:pt x="21905" y="3028"/>
                  <a:pt x="21881" y="3094"/>
                  <a:pt x="21881" y="3094"/>
                </a:cubicBezTo>
                <a:cubicBezTo>
                  <a:pt x="21881" y="3094"/>
                  <a:pt x="21947" y="2992"/>
                  <a:pt x="22002" y="2967"/>
                </a:cubicBezTo>
                <a:lnTo>
                  <a:pt x="22002" y="2967"/>
                </a:lnTo>
                <a:cubicBezTo>
                  <a:pt x="21941" y="3040"/>
                  <a:pt x="21911" y="3119"/>
                  <a:pt x="21911" y="3119"/>
                </a:cubicBezTo>
                <a:cubicBezTo>
                  <a:pt x="21911" y="3119"/>
                  <a:pt x="22008" y="2967"/>
                  <a:pt x="22068" y="2931"/>
                </a:cubicBezTo>
                <a:lnTo>
                  <a:pt x="22068" y="2931"/>
                </a:lnTo>
                <a:cubicBezTo>
                  <a:pt x="22026" y="2992"/>
                  <a:pt x="22008" y="3064"/>
                  <a:pt x="22008" y="3064"/>
                </a:cubicBezTo>
                <a:cubicBezTo>
                  <a:pt x="22032" y="3034"/>
                  <a:pt x="22093" y="2943"/>
                  <a:pt x="22093" y="2943"/>
                </a:cubicBezTo>
                <a:lnTo>
                  <a:pt x="22093" y="2943"/>
                </a:lnTo>
                <a:cubicBezTo>
                  <a:pt x="22093" y="2943"/>
                  <a:pt x="22062" y="3064"/>
                  <a:pt x="22026" y="3094"/>
                </a:cubicBezTo>
                <a:cubicBezTo>
                  <a:pt x="22056" y="3088"/>
                  <a:pt x="22111" y="3004"/>
                  <a:pt x="22117" y="2979"/>
                </a:cubicBezTo>
                <a:cubicBezTo>
                  <a:pt x="22117" y="3034"/>
                  <a:pt x="22123" y="3082"/>
                  <a:pt x="22123" y="3088"/>
                </a:cubicBezTo>
                <a:cubicBezTo>
                  <a:pt x="22123" y="3034"/>
                  <a:pt x="22147" y="2967"/>
                  <a:pt x="22147" y="2967"/>
                </a:cubicBezTo>
                <a:cubicBezTo>
                  <a:pt x="22147" y="2967"/>
                  <a:pt x="22153" y="3040"/>
                  <a:pt x="22177" y="3070"/>
                </a:cubicBezTo>
                <a:cubicBezTo>
                  <a:pt x="22171" y="3028"/>
                  <a:pt x="22159" y="2961"/>
                  <a:pt x="22171" y="2961"/>
                </a:cubicBezTo>
                <a:lnTo>
                  <a:pt x="22171" y="2961"/>
                </a:lnTo>
                <a:cubicBezTo>
                  <a:pt x="22183" y="3022"/>
                  <a:pt x="22214" y="3082"/>
                  <a:pt x="22214" y="3082"/>
                </a:cubicBezTo>
                <a:cubicBezTo>
                  <a:pt x="22214" y="3082"/>
                  <a:pt x="22183" y="2979"/>
                  <a:pt x="22208" y="2943"/>
                </a:cubicBezTo>
                <a:lnTo>
                  <a:pt x="22208" y="2943"/>
                </a:lnTo>
                <a:cubicBezTo>
                  <a:pt x="22214" y="3034"/>
                  <a:pt x="22244" y="3094"/>
                  <a:pt x="22262" y="3100"/>
                </a:cubicBezTo>
                <a:cubicBezTo>
                  <a:pt x="22244" y="3070"/>
                  <a:pt x="22244" y="2961"/>
                  <a:pt x="22244" y="2961"/>
                </a:cubicBezTo>
                <a:lnTo>
                  <a:pt x="22244" y="2961"/>
                </a:lnTo>
                <a:cubicBezTo>
                  <a:pt x="22244" y="2961"/>
                  <a:pt x="22292" y="3052"/>
                  <a:pt x="22280" y="3094"/>
                </a:cubicBezTo>
                <a:cubicBezTo>
                  <a:pt x="22292" y="3088"/>
                  <a:pt x="22299" y="2979"/>
                  <a:pt x="22280" y="2937"/>
                </a:cubicBezTo>
                <a:lnTo>
                  <a:pt x="22280" y="2937"/>
                </a:lnTo>
                <a:cubicBezTo>
                  <a:pt x="22305" y="2979"/>
                  <a:pt x="22329" y="3034"/>
                  <a:pt x="22335" y="3082"/>
                </a:cubicBezTo>
                <a:cubicBezTo>
                  <a:pt x="22190" y="3203"/>
                  <a:pt x="22056" y="3367"/>
                  <a:pt x="22008" y="3458"/>
                </a:cubicBezTo>
                <a:cubicBezTo>
                  <a:pt x="22032" y="3433"/>
                  <a:pt x="22050" y="3415"/>
                  <a:pt x="22068" y="3397"/>
                </a:cubicBezTo>
                <a:lnTo>
                  <a:pt x="22068" y="3397"/>
                </a:lnTo>
                <a:cubicBezTo>
                  <a:pt x="22008" y="3488"/>
                  <a:pt x="22020" y="3573"/>
                  <a:pt x="22020" y="3573"/>
                </a:cubicBezTo>
                <a:cubicBezTo>
                  <a:pt x="22026" y="3524"/>
                  <a:pt x="22068" y="3433"/>
                  <a:pt x="22087" y="3421"/>
                </a:cubicBezTo>
                <a:lnTo>
                  <a:pt x="22087" y="3421"/>
                </a:lnTo>
                <a:cubicBezTo>
                  <a:pt x="22081" y="3452"/>
                  <a:pt x="22032" y="3597"/>
                  <a:pt x="22008" y="3609"/>
                </a:cubicBezTo>
                <a:cubicBezTo>
                  <a:pt x="22026" y="3603"/>
                  <a:pt x="22062" y="3542"/>
                  <a:pt x="22068" y="3518"/>
                </a:cubicBezTo>
                <a:cubicBezTo>
                  <a:pt x="22068" y="3603"/>
                  <a:pt x="22087" y="3627"/>
                  <a:pt x="22099" y="3645"/>
                </a:cubicBezTo>
                <a:cubicBezTo>
                  <a:pt x="22087" y="3603"/>
                  <a:pt x="22068" y="3518"/>
                  <a:pt x="22111" y="3446"/>
                </a:cubicBezTo>
                <a:lnTo>
                  <a:pt x="22111" y="3446"/>
                </a:lnTo>
                <a:cubicBezTo>
                  <a:pt x="22093" y="3567"/>
                  <a:pt x="22123" y="3633"/>
                  <a:pt x="22129" y="3639"/>
                </a:cubicBezTo>
                <a:cubicBezTo>
                  <a:pt x="22123" y="3603"/>
                  <a:pt x="22123" y="3458"/>
                  <a:pt x="22171" y="3403"/>
                </a:cubicBezTo>
                <a:lnTo>
                  <a:pt x="22171" y="3403"/>
                </a:lnTo>
                <a:cubicBezTo>
                  <a:pt x="22147" y="3512"/>
                  <a:pt x="22159" y="3579"/>
                  <a:pt x="22159" y="3579"/>
                </a:cubicBezTo>
                <a:cubicBezTo>
                  <a:pt x="22159" y="3579"/>
                  <a:pt x="22159" y="3458"/>
                  <a:pt x="22190" y="3403"/>
                </a:cubicBezTo>
                <a:lnTo>
                  <a:pt x="22190" y="3403"/>
                </a:lnTo>
                <a:cubicBezTo>
                  <a:pt x="22183" y="3494"/>
                  <a:pt x="22202" y="3585"/>
                  <a:pt x="22202" y="3585"/>
                </a:cubicBezTo>
                <a:cubicBezTo>
                  <a:pt x="22202" y="3585"/>
                  <a:pt x="22202" y="3403"/>
                  <a:pt x="22232" y="3343"/>
                </a:cubicBezTo>
                <a:cubicBezTo>
                  <a:pt x="22232" y="3421"/>
                  <a:pt x="22250" y="3488"/>
                  <a:pt x="22250" y="3488"/>
                </a:cubicBezTo>
                <a:lnTo>
                  <a:pt x="22250" y="3343"/>
                </a:lnTo>
                <a:cubicBezTo>
                  <a:pt x="22250" y="3343"/>
                  <a:pt x="22299" y="3464"/>
                  <a:pt x="22274" y="3506"/>
                </a:cubicBezTo>
                <a:cubicBezTo>
                  <a:pt x="22299" y="3482"/>
                  <a:pt x="22299" y="3385"/>
                  <a:pt x="22292" y="3361"/>
                </a:cubicBezTo>
                <a:lnTo>
                  <a:pt x="22292" y="3361"/>
                </a:lnTo>
                <a:cubicBezTo>
                  <a:pt x="22323" y="3403"/>
                  <a:pt x="22353" y="3446"/>
                  <a:pt x="22359" y="3446"/>
                </a:cubicBezTo>
                <a:cubicBezTo>
                  <a:pt x="22329" y="3397"/>
                  <a:pt x="22311" y="3331"/>
                  <a:pt x="22311" y="3331"/>
                </a:cubicBezTo>
                <a:lnTo>
                  <a:pt x="22311" y="3331"/>
                </a:lnTo>
                <a:cubicBezTo>
                  <a:pt x="22311" y="3331"/>
                  <a:pt x="22359" y="3391"/>
                  <a:pt x="22395" y="3403"/>
                </a:cubicBezTo>
                <a:cubicBezTo>
                  <a:pt x="22365" y="3373"/>
                  <a:pt x="22323" y="3325"/>
                  <a:pt x="22329" y="3312"/>
                </a:cubicBezTo>
                <a:lnTo>
                  <a:pt x="22329" y="3312"/>
                </a:lnTo>
                <a:cubicBezTo>
                  <a:pt x="22371" y="3361"/>
                  <a:pt x="22426" y="3391"/>
                  <a:pt x="22426" y="3391"/>
                </a:cubicBezTo>
                <a:cubicBezTo>
                  <a:pt x="22426" y="3391"/>
                  <a:pt x="22353" y="3331"/>
                  <a:pt x="22341" y="3282"/>
                </a:cubicBezTo>
                <a:lnTo>
                  <a:pt x="22341" y="3282"/>
                </a:lnTo>
                <a:cubicBezTo>
                  <a:pt x="22401" y="3361"/>
                  <a:pt x="22456" y="3391"/>
                  <a:pt x="22474" y="3391"/>
                </a:cubicBezTo>
                <a:cubicBezTo>
                  <a:pt x="22444" y="3373"/>
                  <a:pt x="22371" y="3276"/>
                  <a:pt x="22371" y="3276"/>
                </a:cubicBezTo>
                <a:lnTo>
                  <a:pt x="22371" y="3276"/>
                </a:lnTo>
                <a:cubicBezTo>
                  <a:pt x="22371" y="3276"/>
                  <a:pt x="22456" y="3331"/>
                  <a:pt x="22480" y="3373"/>
                </a:cubicBezTo>
                <a:cubicBezTo>
                  <a:pt x="22480" y="3367"/>
                  <a:pt x="22432" y="3270"/>
                  <a:pt x="22395" y="3246"/>
                </a:cubicBezTo>
                <a:lnTo>
                  <a:pt x="22395" y="3246"/>
                </a:lnTo>
                <a:cubicBezTo>
                  <a:pt x="22456" y="3282"/>
                  <a:pt x="22523" y="3337"/>
                  <a:pt x="22541" y="3367"/>
                </a:cubicBezTo>
                <a:cubicBezTo>
                  <a:pt x="22541" y="3343"/>
                  <a:pt x="22486" y="3264"/>
                  <a:pt x="22444" y="3240"/>
                </a:cubicBezTo>
                <a:lnTo>
                  <a:pt x="22444" y="3240"/>
                </a:lnTo>
                <a:cubicBezTo>
                  <a:pt x="22486" y="3264"/>
                  <a:pt x="22553" y="3337"/>
                  <a:pt x="22553" y="3337"/>
                </a:cubicBezTo>
                <a:cubicBezTo>
                  <a:pt x="22553" y="3337"/>
                  <a:pt x="22535" y="3246"/>
                  <a:pt x="22462" y="3210"/>
                </a:cubicBezTo>
                <a:lnTo>
                  <a:pt x="22462" y="3210"/>
                </a:lnTo>
                <a:cubicBezTo>
                  <a:pt x="22510" y="3234"/>
                  <a:pt x="22565" y="3288"/>
                  <a:pt x="22565" y="3288"/>
                </a:cubicBezTo>
                <a:cubicBezTo>
                  <a:pt x="22565" y="3288"/>
                  <a:pt x="22541" y="3234"/>
                  <a:pt x="22486" y="3197"/>
                </a:cubicBezTo>
                <a:lnTo>
                  <a:pt x="22486" y="3197"/>
                </a:lnTo>
                <a:cubicBezTo>
                  <a:pt x="22533" y="3228"/>
                  <a:pt x="22588" y="3268"/>
                  <a:pt x="22603" y="3294"/>
                </a:cubicBezTo>
                <a:lnTo>
                  <a:pt x="22603" y="3294"/>
                </a:lnTo>
                <a:cubicBezTo>
                  <a:pt x="22589" y="3261"/>
                  <a:pt x="22545" y="3208"/>
                  <a:pt x="22535" y="3197"/>
                </a:cubicBezTo>
                <a:cubicBezTo>
                  <a:pt x="22553" y="3197"/>
                  <a:pt x="22607" y="3258"/>
                  <a:pt x="22613" y="3258"/>
                </a:cubicBezTo>
                <a:cubicBezTo>
                  <a:pt x="22613" y="3246"/>
                  <a:pt x="22553" y="3179"/>
                  <a:pt x="22553" y="3179"/>
                </a:cubicBezTo>
                <a:lnTo>
                  <a:pt x="22553" y="3179"/>
                </a:lnTo>
                <a:cubicBezTo>
                  <a:pt x="22553" y="3179"/>
                  <a:pt x="22625" y="3216"/>
                  <a:pt x="22632" y="3246"/>
                </a:cubicBezTo>
                <a:cubicBezTo>
                  <a:pt x="22632" y="3234"/>
                  <a:pt x="22607" y="3185"/>
                  <a:pt x="22577" y="3155"/>
                </a:cubicBezTo>
                <a:lnTo>
                  <a:pt x="22577" y="3155"/>
                </a:lnTo>
                <a:cubicBezTo>
                  <a:pt x="22625" y="3179"/>
                  <a:pt x="22656" y="3240"/>
                  <a:pt x="22656" y="3240"/>
                </a:cubicBezTo>
                <a:cubicBezTo>
                  <a:pt x="22656" y="3240"/>
                  <a:pt x="22644" y="3167"/>
                  <a:pt x="22595" y="3131"/>
                </a:cubicBezTo>
                <a:lnTo>
                  <a:pt x="22595" y="3131"/>
                </a:lnTo>
                <a:cubicBezTo>
                  <a:pt x="22638" y="3149"/>
                  <a:pt x="22674" y="3191"/>
                  <a:pt x="22674" y="3191"/>
                </a:cubicBezTo>
                <a:cubicBezTo>
                  <a:pt x="22674" y="3191"/>
                  <a:pt x="22656" y="3137"/>
                  <a:pt x="22613" y="3119"/>
                </a:cubicBezTo>
                <a:cubicBezTo>
                  <a:pt x="22644" y="3119"/>
                  <a:pt x="22692" y="3155"/>
                  <a:pt x="22698" y="3179"/>
                </a:cubicBezTo>
                <a:cubicBezTo>
                  <a:pt x="22698" y="3161"/>
                  <a:pt x="22662" y="3100"/>
                  <a:pt x="22638" y="3094"/>
                </a:cubicBezTo>
                <a:cubicBezTo>
                  <a:pt x="22639" y="3094"/>
                  <a:pt x="22641" y="3094"/>
                  <a:pt x="22643" y="3094"/>
                </a:cubicBezTo>
                <a:cubicBezTo>
                  <a:pt x="22667" y="3094"/>
                  <a:pt x="22704" y="3131"/>
                  <a:pt x="22704" y="3131"/>
                </a:cubicBezTo>
                <a:cubicBezTo>
                  <a:pt x="22704" y="3131"/>
                  <a:pt x="22674" y="3088"/>
                  <a:pt x="22656" y="3076"/>
                </a:cubicBezTo>
                <a:cubicBezTo>
                  <a:pt x="22657" y="3076"/>
                  <a:pt x="22658" y="3075"/>
                  <a:pt x="22660" y="3075"/>
                </a:cubicBezTo>
                <a:cubicBezTo>
                  <a:pt x="22661" y="3075"/>
                  <a:pt x="22662" y="3075"/>
                  <a:pt x="22662" y="3076"/>
                </a:cubicBezTo>
                <a:lnTo>
                  <a:pt x="22662" y="3076"/>
                </a:lnTo>
                <a:cubicBezTo>
                  <a:pt x="22653" y="3066"/>
                  <a:pt x="22644" y="3058"/>
                  <a:pt x="22638" y="3058"/>
                </a:cubicBezTo>
                <a:cubicBezTo>
                  <a:pt x="22656" y="3058"/>
                  <a:pt x="22668" y="3064"/>
                  <a:pt x="22686" y="3082"/>
                </a:cubicBezTo>
                <a:lnTo>
                  <a:pt x="22686" y="3088"/>
                </a:lnTo>
                <a:lnTo>
                  <a:pt x="22686" y="3088"/>
                </a:lnTo>
                <a:cubicBezTo>
                  <a:pt x="22677" y="3082"/>
                  <a:pt x="22669" y="3077"/>
                  <a:pt x="22662" y="3076"/>
                </a:cubicBezTo>
                <a:lnTo>
                  <a:pt x="22662" y="3076"/>
                </a:lnTo>
                <a:cubicBezTo>
                  <a:pt x="22670" y="3083"/>
                  <a:pt x="22678" y="3092"/>
                  <a:pt x="22686" y="3100"/>
                </a:cubicBezTo>
                <a:lnTo>
                  <a:pt x="22686" y="3088"/>
                </a:lnTo>
                <a:lnTo>
                  <a:pt x="22686" y="3088"/>
                </a:lnTo>
                <a:cubicBezTo>
                  <a:pt x="22695" y="3094"/>
                  <a:pt x="22706" y="3101"/>
                  <a:pt x="22716" y="3107"/>
                </a:cubicBezTo>
                <a:cubicBezTo>
                  <a:pt x="22722" y="3125"/>
                  <a:pt x="22728" y="3137"/>
                  <a:pt x="22747" y="3137"/>
                </a:cubicBezTo>
                <a:cubicBezTo>
                  <a:pt x="22753" y="3137"/>
                  <a:pt x="22765" y="3137"/>
                  <a:pt x="22777" y="3131"/>
                </a:cubicBezTo>
                <a:lnTo>
                  <a:pt x="22777" y="3131"/>
                </a:lnTo>
                <a:cubicBezTo>
                  <a:pt x="22656" y="3536"/>
                  <a:pt x="22565" y="3894"/>
                  <a:pt x="22504" y="4215"/>
                </a:cubicBezTo>
                <a:cubicBezTo>
                  <a:pt x="22476" y="4189"/>
                  <a:pt x="22443" y="4175"/>
                  <a:pt x="22408" y="4175"/>
                </a:cubicBezTo>
                <a:cubicBezTo>
                  <a:pt x="22384" y="4175"/>
                  <a:pt x="22359" y="4182"/>
                  <a:pt x="22335" y="4196"/>
                </a:cubicBezTo>
                <a:cubicBezTo>
                  <a:pt x="22359" y="4109"/>
                  <a:pt x="22284" y="4038"/>
                  <a:pt x="22221" y="4038"/>
                </a:cubicBezTo>
                <a:cubicBezTo>
                  <a:pt x="22188" y="4038"/>
                  <a:pt x="22158" y="4057"/>
                  <a:pt x="22147" y="4106"/>
                </a:cubicBezTo>
                <a:cubicBezTo>
                  <a:pt x="22062" y="4087"/>
                  <a:pt x="22099" y="3990"/>
                  <a:pt x="22056" y="3918"/>
                </a:cubicBezTo>
                <a:cubicBezTo>
                  <a:pt x="22002" y="3845"/>
                  <a:pt x="21875" y="3942"/>
                  <a:pt x="21905" y="3773"/>
                </a:cubicBezTo>
                <a:lnTo>
                  <a:pt x="21905" y="3773"/>
                </a:lnTo>
                <a:cubicBezTo>
                  <a:pt x="21890" y="3775"/>
                  <a:pt x="21875" y="3776"/>
                  <a:pt x="21861" y="3776"/>
                </a:cubicBezTo>
                <a:cubicBezTo>
                  <a:pt x="21798" y="3776"/>
                  <a:pt x="21738" y="3754"/>
                  <a:pt x="21699" y="3700"/>
                </a:cubicBezTo>
                <a:cubicBezTo>
                  <a:pt x="21723" y="3694"/>
                  <a:pt x="21735" y="3682"/>
                  <a:pt x="21766" y="3670"/>
                </a:cubicBezTo>
                <a:cubicBezTo>
                  <a:pt x="21814" y="3585"/>
                  <a:pt x="21869" y="3482"/>
                  <a:pt x="21754" y="3452"/>
                </a:cubicBezTo>
                <a:cubicBezTo>
                  <a:pt x="21917" y="3421"/>
                  <a:pt x="21887" y="3318"/>
                  <a:pt x="21790" y="3270"/>
                </a:cubicBezTo>
                <a:cubicBezTo>
                  <a:pt x="21766" y="3258"/>
                  <a:pt x="21742" y="3255"/>
                  <a:pt x="21717" y="3255"/>
                </a:cubicBezTo>
                <a:cubicBezTo>
                  <a:pt x="21680" y="3255"/>
                  <a:pt x="21643" y="3263"/>
                  <a:pt x="21611" y="3263"/>
                </a:cubicBezTo>
                <a:cubicBezTo>
                  <a:pt x="21576" y="3263"/>
                  <a:pt x="21545" y="3253"/>
                  <a:pt x="21524" y="3216"/>
                </a:cubicBezTo>
                <a:cubicBezTo>
                  <a:pt x="21481" y="3137"/>
                  <a:pt x="21548" y="3058"/>
                  <a:pt x="21536" y="2979"/>
                </a:cubicBezTo>
                <a:cubicBezTo>
                  <a:pt x="21505" y="2846"/>
                  <a:pt x="21384" y="2816"/>
                  <a:pt x="21487" y="2665"/>
                </a:cubicBezTo>
                <a:lnTo>
                  <a:pt x="21487" y="2665"/>
                </a:lnTo>
                <a:cubicBezTo>
                  <a:pt x="21483" y="2665"/>
                  <a:pt x="21479" y="2665"/>
                  <a:pt x="21475" y="2665"/>
                </a:cubicBezTo>
                <a:cubicBezTo>
                  <a:pt x="21283" y="2665"/>
                  <a:pt x="21278" y="2397"/>
                  <a:pt x="21147" y="2397"/>
                </a:cubicBezTo>
                <a:cubicBezTo>
                  <a:pt x="21141" y="2397"/>
                  <a:pt x="21136" y="2397"/>
                  <a:pt x="21130" y="2398"/>
                </a:cubicBezTo>
                <a:cubicBezTo>
                  <a:pt x="21118" y="2531"/>
                  <a:pt x="20918" y="2513"/>
                  <a:pt x="21009" y="2671"/>
                </a:cubicBezTo>
                <a:cubicBezTo>
                  <a:pt x="20900" y="2701"/>
                  <a:pt x="20700" y="2701"/>
                  <a:pt x="20785" y="2883"/>
                </a:cubicBezTo>
                <a:cubicBezTo>
                  <a:pt x="20700" y="2907"/>
                  <a:pt x="20694" y="2979"/>
                  <a:pt x="20724" y="3058"/>
                </a:cubicBezTo>
                <a:cubicBezTo>
                  <a:pt x="20464" y="3131"/>
                  <a:pt x="20670" y="3331"/>
                  <a:pt x="20767" y="3421"/>
                </a:cubicBezTo>
                <a:cubicBezTo>
                  <a:pt x="20809" y="3458"/>
                  <a:pt x="20930" y="3512"/>
                  <a:pt x="20918" y="3591"/>
                </a:cubicBezTo>
                <a:cubicBezTo>
                  <a:pt x="20913" y="3645"/>
                  <a:pt x="20882" y="3663"/>
                  <a:pt x="20845" y="3663"/>
                </a:cubicBezTo>
                <a:cubicBezTo>
                  <a:pt x="20800" y="3663"/>
                  <a:pt x="20745" y="3635"/>
                  <a:pt x="20718" y="3615"/>
                </a:cubicBezTo>
                <a:lnTo>
                  <a:pt x="20718" y="3615"/>
                </a:lnTo>
                <a:cubicBezTo>
                  <a:pt x="20676" y="3742"/>
                  <a:pt x="20827" y="3791"/>
                  <a:pt x="20785" y="3936"/>
                </a:cubicBezTo>
                <a:cubicBezTo>
                  <a:pt x="20705" y="3947"/>
                  <a:pt x="20635" y="3997"/>
                  <a:pt x="20556" y="3997"/>
                </a:cubicBezTo>
                <a:cubicBezTo>
                  <a:pt x="20552" y="3997"/>
                  <a:pt x="20547" y="3997"/>
                  <a:pt x="20543" y="3997"/>
                </a:cubicBezTo>
                <a:cubicBezTo>
                  <a:pt x="20482" y="3997"/>
                  <a:pt x="20440" y="3929"/>
                  <a:pt x="20401" y="3929"/>
                </a:cubicBezTo>
                <a:cubicBezTo>
                  <a:pt x="20382" y="3929"/>
                  <a:pt x="20363" y="3946"/>
                  <a:pt x="20343" y="3997"/>
                </a:cubicBezTo>
                <a:cubicBezTo>
                  <a:pt x="20314" y="3976"/>
                  <a:pt x="20281" y="3965"/>
                  <a:pt x="20251" y="3965"/>
                </a:cubicBezTo>
                <a:cubicBezTo>
                  <a:pt x="20199" y="3965"/>
                  <a:pt x="20155" y="3997"/>
                  <a:pt x="20143" y="4069"/>
                </a:cubicBezTo>
                <a:cubicBezTo>
                  <a:pt x="20052" y="4069"/>
                  <a:pt x="19992" y="4118"/>
                  <a:pt x="19992" y="4208"/>
                </a:cubicBezTo>
                <a:cubicBezTo>
                  <a:pt x="19937" y="4213"/>
                  <a:pt x="19865" y="4235"/>
                  <a:pt x="19804" y="4235"/>
                </a:cubicBezTo>
                <a:cubicBezTo>
                  <a:pt x="19784" y="4235"/>
                  <a:pt x="19766" y="4233"/>
                  <a:pt x="19750" y="4227"/>
                </a:cubicBezTo>
                <a:cubicBezTo>
                  <a:pt x="19677" y="4208"/>
                  <a:pt x="19671" y="4106"/>
                  <a:pt x="19616" y="4093"/>
                </a:cubicBezTo>
                <a:cubicBezTo>
                  <a:pt x="19609" y="4092"/>
                  <a:pt x="19602" y="4091"/>
                  <a:pt x="19595" y="4091"/>
                </a:cubicBezTo>
                <a:cubicBezTo>
                  <a:pt x="19510" y="4091"/>
                  <a:pt x="19417" y="4185"/>
                  <a:pt x="19356" y="4269"/>
                </a:cubicBezTo>
                <a:cubicBezTo>
                  <a:pt x="19265" y="3712"/>
                  <a:pt x="19120" y="3064"/>
                  <a:pt x="18890" y="2319"/>
                </a:cubicBezTo>
                <a:lnTo>
                  <a:pt x="18890" y="2319"/>
                </a:lnTo>
                <a:cubicBezTo>
                  <a:pt x="18903" y="2328"/>
                  <a:pt x="18913" y="2334"/>
                  <a:pt x="18925" y="2334"/>
                </a:cubicBezTo>
                <a:cubicBezTo>
                  <a:pt x="18929" y="2334"/>
                  <a:pt x="18933" y="2333"/>
                  <a:pt x="18938" y="2332"/>
                </a:cubicBezTo>
                <a:cubicBezTo>
                  <a:pt x="18963" y="2319"/>
                  <a:pt x="18975" y="2307"/>
                  <a:pt x="18981" y="2277"/>
                </a:cubicBezTo>
                <a:cubicBezTo>
                  <a:pt x="19003" y="2255"/>
                  <a:pt x="19046" y="2222"/>
                  <a:pt x="19067" y="2222"/>
                </a:cubicBezTo>
                <a:cubicBezTo>
                  <a:pt x="19069" y="2222"/>
                  <a:pt x="19070" y="2222"/>
                  <a:pt x="19072" y="2223"/>
                </a:cubicBezTo>
                <a:cubicBezTo>
                  <a:pt x="19041" y="2229"/>
                  <a:pt x="18999" y="2301"/>
                  <a:pt x="18999" y="2301"/>
                </a:cubicBezTo>
                <a:cubicBezTo>
                  <a:pt x="18999" y="2301"/>
                  <a:pt x="19065" y="2246"/>
                  <a:pt x="19097" y="2246"/>
                </a:cubicBezTo>
                <a:cubicBezTo>
                  <a:pt x="19099" y="2246"/>
                  <a:pt x="19100" y="2247"/>
                  <a:pt x="19102" y="2247"/>
                </a:cubicBezTo>
                <a:cubicBezTo>
                  <a:pt x="19065" y="2271"/>
                  <a:pt x="18999" y="2350"/>
                  <a:pt x="19005" y="2374"/>
                </a:cubicBezTo>
                <a:cubicBezTo>
                  <a:pt x="19023" y="2344"/>
                  <a:pt x="19090" y="2283"/>
                  <a:pt x="19144" y="2283"/>
                </a:cubicBezTo>
                <a:cubicBezTo>
                  <a:pt x="19072" y="2319"/>
                  <a:pt x="19041" y="2398"/>
                  <a:pt x="19041" y="2398"/>
                </a:cubicBezTo>
                <a:cubicBezTo>
                  <a:pt x="19041" y="2398"/>
                  <a:pt x="19096" y="2332"/>
                  <a:pt x="19174" y="2307"/>
                </a:cubicBezTo>
                <a:lnTo>
                  <a:pt x="19174" y="2307"/>
                </a:lnTo>
                <a:cubicBezTo>
                  <a:pt x="19090" y="2362"/>
                  <a:pt x="19072" y="2471"/>
                  <a:pt x="19072" y="2471"/>
                </a:cubicBezTo>
                <a:cubicBezTo>
                  <a:pt x="19072" y="2471"/>
                  <a:pt x="19120" y="2380"/>
                  <a:pt x="19187" y="2350"/>
                </a:cubicBezTo>
                <a:lnTo>
                  <a:pt x="19187" y="2350"/>
                </a:lnTo>
                <a:cubicBezTo>
                  <a:pt x="19150" y="2392"/>
                  <a:pt x="19102" y="2465"/>
                  <a:pt x="19102" y="2489"/>
                </a:cubicBezTo>
                <a:cubicBezTo>
                  <a:pt x="19120" y="2441"/>
                  <a:pt x="19217" y="2380"/>
                  <a:pt x="19217" y="2380"/>
                </a:cubicBezTo>
                <a:lnTo>
                  <a:pt x="19217" y="2380"/>
                </a:lnTo>
                <a:cubicBezTo>
                  <a:pt x="19217" y="2380"/>
                  <a:pt x="19120" y="2489"/>
                  <a:pt x="19126" y="2519"/>
                </a:cubicBezTo>
                <a:cubicBezTo>
                  <a:pt x="19132" y="2513"/>
                  <a:pt x="19211" y="2428"/>
                  <a:pt x="19253" y="2422"/>
                </a:cubicBezTo>
                <a:lnTo>
                  <a:pt x="19253" y="2422"/>
                </a:lnTo>
                <a:cubicBezTo>
                  <a:pt x="19236" y="2434"/>
                  <a:pt x="19158" y="2522"/>
                  <a:pt x="19146" y="2578"/>
                </a:cubicBezTo>
                <a:lnTo>
                  <a:pt x="19146" y="2578"/>
                </a:lnTo>
                <a:cubicBezTo>
                  <a:pt x="19158" y="2538"/>
                  <a:pt x="19253" y="2462"/>
                  <a:pt x="19332" y="2422"/>
                </a:cubicBezTo>
                <a:lnTo>
                  <a:pt x="19332" y="2422"/>
                </a:lnTo>
                <a:cubicBezTo>
                  <a:pt x="19247" y="2471"/>
                  <a:pt x="19217" y="2562"/>
                  <a:pt x="19217" y="2562"/>
                </a:cubicBezTo>
                <a:cubicBezTo>
                  <a:pt x="19217" y="2562"/>
                  <a:pt x="19296" y="2465"/>
                  <a:pt x="19368" y="2435"/>
                </a:cubicBezTo>
                <a:lnTo>
                  <a:pt x="19368" y="2435"/>
                </a:lnTo>
                <a:cubicBezTo>
                  <a:pt x="19253" y="2495"/>
                  <a:pt x="19223" y="2640"/>
                  <a:pt x="19223" y="2640"/>
                </a:cubicBezTo>
                <a:cubicBezTo>
                  <a:pt x="19223" y="2640"/>
                  <a:pt x="19326" y="2519"/>
                  <a:pt x="19392" y="2489"/>
                </a:cubicBezTo>
                <a:lnTo>
                  <a:pt x="19392" y="2489"/>
                </a:lnTo>
                <a:cubicBezTo>
                  <a:pt x="19314" y="2525"/>
                  <a:pt x="19235" y="2652"/>
                  <a:pt x="19235" y="2683"/>
                </a:cubicBezTo>
                <a:cubicBezTo>
                  <a:pt x="19253" y="2634"/>
                  <a:pt x="19356" y="2550"/>
                  <a:pt x="19453" y="2495"/>
                </a:cubicBezTo>
                <a:lnTo>
                  <a:pt x="19453" y="2495"/>
                </a:lnTo>
                <a:cubicBezTo>
                  <a:pt x="19392" y="2531"/>
                  <a:pt x="19314" y="2677"/>
                  <a:pt x="19314" y="2695"/>
                </a:cubicBezTo>
                <a:cubicBezTo>
                  <a:pt x="19344" y="2622"/>
                  <a:pt x="19483" y="2544"/>
                  <a:pt x="19483" y="2543"/>
                </a:cubicBezTo>
                <a:lnTo>
                  <a:pt x="19483" y="2543"/>
                </a:lnTo>
                <a:cubicBezTo>
                  <a:pt x="19483" y="2544"/>
                  <a:pt x="19374" y="2683"/>
                  <a:pt x="19338" y="2713"/>
                </a:cubicBezTo>
                <a:cubicBezTo>
                  <a:pt x="19356" y="2713"/>
                  <a:pt x="19447" y="2671"/>
                  <a:pt x="19538" y="2556"/>
                </a:cubicBezTo>
                <a:lnTo>
                  <a:pt x="19538" y="2556"/>
                </a:lnTo>
                <a:cubicBezTo>
                  <a:pt x="19526" y="2622"/>
                  <a:pt x="19405" y="2725"/>
                  <a:pt x="19405" y="2725"/>
                </a:cubicBezTo>
                <a:cubicBezTo>
                  <a:pt x="19405" y="2725"/>
                  <a:pt x="19495" y="2671"/>
                  <a:pt x="19568" y="2604"/>
                </a:cubicBezTo>
                <a:lnTo>
                  <a:pt x="19568" y="2604"/>
                </a:lnTo>
                <a:cubicBezTo>
                  <a:pt x="19574" y="2610"/>
                  <a:pt x="19507" y="2695"/>
                  <a:pt x="19459" y="2743"/>
                </a:cubicBezTo>
                <a:cubicBezTo>
                  <a:pt x="19520" y="2725"/>
                  <a:pt x="19598" y="2634"/>
                  <a:pt x="19598" y="2634"/>
                </a:cubicBezTo>
                <a:lnTo>
                  <a:pt x="19598" y="2634"/>
                </a:lnTo>
                <a:cubicBezTo>
                  <a:pt x="19598" y="2634"/>
                  <a:pt x="19568" y="2737"/>
                  <a:pt x="19526" y="2804"/>
                </a:cubicBezTo>
                <a:cubicBezTo>
                  <a:pt x="19544" y="2804"/>
                  <a:pt x="19586" y="2743"/>
                  <a:pt x="19635" y="2677"/>
                </a:cubicBezTo>
                <a:lnTo>
                  <a:pt x="19635" y="2677"/>
                </a:lnTo>
                <a:cubicBezTo>
                  <a:pt x="19629" y="2725"/>
                  <a:pt x="19616" y="2864"/>
                  <a:pt x="19659" y="2907"/>
                </a:cubicBezTo>
                <a:cubicBezTo>
                  <a:pt x="19629" y="2834"/>
                  <a:pt x="19695" y="2652"/>
                  <a:pt x="19695" y="2652"/>
                </a:cubicBezTo>
                <a:lnTo>
                  <a:pt x="19695" y="2883"/>
                </a:lnTo>
                <a:cubicBezTo>
                  <a:pt x="19695" y="2883"/>
                  <a:pt x="19731" y="2774"/>
                  <a:pt x="19731" y="2665"/>
                </a:cubicBezTo>
                <a:cubicBezTo>
                  <a:pt x="19786" y="2761"/>
                  <a:pt x="19780" y="3040"/>
                  <a:pt x="19780" y="3040"/>
                </a:cubicBezTo>
                <a:cubicBezTo>
                  <a:pt x="19780" y="3040"/>
                  <a:pt x="19798" y="2907"/>
                  <a:pt x="19792" y="2768"/>
                </a:cubicBezTo>
                <a:lnTo>
                  <a:pt x="19792" y="2768"/>
                </a:lnTo>
                <a:cubicBezTo>
                  <a:pt x="19840" y="2852"/>
                  <a:pt x="19840" y="3040"/>
                  <a:pt x="19840" y="3040"/>
                </a:cubicBezTo>
                <a:cubicBezTo>
                  <a:pt x="19840" y="3040"/>
                  <a:pt x="19871" y="2937"/>
                  <a:pt x="19828" y="2774"/>
                </a:cubicBezTo>
                <a:lnTo>
                  <a:pt x="19828" y="2774"/>
                </a:lnTo>
                <a:cubicBezTo>
                  <a:pt x="19901" y="2858"/>
                  <a:pt x="19907" y="3076"/>
                  <a:pt x="19889" y="3137"/>
                </a:cubicBezTo>
                <a:cubicBezTo>
                  <a:pt x="19907" y="3125"/>
                  <a:pt x="19949" y="3028"/>
                  <a:pt x="19919" y="2834"/>
                </a:cubicBezTo>
                <a:lnTo>
                  <a:pt x="19919" y="2834"/>
                </a:lnTo>
                <a:cubicBezTo>
                  <a:pt x="19980" y="2949"/>
                  <a:pt x="19962" y="3076"/>
                  <a:pt x="19937" y="3149"/>
                </a:cubicBezTo>
                <a:cubicBezTo>
                  <a:pt x="19968" y="3107"/>
                  <a:pt x="19992" y="3070"/>
                  <a:pt x="19992" y="2949"/>
                </a:cubicBezTo>
                <a:cubicBezTo>
                  <a:pt x="19998" y="2985"/>
                  <a:pt x="20052" y="3076"/>
                  <a:pt x="20083" y="3094"/>
                </a:cubicBezTo>
                <a:cubicBezTo>
                  <a:pt x="20052" y="3064"/>
                  <a:pt x="19980" y="2846"/>
                  <a:pt x="19968" y="2798"/>
                </a:cubicBezTo>
                <a:lnTo>
                  <a:pt x="19968" y="2798"/>
                </a:lnTo>
                <a:cubicBezTo>
                  <a:pt x="19992" y="2822"/>
                  <a:pt x="20052" y="2955"/>
                  <a:pt x="20064" y="3034"/>
                </a:cubicBezTo>
                <a:cubicBezTo>
                  <a:pt x="20064" y="3034"/>
                  <a:pt x="20083" y="2895"/>
                  <a:pt x="19980" y="2761"/>
                </a:cubicBezTo>
                <a:lnTo>
                  <a:pt x="19980" y="2761"/>
                </a:lnTo>
                <a:cubicBezTo>
                  <a:pt x="20022" y="2792"/>
                  <a:pt x="20040" y="2822"/>
                  <a:pt x="20083" y="2858"/>
                </a:cubicBezTo>
                <a:cubicBezTo>
                  <a:pt x="20010" y="2725"/>
                  <a:pt x="19792" y="2465"/>
                  <a:pt x="19574" y="2283"/>
                </a:cubicBezTo>
                <a:cubicBezTo>
                  <a:pt x="19580" y="2223"/>
                  <a:pt x="19610" y="2132"/>
                  <a:pt x="19647" y="2065"/>
                </a:cubicBezTo>
                <a:lnTo>
                  <a:pt x="19647" y="2065"/>
                </a:lnTo>
                <a:cubicBezTo>
                  <a:pt x="19629" y="2132"/>
                  <a:pt x="19635" y="2289"/>
                  <a:pt x="19647" y="2307"/>
                </a:cubicBezTo>
                <a:cubicBezTo>
                  <a:pt x="19641" y="2229"/>
                  <a:pt x="19701" y="2096"/>
                  <a:pt x="19701" y="2095"/>
                </a:cubicBezTo>
                <a:lnTo>
                  <a:pt x="19701" y="2095"/>
                </a:lnTo>
                <a:cubicBezTo>
                  <a:pt x="19701" y="2096"/>
                  <a:pt x="19695" y="2277"/>
                  <a:pt x="19671" y="2319"/>
                </a:cubicBezTo>
                <a:cubicBezTo>
                  <a:pt x="19689" y="2313"/>
                  <a:pt x="19731" y="2223"/>
                  <a:pt x="19750" y="2077"/>
                </a:cubicBezTo>
                <a:lnTo>
                  <a:pt x="19750" y="2077"/>
                </a:lnTo>
                <a:cubicBezTo>
                  <a:pt x="19780" y="2138"/>
                  <a:pt x="19731" y="2289"/>
                  <a:pt x="19731" y="2289"/>
                </a:cubicBezTo>
                <a:cubicBezTo>
                  <a:pt x="19731" y="2289"/>
                  <a:pt x="19780" y="2198"/>
                  <a:pt x="19798" y="2102"/>
                </a:cubicBezTo>
                <a:lnTo>
                  <a:pt x="19798" y="2102"/>
                </a:lnTo>
                <a:cubicBezTo>
                  <a:pt x="19810" y="2108"/>
                  <a:pt x="19798" y="2217"/>
                  <a:pt x="19792" y="2277"/>
                </a:cubicBezTo>
                <a:cubicBezTo>
                  <a:pt x="19828" y="2223"/>
                  <a:pt x="19840" y="2108"/>
                  <a:pt x="19840" y="2108"/>
                </a:cubicBezTo>
                <a:cubicBezTo>
                  <a:pt x="19840" y="2108"/>
                  <a:pt x="19871" y="2217"/>
                  <a:pt x="19877" y="2301"/>
                </a:cubicBezTo>
                <a:cubicBezTo>
                  <a:pt x="19883" y="2289"/>
                  <a:pt x="19901" y="2217"/>
                  <a:pt x="19889" y="2132"/>
                </a:cubicBezTo>
                <a:lnTo>
                  <a:pt x="19889" y="2132"/>
                </a:lnTo>
                <a:cubicBezTo>
                  <a:pt x="19907" y="2168"/>
                  <a:pt x="19980" y="2301"/>
                  <a:pt x="20028" y="2307"/>
                </a:cubicBezTo>
                <a:cubicBezTo>
                  <a:pt x="19968" y="2271"/>
                  <a:pt x="19919" y="2077"/>
                  <a:pt x="19919" y="2077"/>
                </a:cubicBezTo>
                <a:lnTo>
                  <a:pt x="19919" y="2077"/>
                </a:lnTo>
                <a:cubicBezTo>
                  <a:pt x="19919" y="2077"/>
                  <a:pt x="20010" y="2223"/>
                  <a:pt x="20040" y="2271"/>
                </a:cubicBezTo>
                <a:cubicBezTo>
                  <a:pt x="20040" y="2271"/>
                  <a:pt x="20022" y="2156"/>
                  <a:pt x="19949" y="2065"/>
                </a:cubicBezTo>
                <a:lnTo>
                  <a:pt x="19949" y="2065"/>
                </a:lnTo>
                <a:cubicBezTo>
                  <a:pt x="20052" y="2120"/>
                  <a:pt x="20204" y="2350"/>
                  <a:pt x="20204" y="2350"/>
                </a:cubicBezTo>
                <a:cubicBezTo>
                  <a:pt x="20204" y="2350"/>
                  <a:pt x="20149" y="2223"/>
                  <a:pt x="20064" y="2120"/>
                </a:cubicBezTo>
                <a:lnTo>
                  <a:pt x="20064" y="2120"/>
                </a:lnTo>
                <a:cubicBezTo>
                  <a:pt x="20149" y="2162"/>
                  <a:pt x="20252" y="2319"/>
                  <a:pt x="20252" y="2319"/>
                </a:cubicBezTo>
                <a:cubicBezTo>
                  <a:pt x="20252" y="2319"/>
                  <a:pt x="20216" y="2217"/>
                  <a:pt x="20101" y="2102"/>
                </a:cubicBezTo>
                <a:lnTo>
                  <a:pt x="20101" y="2102"/>
                </a:lnTo>
                <a:cubicBezTo>
                  <a:pt x="20204" y="2132"/>
                  <a:pt x="20331" y="2319"/>
                  <a:pt x="20355" y="2374"/>
                </a:cubicBezTo>
                <a:cubicBezTo>
                  <a:pt x="20355" y="2350"/>
                  <a:pt x="20337" y="2253"/>
                  <a:pt x="20216" y="2102"/>
                </a:cubicBezTo>
                <a:lnTo>
                  <a:pt x="20216" y="2102"/>
                </a:lnTo>
                <a:cubicBezTo>
                  <a:pt x="20331" y="2162"/>
                  <a:pt x="20385" y="2283"/>
                  <a:pt x="20397" y="2350"/>
                </a:cubicBezTo>
                <a:cubicBezTo>
                  <a:pt x="20403" y="2307"/>
                  <a:pt x="20397" y="2259"/>
                  <a:pt x="20331" y="2156"/>
                </a:cubicBezTo>
                <a:lnTo>
                  <a:pt x="20331" y="2156"/>
                </a:lnTo>
                <a:cubicBezTo>
                  <a:pt x="20359" y="2184"/>
                  <a:pt x="20440" y="2223"/>
                  <a:pt x="20476" y="2223"/>
                </a:cubicBezTo>
                <a:cubicBezTo>
                  <a:pt x="20478" y="2223"/>
                  <a:pt x="20480" y="2223"/>
                  <a:pt x="20482" y="2223"/>
                </a:cubicBezTo>
                <a:cubicBezTo>
                  <a:pt x="20434" y="2217"/>
                  <a:pt x="20264" y="2071"/>
                  <a:pt x="20222" y="2035"/>
                </a:cubicBezTo>
                <a:lnTo>
                  <a:pt x="20222" y="2035"/>
                </a:lnTo>
                <a:cubicBezTo>
                  <a:pt x="20252" y="2041"/>
                  <a:pt x="20385" y="2120"/>
                  <a:pt x="20434" y="2180"/>
                </a:cubicBezTo>
                <a:cubicBezTo>
                  <a:pt x="20434" y="2180"/>
                  <a:pt x="20373" y="2059"/>
                  <a:pt x="20216" y="1999"/>
                </a:cubicBezTo>
                <a:cubicBezTo>
                  <a:pt x="20264" y="1999"/>
                  <a:pt x="20307" y="2011"/>
                  <a:pt x="20355" y="2017"/>
                </a:cubicBezTo>
                <a:cubicBezTo>
                  <a:pt x="20216" y="1944"/>
                  <a:pt x="19877" y="1835"/>
                  <a:pt x="19580" y="1805"/>
                </a:cubicBezTo>
                <a:cubicBezTo>
                  <a:pt x="19556" y="1744"/>
                  <a:pt x="19544" y="1666"/>
                  <a:pt x="19538" y="1587"/>
                </a:cubicBezTo>
                <a:lnTo>
                  <a:pt x="19538" y="1587"/>
                </a:lnTo>
                <a:cubicBezTo>
                  <a:pt x="19550" y="1653"/>
                  <a:pt x="19641" y="1793"/>
                  <a:pt x="19659" y="1793"/>
                </a:cubicBezTo>
                <a:cubicBezTo>
                  <a:pt x="19604" y="1732"/>
                  <a:pt x="19598" y="1581"/>
                  <a:pt x="19598" y="1581"/>
                </a:cubicBezTo>
                <a:lnTo>
                  <a:pt x="19598" y="1581"/>
                </a:lnTo>
                <a:cubicBezTo>
                  <a:pt x="19598" y="1581"/>
                  <a:pt x="19689" y="1738"/>
                  <a:pt x="19689" y="1787"/>
                </a:cubicBezTo>
                <a:cubicBezTo>
                  <a:pt x="19695" y="1769"/>
                  <a:pt x="19695" y="1672"/>
                  <a:pt x="19629" y="1545"/>
                </a:cubicBezTo>
                <a:lnTo>
                  <a:pt x="19629" y="1545"/>
                </a:lnTo>
                <a:cubicBezTo>
                  <a:pt x="19689" y="1581"/>
                  <a:pt x="19725" y="1732"/>
                  <a:pt x="19725" y="1732"/>
                </a:cubicBezTo>
                <a:cubicBezTo>
                  <a:pt x="19725" y="1732"/>
                  <a:pt x="19719" y="1635"/>
                  <a:pt x="19689" y="1532"/>
                </a:cubicBezTo>
                <a:lnTo>
                  <a:pt x="19689" y="1532"/>
                </a:lnTo>
                <a:cubicBezTo>
                  <a:pt x="19695" y="1532"/>
                  <a:pt x="19738" y="1635"/>
                  <a:pt x="19768" y="1696"/>
                </a:cubicBezTo>
                <a:cubicBezTo>
                  <a:pt x="19780" y="1623"/>
                  <a:pt x="19725" y="1526"/>
                  <a:pt x="19725" y="1526"/>
                </a:cubicBezTo>
                <a:lnTo>
                  <a:pt x="19725" y="1526"/>
                </a:lnTo>
                <a:cubicBezTo>
                  <a:pt x="19725" y="1526"/>
                  <a:pt x="19810" y="1593"/>
                  <a:pt x="19853" y="1666"/>
                </a:cubicBezTo>
                <a:cubicBezTo>
                  <a:pt x="19853" y="1647"/>
                  <a:pt x="19828" y="1581"/>
                  <a:pt x="19780" y="1514"/>
                </a:cubicBezTo>
                <a:lnTo>
                  <a:pt x="19780" y="1514"/>
                </a:lnTo>
                <a:cubicBezTo>
                  <a:pt x="19806" y="1541"/>
                  <a:pt x="19911" y="1590"/>
                  <a:pt x="19970" y="1590"/>
                </a:cubicBezTo>
                <a:cubicBezTo>
                  <a:pt x="19978" y="1590"/>
                  <a:pt x="19986" y="1589"/>
                  <a:pt x="19992" y="1587"/>
                </a:cubicBezTo>
                <a:cubicBezTo>
                  <a:pt x="19919" y="1587"/>
                  <a:pt x="19780" y="1454"/>
                  <a:pt x="19780" y="1454"/>
                </a:cubicBezTo>
                <a:lnTo>
                  <a:pt x="19780" y="1454"/>
                </a:lnTo>
                <a:cubicBezTo>
                  <a:pt x="19780" y="1454"/>
                  <a:pt x="19931" y="1526"/>
                  <a:pt x="19980" y="1551"/>
                </a:cubicBezTo>
                <a:cubicBezTo>
                  <a:pt x="19980" y="1551"/>
                  <a:pt x="19901" y="1466"/>
                  <a:pt x="19798" y="1423"/>
                </a:cubicBezTo>
                <a:cubicBezTo>
                  <a:pt x="19803" y="1423"/>
                  <a:pt x="19808" y="1423"/>
                  <a:pt x="19813" y="1423"/>
                </a:cubicBezTo>
                <a:cubicBezTo>
                  <a:pt x="19929" y="1423"/>
                  <a:pt x="20161" y="1545"/>
                  <a:pt x="20161" y="1545"/>
                </a:cubicBezTo>
                <a:cubicBezTo>
                  <a:pt x="20161" y="1545"/>
                  <a:pt x="20058" y="1460"/>
                  <a:pt x="19919" y="1411"/>
                </a:cubicBezTo>
                <a:cubicBezTo>
                  <a:pt x="19922" y="1411"/>
                  <a:pt x="19926" y="1411"/>
                  <a:pt x="19929" y="1411"/>
                </a:cubicBezTo>
                <a:cubicBezTo>
                  <a:pt x="20022" y="1411"/>
                  <a:pt x="20186" y="1490"/>
                  <a:pt x="20186" y="1490"/>
                </a:cubicBezTo>
                <a:cubicBezTo>
                  <a:pt x="20186" y="1490"/>
                  <a:pt x="20101" y="1411"/>
                  <a:pt x="19943" y="1381"/>
                </a:cubicBezTo>
                <a:cubicBezTo>
                  <a:pt x="19953" y="1379"/>
                  <a:pt x="19964" y="1379"/>
                  <a:pt x="19975" y="1379"/>
                </a:cubicBezTo>
                <a:cubicBezTo>
                  <a:pt x="20087" y="1379"/>
                  <a:pt x="20256" y="1457"/>
                  <a:pt x="20301" y="1490"/>
                </a:cubicBezTo>
                <a:cubicBezTo>
                  <a:pt x="20295" y="1466"/>
                  <a:pt x="20222" y="1393"/>
                  <a:pt x="20040" y="1333"/>
                </a:cubicBezTo>
                <a:cubicBezTo>
                  <a:pt x="20050" y="1332"/>
                  <a:pt x="20059" y="1331"/>
                  <a:pt x="20068" y="1331"/>
                </a:cubicBezTo>
                <a:cubicBezTo>
                  <a:pt x="20188" y="1331"/>
                  <a:pt x="20280" y="1403"/>
                  <a:pt x="20331" y="1454"/>
                </a:cubicBezTo>
                <a:cubicBezTo>
                  <a:pt x="20307" y="1405"/>
                  <a:pt x="20282" y="1375"/>
                  <a:pt x="20173" y="1321"/>
                </a:cubicBezTo>
                <a:lnTo>
                  <a:pt x="20173" y="1321"/>
                </a:lnTo>
                <a:cubicBezTo>
                  <a:pt x="20184" y="1324"/>
                  <a:pt x="20199" y="1325"/>
                  <a:pt x="20216" y="1325"/>
                </a:cubicBezTo>
                <a:cubicBezTo>
                  <a:pt x="20261" y="1325"/>
                  <a:pt x="20319" y="1315"/>
                  <a:pt x="20337" y="1302"/>
                </a:cubicBezTo>
                <a:lnTo>
                  <a:pt x="20337" y="1302"/>
                </a:lnTo>
                <a:cubicBezTo>
                  <a:pt x="20332" y="1304"/>
                  <a:pt x="20323" y="1305"/>
                  <a:pt x="20311" y="1305"/>
                </a:cubicBezTo>
                <a:cubicBezTo>
                  <a:pt x="20239" y="1305"/>
                  <a:pt x="20064" y="1278"/>
                  <a:pt x="20022" y="1278"/>
                </a:cubicBezTo>
                <a:cubicBezTo>
                  <a:pt x="20035" y="1276"/>
                  <a:pt x="20068" y="1274"/>
                  <a:pt x="20108" y="1274"/>
                </a:cubicBezTo>
                <a:cubicBezTo>
                  <a:pt x="20164" y="1274"/>
                  <a:pt x="20234" y="1277"/>
                  <a:pt x="20276" y="1284"/>
                </a:cubicBezTo>
                <a:cubicBezTo>
                  <a:pt x="20276" y="1284"/>
                  <a:pt x="20194" y="1236"/>
                  <a:pt x="20070" y="1236"/>
                </a:cubicBezTo>
                <a:cubicBezTo>
                  <a:pt x="20047" y="1236"/>
                  <a:pt x="20023" y="1238"/>
                  <a:pt x="19998" y="1242"/>
                </a:cubicBezTo>
                <a:cubicBezTo>
                  <a:pt x="20040" y="1218"/>
                  <a:pt x="20083" y="1212"/>
                  <a:pt x="20125" y="1193"/>
                </a:cubicBezTo>
                <a:lnTo>
                  <a:pt x="20125" y="1193"/>
                </a:lnTo>
                <a:cubicBezTo>
                  <a:pt x="19992" y="1199"/>
                  <a:pt x="19725" y="1260"/>
                  <a:pt x="19483" y="1363"/>
                </a:cubicBezTo>
                <a:cubicBezTo>
                  <a:pt x="19477" y="1345"/>
                  <a:pt x="19423" y="1272"/>
                  <a:pt x="19362" y="1212"/>
                </a:cubicBezTo>
                <a:cubicBezTo>
                  <a:pt x="19363" y="1211"/>
                  <a:pt x="19363" y="1210"/>
                  <a:pt x="19365" y="1210"/>
                </a:cubicBezTo>
                <a:cubicBezTo>
                  <a:pt x="19381" y="1210"/>
                  <a:pt x="19457" y="1275"/>
                  <a:pt x="19507" y="1314"/>
                </a:cubicBezTo>
                <a:cubicBezTo>
                  <a:pt x="19483" y="1254"/>
                  <a:pt x="19392" y="1187"/>
                  <a:pt x="19392" y="1187"/>
                </a:cubicBezTo>
                <a:lnTo>
                  <a:pt x="19392" y="1187"/>
                </a:lnTo>
                <a:cubicBezTo>
                  <a:pt x="19392" y="1187"/>
                  <a:pt x="19495" y="1218"/>
                  <a:pt x="19574" y="1254"/>
                </a:cubicBezTo>
                <a:cubicBezTo>
                  <a:pt x="19574" y="1242"/>
                  <a:pt x="19513" y="1193"/>
                  <a:pt x="19447" y="1157"/>
                </a:cubicBezTo>
                <a:lnTo>
                  <a:pt x="19447" y="1157"/>
                </a:lnTo>
                <a:cubicBezTo>
                  <a:pt x="19460" y="1159"/>
                  <a:pt x="19483" y="1160"/>
                  <a:pt x="19509" y="1160"/>
                </a:cubicBezTo>
                <a:cubicBezTo>
                  <a:pt x="19569" y="1160"/>
                  <a:pt x="19646" y="1154"/>
                  <a:pt x="19671" y="1133"/>
                </a:cubicBezTo>
                <a:lnTo>
                  <a:pt x="19671" y="1133"/>
                </a:lnTo>
                <a:cubicBezTo>
                  <a:pt x="19658" y="1139"/>
                  <a:pt x="19640" y="1141"/>
                  <a:pt x="19620" y="1141"/>
                </a:cubicBezTo>
                <a:cubicBezTo>
                  <a:pt x="19539" y="1141"/>
                  <a:pt x="19423" y="1103"/>
                  <a:pt x="19423" y="1103"/>
                </a:cubicBezTo>
                <a:lnTo>
                  <a:pt x="19647" y="1103"/>
                </a:lnTo>
                <a:cubicBezTo>
                  <a:pt x="19647" y="1103"/>
                  <a:pt x="19559" y="1072"/>
                  <a:pt x="19455" y="1072"/>
                </a:cubicBezTo>
                <a:cubicBezTo>
                  <a:pt x="19446" y="1072"/>
                  <a:pt x="19438" y="1072"/>
                  <a:pt x="19429" y="1072"/>
                </a:cubicBezTo>
                <a:cubicBezTo>
                  <a:pt x="19526" y="1018"/>
                  <a:pt x="19810" y="1018"/>
                  <a:pt x="19810" y="1018"/>
                </a:cubicBezTo>
                <a:cubicBezTo>
                  <a:pt x="19810" y="1018"/>
                  <a:pt x="19732" y="1008"/>
                  <a:pt x="19636" y="1008"/>
                </a:cubicBezTo>
                <a:cubicBezTo>
                  <a:pt x="19605" y="1008"/>
                  <a:pt x="19571" y="1009"/>
                  <a:pt x="19538" y="1012"/>
                </a:cubicBezTo>
                <a:cubicBezTo>
                  <a:pt x="19610" y="969"/>
                  <a:pt x="19810" y="969"/>
                  <a:pt x="19810" y="969"/>
                </a:cubicBezTo>
                <a:cubicBezTo>
                  <a:pt x="19810" y="969"/>
                  <a:pt x="19765" y="958"/>
                  <a:pt x="19695" y="958"/>
                </a:cubicBezTo>
                <a:cubicBezTo>
                  <a:pt x="19652" y="958"/>
                  <a:pt x="19601" y="962"/>
                  <a:pt x="19544" y="975"/>
                </a:cubicBezTo>
                <a:cubicBezTo>
                  <a:pt x="19606" y="927"/>
                  <a:pt x="19738" y="907"/>
                  <a:pt x="19829" y="907"/>
                </a:cubicBezTo>
                <a:cubicBezTo>
                  <a:pt x="19863" y="907"/>
                  <a:pt x="19891" y="910"/>
                  <a:pt x="19907" y="915"/>
                </a:cubicBezTo>
                <a:cubicBezTo>
                  <a:pt x="19893" y="901"/>
                  <a:pt x="19833" y="877"/>
                  <a:pt x="19722" y="877"/>
                </a:cubicBezTo>
                <a:cubicBezTo>
                  <a:pt x="19688" y="877"/>
                  <a:pt x="19649" y="879"/>
                  <a:pt x="19604" y="885"/>
                </a:cubicBezTo>
                <a:cubicBezTo>
                  <a:pt x="19666" y="852"/>
                  <a:pt x="19731" y="841"/>
                  <a:pt x="19789" y="841"/>
                </a:cubicBezTo>
                <a:cubicBezTo>
                  <a:pt x="19838" y="841"/>
                  <a:pt x="19882" y="849"/>
                  <a:pt x="19913" y="860"/>
                </a:cubicBezTo>
                <a:cubicBezTo>
                  <a:pt x="19883" y="836"/>
                  <a:pt x="19854" y="815"/>
                  <a:pt x="19777" y="815"/>
                </a:cubicBezTo>
                <a:cubicBezTo>
                  <a:pt x="19760" y="815"/>
                  <a:pt x="19741" y="816"/>
                  <a:pt x="19719" y="818"/>
                </a:cubicBezTo>
                <a:cubicBezTo>
                  <a:pt x="19756" y="806"/>
                  <a:pt x="19846" y="757"/>
                  <a:pt x="19853" y="727"/>
                </a:cubicBezTo>
                <a:lnTo>
                  <a:pt x="19853" y="727"/>
                </a:lnTo>
                <a:cubicBezTo>
                  <a:pt x="19822" y="763"/>
                  <a:pt x="19604" y="824"/>
                  <a:pt x="19556" y="848"/>
                </a:cubicBezTo>
                <a:cubicBezTo>
                  <a:pt x="19580" y="824"/>
                  <a:pt x="19719" y="757"/>
                  <a:pt x="19792" y="739"/>
                </a:cubicBezTo>
                <a:cubicBezTo>
                  <a:pt x="19792" y="739"/>
                  <a:pt x="19790" y="739"/>
                  <a:pt x="19787" y="739"/>
                </a:cubicBezTo>
                <a:cubicBezTo>
                  <a:pt x="19761" y="739"/>
                  <a:pt x="19642" y="744"/>
                  <a:pt x="19520" y="824"/>
                </a:cubicBezTo>
                <a:cubicBezTo>
                  <a:pt x="19550" y="788"/>
                  <a:pt x="19580" y="757"/>
                  <a:pt x="19610" y="727"/>
                </a:cubicBezTo>
                <a:lnTo>
                  <a:pt x="19610" y="727"/>
                </a:lnTo>
                <a:cubicBezTo>
                  <a:pt x="19483" y="794"/>
                  <a:pt x="19247" y="1000"/>
                  <a:pt x="19065" y="1212"/>
                </a:cubicBezTo>
                <a:cubicBezTo>
                  <a:pt x="19050" y="1202"/>
                  <a:pt x="19021" y="1189"/>
                  <a:pt x="18981" y="1177"/>
                </a:cubicBezTo>
                <a:lnTo>
                  <a:pt x="18981" y="1177"/>
                </a:lnTo>
                <a:cubicBezTo>
                  <a:pt x="18971" y="1190"/>
                  <a:pt x="18962" y="1196"/>
                  <a:pt x="18956" y="1212"/>
                </a:cubicBezTo>
                <a:cubicBezTo>
                  <a:pt x="18878" y="1212"/>
                  <a:pt x="18769" y="1163"/>
                  <a:pt x="18769" y="1163"/>
                </a:cubicBezTo>
                <a:cubicBezTo>
                  <a:pt x="18769" y="1163"/>
                  <a:pt x="18808" y="1162"/>
                  <a:pt x="18855" y="1162"/>
                </a:cubicBezTo>
                <a:cubicBezTo>
                  <a:pt x="18872" y="1162"/>
                  <a:pt x="18891" y="1162"/>
                  <a:pt x="18908" y="1162"/>
                </a:cubicBezTo>
                <a:lnTo>
                  <a:pt x="18908" y="1162"/>
                </a:lnTo>
                <a:cubicBezTo>
                  <a:pt x="18884" y="1159"/>
                  <a:pt x="18858" y="1157"/>
                  <a:pt x="18829" y="1157"/>
                </a:cubicBezTo>
                <a:cubicBezTo>
                  <a:pt x="18848" y="1146"/>
                  <a:pt x="18874" y="1142"/>
                  <a:pt x="18902" y="1142"/>
                </a:cubicBezTo>
                <a:cubicBezTo>
                  <a:pt x="18967" y="1142"/>
                  <a:pt x="19041" y="1163"/>
                  <a:pt x="19041" y="1163"/>
                </a:cubicBezTo>
                <a:cubicBezTo>
                  <a:pt x="19041" y="1163"/>
                  <a:pt x="18950" y="1127"/>
                  <a:pt x="18854" y="1109"/>
                </a:cubicBezTo>
                <a:cubicBezTo>
                  <a:pt x="18854" y="1106"/>
                  <a:pt x="18882" y="1104"/>
                  <a:pt x="18919" y="1104"/>
                </a:cubicBezTo>
                <a:cubicBezTo>
                  <a:pt x="18955" y="1104"/>
                  <a:pt x="18999" y="1106"/>
                  <a:pt x="19029" y="1109"/>
                </a:cubicBezTo>
                <a:cubicBezTo>
                  <a:pt x="18975" y="1072"/>
                  <a:pt x="18854" y="1072"/>
                  <a:pt x="18854" y="1072"/>
                </a:cubicBezTo>
                <a:cubicBezTo>
                  <a:pt x="18854" y="1072"/>
                  <a:pt x="18950" y="1036"/>
                  <a:pt x="19035" y="1018"/>
                </a:cubicBezTo>
                <a:cubicBezTo>
                  <a:pt x="19031" y="1014"/>
                  <a:pt x="18990" y="1009"/>
                  <a:pt x="18939" y="1009"/>
                </a:cubicBezTo>
                <a:cubicBezTo>
                  <a:pt x="18918" y="1009"/>
                  <a:pt x="18895" y="1010"/>
                  <a:pt x="18872" y="1012"/>
                </a:cubicBezTo>
                <a:cubicBezTo>
                  <a:pt x="18908" y="1000"/>
                  <a:pt x="19029" y="909"/>
                  <a:pt x="19035" y="860"/>
                </a:cubicBezTo>
                <a:lnTo>
                  <a:pt x="19035" y="860"/>
                </a:lnTo>
                <a:cubicBezTo>
                  <a:pt x="18999" y="921"/>
                  <a:pt x="18817" y="981"/>
                  <a:pt x="18817" y="981"/>
                </a:cubicBezTo>
                <a:cubicBezTo>
                  <a:pt x="18817" y="981"/>
                  <a:pt x="18950" y="885"/>
                  <a:pt x="18999" y="848"/>
                </a:cubicBezTo>
                <a:lnTo>
                  <a:pt x="18999" y="848"/>
                </a:lnTo>
                <a:cubicBezTo>
                  <a:pt x="18999" y="848"/>
                  <a:pt x="18884" y="879"/>
                  <a:pt x="18793" y="951"/>
                </a:cubicBezTo>
                <a:cubicBezTo>
                  <a:pt x="18841" y="854"/>
                  <a:pt x="19065" y="685"/>
                  <a:pt x="19065" y="685"/>
                </a:cubicBezTo>
                <a:lnTo>
                  <a:pt x="19065" y="685"/>
                </a:lnTo>
                <a:cubicBezTo>
                  <a:pt x="19065" y="685"/>
                  <a:pt x="18944" y="745"/>
                  <a:pt x="18841" y="836"/>
                </a:cubicBezTo>
                <a:cubicBezTo>
                  <a:pt x="18878" y="757"/>
                  <a:pt x="19029" y="642"/>
                  <a:pt x="19029" y="642"/>
                </a:cubicBezTo>
                <a:lnTo>
                  <a:pt x="19029" y="642"/>
                </a:lnTo>
                <a:cubicBezTo>
                  <a:pt x="19029" y="642"/>
                  <a:pt x="18920" y="679"/>
                  <a:pt x="18817" y="806"/>
                </a:cubicBezTo>
                <a:cubicBezTo>
                  <a:pt x="18848" y="703"/>
                  <a:pt x="19023" y="564"/>
                  <a:pt x="19072" y="546"/>
                </a:cubicBezTo>
                <a:cubicBezTo>
                  <a:pt x="19053" y="546"/>
                  <a:pt x="18950" y="564"/>
                  <a:pt x="18811" y="697"/>
                </a:cubicBezTo>
                <a:cubicBezTo>
                  <a:pt x="18860" y="582"/>
                  <a:pt x="18981" y="521"/>
                  <a:pt x="19053" y="497"/>
                </a:cubicBezTo>
                <a:cubicBezTo>
                  <a:pt x="19045" y="496"/>
                  <a:pt x="19037" y="495"/>
                  <a:pt x="19028" y="495"/>
                </a:cubicBezTo>
                <a:cubicBezTo>
                  <a:pt x="18988" y="495"/>
                  <a:pt x="18945" y="511"/>
                  <a:pt x="18860" y="576"/>
                </a:cubicBezTo>
                <a:cubicBezTo>
                  <a:pt x="18884" y="546"/>
                  <a:pt x="18932" y="443"/>
                  <a:pt x="18920" y="412"/>
                </a:cubicBezTo>
                <a:lnTo>
                  <a:pt x="18920" y="412"/>
                </a:lnTo>
                <a:cubicBezTo>
                  <a:pt x="18920" y="461"/>
                  <a:pt x="18781" y="642"/>
                  <a:pt x="18751" y="679"/>
                </a:cubicBezTo>
                <a:cubicBezTo>
                  <a:pt x="18757" y="648"/>
                  <a:pt x="18823" y="515"/>
                  <a:pt x="18878" y="461"/>
                </a:cubicBezTo>
                <a:lnTo>
                  <a:pt x="18878" y="461"/>
                </a:lnTo>
                <a:cubicBezTo>
                  <a:pt x="18878" y="461"/>
                  <a:pt x="18763" y="527"/>
                  <a:pt x="18708" y="685"/>
                </a:cubicBezTo>
                <a:cubicBezTo>
                  <a:pt x="18708" y="642"/>
                  <a:pt x="18720" y="594"/>
                  <a:pt x="18726" y="552"/>
                </a:cubicBezTo>
                <a:lnTo>
                  <a:pt x="18726" y="552"/>
                </a:lnTo>
                <a:cubicBezTo>
                  <a:pt x="18660" y="685"/>
                  <a:pt x="18581" y="1006"/>
                  <a:pt x="18557" y="1284"/>
                </a:cubicBezTo>
                <a:cubicBezTo>
                  <a:pt x="18399" y="1072"/>
                  <a:pt x="18206" y="866"/>
                  <a:pt x="18091" y="794"/>
                </a:cubicBezTo>
                <a:lnTo>
                  <a:pt x="18091" y="794"/>
                </a:lnTo>
                <a:cubicBezTo>
                  <a:pt x="18121" y="830"/>
                  <a:pt x="18151" y="860"/>
                  <a:pt x="18175" y="897"/>
                </a:cubicBezTo>
                <a:cubicBezTo>
                  <a:pt x="18054" y="794"/>
                  <a:pt x="17915" y="788"/>
                  <a:pt x="17915" y="788"/>
                </a:cubicBezTo>
                <a:lnTo>
                  <a:pt x="17915" y="788"/>
                </a:lnTo>
                <a:cubicBezTo>
                  <a:pt x="17994" y="806"/>
                  <a:pt x="18115" y="885"/>
                  <a:pt x="18133" y="915"/>
                </a:cubicBezTo>
                <a:cubicBezTo>
                  <a:pt x="18091" y="891"/>
                  <a:pt x="17879" y="806"/>
                  <a:pt x="17855" y="770"/>
                </a:cubicBezTo>
                <a:lnTo>
                  <a:pt x="17855" y="770"/>
                </a:lnTo>
                <a:cubicBezTo>
                  <a:pt x="17861" y="800"/>
                  <a:pt x="17945" y="860"/>
                  <a:pt x="17982" y="879"/>
                </a:cubicBezTo>
                <a:cubicBezTo>
                  <a:pt x="17948" y="874"/>
                  <a:pt x="17921" y="871"/>
                  <a:pt x="17898" y="871"/>
                </a:cubicBezTo>
                <a:cubicBezTo>
                  <a:pt x="17838" y="871"/>
                  <a:pt x="17808" y="887"/>
                  <a:pt x="17782" y="909"/>
                </a:cubicBezTo>
                <a:cubicBezTo>
                  <a:pt x="17810" y="902"/>
                  <a:pt x="17846" y="897"/>
                  <a:pt x="17885" y="897"/>
                </a:cubicBezTo>
                <a:cubicBezTo>
                  <a:pt x="17949" y="897"/>
                  <a:pt x="18023" y="910"/>
                  <a:pt x="18091" y="951"/>
                </a:cubicBezTo>
                <a:cubicBezTo>
                  <a:pt x="18024" y="936"/>
                  <a:pt x="17967" y="931"/>
                  <a:pt x="17922" y="931"/>
                </a:cubicBezTo>
                <a:cubicBezTo>
                  <a:pt x="17841" y="931"/>
                  <a:pt x="17796" y="947"/>
                  <a:pt x="17788" y="951"/>
                </a:cubicBezTo>
                <a:cubicBezTo>
                  <a:pt x="17793" y="951"/>
                  <a:pt x="17799" y="950"/>
                  <a:pt x="17806" y="950"/>
                </a:cubicBezTo>
                <a:cubicBezTo>
                  <a:pt x="17884" y="950"/>
                  <a:pt x="18073" y="981"/>
                  <a:pt x="18145" y="1048"/>
                </a:cubicBezTo>
                <a:cubicBezTo>
                  <a:pt x="18044" y="1016"/>
                  <a:pt x="17960" y="1010"/>
                  <a:pt x="17914" y="1010"/>
                </a:cubicBezTo>
                <a:cubicBezTo>
                  <a:pt x="17892" y="1010"/>
                  <a:pt x="17879" y="1012"/>
                  <a:pt x="17879" y="1012"/>
                </a:cubicBezTo>
                <a:cubicBezTo>
                  <a:pt x="17879" y="1012"/>
                  <a:pt x="18066" y="1036"/>
                  <a:pt x="18145" y="1090"/>
                </a:cubicBezTo>
                <a:cubicBezTo>
                  <a:pt x="18068" y="1074"/>
                  <a:pt x="17992" y="1070"/>
                  <a:pt x="17941" y="1070"/>
                </a:cubicBezTo>
                <a:cubicBezTo>
                  <a:pt x="17899" y="1070"/>
                  <a:pt x="17873" y="1072"/>
                  <a:pt x="17873" y="1072"/>
                </a:cubicBezTo>
                <a:cubicBezTo>
                  <a:pt x="17873" y="1072"/>
                  <a:pt x="18151" y="1103"/>
                  <a:pt x="18242" y="1163"/>
                </a:cubicBezTo>
                <a:cubicBezTo>
                  <a:pt x="18223" y="1161"/>
                  <a:pt x="18204" y="1160"/>
                  <a:pt x="18185" y="1160"/>
                </a:cubicBezTo>
                <a:cubicBezTo>
                  <a:pt x="18092" y="1160"/>
                  <a:pt x="18012" y="1181"/>
                  <a:pt x="18012" y="1181"/>
                </a:cubicBezTo>
                <a:cubicBezTo>
                  <a:pt x="18066" y="1187"/>
                  <a:pt x="18242" y="1199"/>
                  <a:pt x="18242" y="1199"/>
                </a:cubicBezTo>
                <a:cubicBezTo>
                  <a:pt x="18242" y="1199"/>
                  <a:pt x="18143" y="1225"/>
                  <a:pt x="18065" y="1225"/>
                </a:cubicBezTo>
                <a:cubicBezTo>
                  <a:pt x="18036" y="1225"/>
                  <a:pt x="18010" y="1221"/>
                  <a:pt x="17994" y="1212"/>
                </a:cubicBezTo>
                <a:lnTo>
                  <a:pt x="17994" y="1212"/>
                </a:lnTo>
                <a:cubicBezTo>
                  <a:pt x="18024" y="1248"/>
                  <a:pt x="18175" y="1254"/>
                  <a:pt x="18212" y="1254"/>
                </a:cubicBezTo>
                <a:cubicBezTo>
                  <a:pt x="18133" y="1284"/>
                  <a:pt x="18073" y="1333"/>
                  <a:pt x="18073" y="1345"/>
                </a:cubicBezTo>
                <a:cubicBezTo>
                  <a:pt x="18151" y="1314"/>
                  <a:pt x="18254" y="1290"/>
                  <a:pt x="18254" y="1290"/>
                </a:cubicBezTo>
                <a:lnTo>
                  <a:pt x="18254" y="1290"/>
                </a:lnTo>
                <a:cubicBezTo>
                  <a:pt x="18254" y="1290"/>
                  <a:pt x="18157" y="1351"/>
                  <a:pt x="18127" y="1411"/>
                </a:cubicBezTo>
                <a:cubicBezTo>
                  <a:pt x="18179" y="1377"/>
                  <a:pt x="18264" y="1320"/>
                  <a:pt x="18277" y="1320"/>
                </a:cubicBezTo>
                <a:cubicBezTo>
                  <a:pt x="18278" y="1320"/>
                  <a:pt x="18278" y="1320"/>
                  <a:pt x="18278" y="1321"/>
                </a:cubicBezTo>
                <a:cubicBezTo>
                  <a:pt x="18230" y="1361"/>
                  <a:pt x="18187" y="1411"/>
                  <a:pt x="18164" y="1441"/>
                </a:cubicBezTo>
                <a:lnTo>
                  <a:pt x="18164" y="1441"/>
                </a:lnTo>
                <a:cubicBezTo>
                  <a:pt x="18172" y="1436"/>
                  <a:pt x="18181" y="1431"/>
                  <a:pt x="18189" y="1426"/>
                </a:cubicBezTo>
                <a:lnTo>
                  <a:pt x="18189" y="1426"/>
                </a:lnTo>
                <a:cubicBezTo>
                  <a:pt x="18163" y="1447"/>
                  <a:pt x="18145" y="1466"/>
                  <a:pt x="18145" y="1466"/>
                </a:cubicBezTo>
                <a:cubicBezTo>
                  <a:pt x="18145" y="1466"/>
                  <a:pt x="18152" y="1456"/>
                  <a:pt x="18164" y="1441"/>
                </a:cubicBezTo>
                <a:lnTo>
                  <a:pt x="18164" y="1441"/>
                </a:lnTo>
                <a:cubicBezTo>
                  <a:pt x="18135" y="1459"/>
                  <a:pt x="18108" y="1477"/>
                  <a:pt x="18091" y="1490"/>
                </a:cubicBezTo>
                <a:cubicBezTo>
                  <a:pt x="18103" y="1496"/>
                  <a:pt x="18121" y="1496"/>
                  <a:pt x="18139" y="1508"/>
                </a:cubicBezTo>
                <a:cubicBezTo>
                  <a:pt x="18206" y="1466"/>
                  <a:pt x="18272" y="1375"/>
                  <a:pt x="18272" y="1375"/>
                </a:cubicBezTo>
                <a:lnTo>
                  <a:pt x="18272" y="1375"/>
                </a:lnTo>
                <a:cubicBezTo>
                  <a:pt x="18272" y="1375"/>
                  <a:pt x="18233" y="1398"/>
                  <a:pt x="18189" y="1426"/>
                </a:cubicBezTo>
                <a:lnTo>
                  <a:pt x="18189" y="1426"/>
                </a:lnTo>
                <a:cubicBezTo>
                  <a:pt x="18224" y="1396"/>
                  <a:pt x="18274" y="1362"/>
                  <a:pt x="18316" y="1362"/>
                </a:cubicBezTo>
                <a:cubicBezTo>
                  <a:pt x="18319" y="1362"/>
                  <a:pt x="18323" y="1362"/>
                  <a:pt x="18327" y="1363"/>
                </a:cubicBezTo>
                <a:cubicBezTo>
                  <a:pt x="18234" y="1420"/>
                  <a:pt x="18181" y="1476"/>
                  <a:pt x="18159" y="1511"/>
                </a:cubicBezTo>
                <a:lnTo>
                  <a:pt x="18159" y="1511"/>
                </a:lnTo>
                <a:cubicBezTo>
                  <a:pt x="18214" y="1486"/>
                  <a:pt x="18292" y="1452"/>
                  <a:pt x="18321" y="1417"/>
                </a:cubicBezTo>
                <a:lnTo>
                  <a:pt x="18321" y="1417"/>
                </a:lnTo>
                <a:cubicBezTo>
                  <a:pt x="18291" y="1460"/>
                  <a:pt x="18248" y="1496"/>
                  <a:pt x="18212" y="1538"/>
                </a:cubicBezTo>
                <a:cubicBezTo>
                  <a:pt x="18189" y="1527"/>
                  <a:pt x="18177" y="1521"/>
                  <a:pt x="18157" y="1516"/>
                </a:cubicBezTo>
                <a:lnTo>
                  <a:pt x="18157" y="1516"/>
                </a:lnTo>
                <a:cubicBezTo>
                  <a:pt x="18154" y="1520"/>
                  <a:pt x="18153" y="1523"/>
                  <a:pt x="18151" y="1526"/>
                </a:cubicBezTo>
                <a:cubicBezTo>
                  <a:pt x="17897" y="1440"/>
                  <a:pt x="17604" y="1381"/>
                  <a:pt x="17452" y="1381"/>
                </a:cubicBezTo>
                <a:cubicBezTo>
                  <a:pt x="17445" y="1381"/>
                  <a:pt x="17437" y="1381"/>
                  <a:pt x="17431" y="1381"/>
                </a:cubicBezTo>
                <a:cubicBezTo>
                  <a:pt x="17479" y="1399"/>
                  <a:pt x="17522" y="1405"/>
                  <a:pt x="17558" y="1423"/>
                </a:cubicBezTo>
                <a:cubicBezTo>
                  <a:pt x="17541" y="1422"/>
                  <a:pt x="17525" y="1421"/>
                  <a:pt x="17509" y="1421"/>
                </a:cubicBezTo>
                <a:cubicBezTo>
                  <a:pt x="17372" y="1421"/>
                  <a:pt x="17279" y="1484"/>
                  <a:pt x="17279" y="1484"/>
                </a:cubicBezTo>
                <a:cubicBezTo>
                  <a:pt x="17341" y="1465"/>
                  <a:pt x="17439" y="1450"/>
                  <a:pt x="17494" y="1450"/>
                </a:cubicBezTo>
                <a:cubicBezTo>
                  <a:pt x="17509" y="1450"/>
                  <a:pt x="17521" y="1451"/>
                  <a:pt x="17528" y="1454"/>
                </a:cubicBezTo>
                <a:cubicBezTo>
                  <a:pt x="17486" y="1459"/>
                  <a:pt x="17315" y="1500"/>
                  <a:pt x="17245" y="1500"/>
                </a:cubicBezTo>
                <a:cubicBezTo>
                  <a:pt x="17233" y="1500"/>
                  <a:pt x="17224" y="1499"/>
                  <a:pt x="17219" y="1496"/>
                </a:cubicBezTo>
                <a:lnTo>
                  <a:pt x="17219" y="1496"/>
                </a:lnTo>
                <a:cubicBezTo>
                  <a:pt x="17232" y="1509"/>
                  <a:pt x="17267" y="1515"/>
                  <a:pt x="17304" y="1515"/>
                </a:cubicBezTo>
                <a:cubicBezTo>
                  <a:pt x="17336" y="1515"/>
                  <a:pt x="17369" y="1511"/>
                  <a:pt x="17388" y="1502"/>
                </a:cubicBezTo>
                <a:lnTo>
                  <a:pt x="17388" y="1502"/>
                </a:lnTo>
                <a:cubicBezTo>
                  <a:pt x="17273" y="1563"/>
                  <a:pt x="17255" y="1605"/>
                  <a:pt x="17237" y="1647"/>
                </a:cubicBezTo>
                <a:cubicBezTo>
                  <a:pt x="17279" y="1593"/>
                  <a:pt x="17388" y="1514"/>
                  <a:pt x="17516" y="1502"/>
                </a:cubicBezTo>
                <a:lnTo>
                  <a:pt x="17516" y="1502"/>
                </a:lnTo>
                <a:cubicBezTo>
                  <a:pt x="17334" y="1581"/>
                  <a:pt x="17273" y="1666"/>
                  <a:pt x="17267" y="1684"/>
                </a:cubicBezTo>
                <a:cubicBezTo>
                  <a:pt x="17307" y="1644"/>
                  <a:pt x="17487" y="1556"/>
                  <a:pt x="17594" y="1556"/>
                </a:cubicBezTo>
                <a:cubicBezTo>
                  <a:pt x="17600" y="1556"/>
                  <a:pt x="17606" y="1556"/>
                  <a:pt x="17612" y="1557"/>
                </a:cubicBezTo>
                <a:cubicBezTo>
                  <a:pt x="17455" y="1605"/>
                  <a:pt x="17376" y="1684"/>
                  <a:pt x="17376" y="1684"/>
                </a:cubicBezTo>
                <a:cubicBezTo>
                  <a:pt x="17376" y="1684"/>
                  <a:pt x="17536" y="1593"/>
                  <a:pt x="17628" y="1593"/>
                </a:cubicBezTo>
                <a:cubicBezTo>
                  <a:pt x="17631" y="1593"/>
                  <a:pt x="17634" y="1593"/>
                  <a:pt x="17637" y="1593"/>
                </a:cubicBezTo>
                <a:cubicBezTo>
                  <a:pt x="17509" y="1653"/>
                  <a:pt x="17401" y="1738"/>
                  <a:pt x="17401" y="1738"/>
                </a:cubicBezTo>
                <a:cubicBezTo>
                  <a:pt x="17401" y="1738"/>
                  <a:pt x="17643" y="1593"/>
                  <a:pt x="17758" y="1593"/>
                </a:cubicBezTo>
                <a:cubicBezTo>
                  <a:pt x="17661" y="1647"/>
                  <a:pt x="17582" y="1738"/>
                  <a:pt x="17582" y="1738"/>
                </a:cubicBezTo>
                <a:cubicBezTo>
                  <a:pt x="17631" y="1708"/>
                  <a:pt x="17782" y="1623"/>
                  <a:pt x="17782" y="1623"/>
                </a:cubicBezTo>
                <a:lnTo>
                  <a:pt x="17782" y="1623"/>
                </a:lnTo>
                <a:cubicBezTo>
                  <a:pt x="17782" y="1623"/>
                  <a:pt x="17649" y="1769"/>
                  <a:pt x="17582" y="1775"/>
                </a:cubicBezTo>
                <a:cubicBezTo>
                  <a:pt x="17587" y="1776"/>
                  <a:pt x="17593" y="1777"/>
                  <a:pt x="17599" y="1777"/>
                </a:cubicBezTo>
                <a:cubicBezTo>
                  <a:pt x="17655" y="1777"/>
                  <a:pt x="17761" y="1711"/>
                  <a:pt x="17788" y="1684"/>
                </a:cubicBezTo>
                <a:lnTo>
                  <a:pt x="17788" y="1684"/>
                </a:lnTo>
                <a:cubicBezTo>
                  <a:pt x="17740" y="1762"/>
                  <a:pt x="17721" y="1829"/>
                  <a:pt x="17727" y="1835"/>
                </a:cubicBezTo>
                <a:cubicBezTo>
                  <a:pt x="17770" y="1769"/>
                  <a:pt x="17848" y="1684"/>
                  <a:pt x="17849" y="1684"/>
                </a:cubicBezTo>
                <a:lnTo>
                  <a:pt x="17849" y="1684"/>
                </a:lnTo>
                <a:cubicBezTo>
                  <a:pt x="17849" y="1684"/>
                  <a:pt x="17826" y="1734"/>
                  <a:pt x="17818" y="1787"/>
                </a:cubicBezTo>
                <a:lnTo>
                  <a:pt x="17818" y="1787"/>
                </a:lnTo>
                <a:cubicBezTo>
                  <a:pt x="17833" y="1741"/>
                  <a:pt x="17854" y="1690"/>
                  <a:pt x="17879" y="1672"/>
                </a:cubicBezTo>
                <a:lnTo>
                  <a:pt x="17879" y="1672"/>
                </a:lnTo>
                <a:cubicBezTo>
                  <a:pt x="17862" y="1717"/>
                  <a:pt x="17852" y="1755"/>
                  <a:pt x="17846" y="1789"/>
                </a:cubicBezTo>
                <a:lnTo>
                  <a:pt x="17846" y="1789"/>
                </a:lnTo>
                <a:cubicBezTo>
                  <a:pt x="17864" y="1743"/>
                  <a:pt x="17881" y="1702"/>
                  <a:pt x="17885" y="1702"/>
                </a:cubicBezTo>
                <a:lnTo>
                  <a:pt x="17885" y="1702"/>
                </a:lnTo>
                <a:cubicBezTo>
                  <a:pt x="17871" y="1750"/>
                  <a:pt x="17865" y="1797"/>
                  <a:pt x="17863" y="1832"/>
                </a:cubicBezTo>
                <a:lnTo>
                  <a:pt x="17863" y="1832"/>
                </a:lnTo>
                <a:cubicBezTo>
                  <a:pt x="17886" y="1771"/>
                  <a:pt x="17915" y="1708"/>
                  <a:pt x="17915" y="1708"/>
                </a:cubicBezTo>
                <a:lnTo>
                  <a:pt x="17915" y="1708"/>
                </a:lnTo>
                <a:cubicBezTo>
                  <a:pt x="17915" y="1708"/>
                  <a:pt x="17915" y="1775"/>
                  <a:pt x="17903" y="1847"/>
                </a:cubicBezTo>
                <a:cubicBezTo>
                  <a:pt x="17887" y="1847"/>
                  <a:pt x="17876" y="1847"/>
                  <a:pt x="17861" y="1851"/>
                </a:cubicBezTo>
                <a:lnTo>
                  <a:pt x="17861" y="1851"/>
                </a:lnTo>
                <a:cubicBezTo>
                  <a:pt x="17861" y="1869"/>
                  <a:pt x="17861" y="1882"/>
                  <a:pt x="17861" y="1890"/>
                </a:cubicBezTo>
                <a:cubicBezTo>
                  <a:pt x="17606" y="1926"/>
                  <a:pt x="17340" y="2005"/>
                  <a:pt x="17219" y="2071"/>
                </a:cubicBezTo>
                <a:cubicBezTo>
                  <a:pt x="17267" y="2065"/>
                  <a:pt x="17310" y="2047"/>
                  <a:pt x="17358" y="2047"/>
                </a:cubicBezTo>
                <a:cubicBezTo>
                  <a:pt x="17207" y="2108"/>
                  <a:pt x="17134" y="2223"/>
                  <a:pt x="17134" y="2223"/>
                </a:cubicBezTo>
                <a:cubicBezTo>
                  <a:pt x="17189" y="2168"/>
                  <a:pt x="17316" y="2095"/>
                  <a:pt x="17346" y="2089"/>
                </a:cubicBezTo>
                <a:lnTo>
                  <a:pt x="17346" y="2089"/>
                </a:lnTo>
                <a:cubicBezTo>
                  <a:pt x="17333" y="2100"/>
                  <a:pt x="17300" y="2126"/>
                  <a:pt x="17263" y="2154"/>
                </a:cubicBezTo>
                <a:lnTo>
                  <a:pt x="17263" y="2154"/>
                </a:lnTo>
                <a:cubicBezTo>
                  <a:pt x="17273" y="2141"/>
                  <a:pt x="17285" y="2128"/>
                  <a:pt x="17298" y="2114"/>
                </a:cubicBezTo>
                <a:lnTo>
                  <a:pt x="17298" y="2114"/>
                </a:lnTo>
                <a:cubicBezTo>
                  <a:pt x="17249" y="2141"/>
                  <a:pt x="17211" y="2176"/>
                  <a:pt x="17183" y="2213"/>
                </a:cubicBezTo>
                <a:lnTo>
                  <a:pt x="17183" y="2213"/>
                </a:lnTo>
                <a:cubicBezTo>
                  <a:pt x="17209" y="2194"/>
                  <a:pt x="17237" y="2174"/>
                  <a:pt x="17263" y="2154"/>
                </a:cubicBezTo>
                <a:lnTo>
                  <a:pt x="17263" y="2154"/>
                </a:lnTo>
                <a:cubicBezTo>
                  <a:pt x="17244" y="2178"/>
                  <a:pt x="17229" y="2200"/>
                  <a:pt x="17216" y="2220"/>
                </a:cubicBezTo>
                <a:lnTo>
                  <a:pt x="17216" y="2220"/>
                </a:lnTo>
                <a:cubicBezTo>
                  <a:pt x="17227" y="2213"/>
                  <a:pt x="17236" y="2205"/>
                  <a:pt x="17243" y="2198"/>
                </a:cubicBezTo>
                <a:lnTo>
                  <a:pt x="17243" y="2198"/>
                </a:lnTo>
                <a:cubicBezTo>
                  <a:pt x="17197" y="2263"/>
                  <a:pt x="17176" y="2306"/>
                  <a:pt x="17173" y="2342"/>
                </a:cubicBezTo>
                <a:lnTo>
                  <a:pt x="17173" y="2342"/>
                </a:lnTo>
                <a:cubicBezTo>
                  <a:pt x="17219" y="2266"/>
                  <a:pt x="17320" y="2134"/>
                  <a:pt x="17401" y="2114"/>
                </a:cubicBezTo>
                <a:lnTo>
                  <a:pt x="17401" y="2114"/>
                </a:lnTo>
                <a:cubicBezTo>
                  <a:pt x="17279" y="2223"/>
                  <a:pt x="17243" y="2332"/>
                  <a:pt x="17243" y="2332"/>
                </a:cubicBezTo>
                <a:cubicBezTo>
                  <a:pt x="17243" y="2332"/>
                  <a:pt x="17352" y="2174"/>
                  <a:pt x="17431" y="2132"/>
                </a:cubicBezTo>
                <a:lnTo>
                  <a:pt x="17431" y="2132"/>
                </a:lnTo>
                <a:cubicBezTo>
                  <a:pt x="17340" y="2241"/>
                  <a:pt x="17285" y="2368"/>
                  <a:pt x="17285" y="2368"/>
                </a:cubicBezTo>
                <a:cubicBezTo>
                  <a:pt x="17285" y="2368"/>
                  <a:pt x="17437" y="2132"/>
                  <a:pt x="17540" y="2083"/>
                </a:cubicBezTo>
                <a:lnTo>
                  <a:pt x="17540" y="2083"/>
                </a:lnTo>
                <a:cubicBezTo>
                  <a:pt x="17467" y="2174"/>
                  <a:pt x="17437" y="2283"/>
                  <a:pt x="17437" y="2283"/>
                </a:cubicBezTo>
                <a:cubicBezTo>
                  <a:pt x="17473" y="2241"/>
                  <a:pt x="17570" y="2096"/>
                  <a:pt x="17570" y="2095"/>
                </a:cubicBezTo>
                <a:lnTo>
                  <a:pt x="17570" y="2095"/>
                </a:lnTo>
                <a:cubicBezTo>
                  <a:pt x="17570" y="2096"/>
                  <a:pt x="17516" y="2283"/>
                  <a:pt x="17461" y="2326"/>
                </a:cubicBezTo>
                <a:cubicBezTo>
                  <a:pt x="17509" y="2313"/>
                  <a:pt x="17588" y="2186"/>
                  <a:pt x="17606" y="2150"/>
                </a:cubicBezTo>
                <a:lnTo>
                  <a:pt x="17606" y="2150"/>
                </a:lnTo>
                <a:cubicBezTo>
                  <a:pt x="17600" y="2235"/>
                  <a:pt x="17612" y="2307"/>
                  <a:pt x="17625" y="2313"/>
                </a:cubicBezTo>
                <a:cubicBezTo>
                  <a:pt x="17631" y="2235"/>
                  <a:pt x="17667" y="2126"/>
                  <a:pt x="17667" y="2126"/>
                </a:cubicBezTo>
                <a:cubicBezTo>
                  <a:pt x="17667" y="2126"/>
                  <a:pt x="17673" y="2241"/>
                  <a:pt x="17709" y="2295"/>
                </a:cubicBezTo>
                <a:cubicBezTo>
                  <a:pt x="17703" y="2235"/>
                  <a:pt x="17697" y="2120"/>
                  <a:pt x="17703" y="2120"/>
                </a:cubicBezTo>
                <a:lnTo>
                  <a:pt x="17703" y="2120"/>
                </a:lnTo>
                <a:cubicBezTo>
                  <a:pt x="17721" y="2217"/>
                  <a:pt x="17764" y="2307"/>
                  <a:pt x="17764" y="2307"/>
                </a:cubicBezTo>
                <a:cubicBezTo>
                  <a:pt x="17764" y="2307"/>
                  <a:pt x="17721" y="2156"/>
                  <a:pt x="17752" y="2095"/>
                </a:cubicBezTo>
                <a:lnTo>
                  <a:pt x="17752" y="2095"/>
                </a:lnTo>
                <a:cubicBezTo>
                  <a:pt x="17764" y="2241"/>
                  <a:pt x="17812" y="2332"/>
                  <a:pt x="17824" y="2338"/>
                </a:cubicBezTo>
                <a:cubicBezTo>
                  <a:pt x="17800" y="2295"/>
                  <a:pt x="17800" y="2114"/>
                  <a:pt x="17800" y="2114"/>
                </a:cubicBezTo>
                <a:lnTo>
                  <a:pt x="17800" y="2114"/>
                </a:lnTo>
                <a:cubicBezTo>
                  <a:pt x="17800" y="2114"/>
                  <a:pt x="17873" y="2247"/>
                  <a:pt x="17855" y="2332"/>
                </a:cubicBezTo>
                <a:cubicBezTo>
                  <a:pt x="17873" y="2326"/>
                  <a:pt x="17885" y="2156"/>
                  <a:pt x="17855" y="2089"/>
                </a:cubicBezTo>
                <a:lnTo>
                  <a:pt x="17855" y="2089"/>
                </a:lnTo>
                <a:cubicBezTo>
                  <a:pt x="17885" y="2156"/>
                  <a:pt x="17915" y="2241"/>
                  <a:pt x="17933" y="2301"/>
                </a:cubicBezTo>
                <a:cubicBezTo>
                  <a:pt x="17818" y="2386"/>
                  <a:pt x="17703" y="2489"/>
                  <a:pt x="17606" y="2586"/>
                </a:cubicBezTo>
                <a:lnTo>
                  <a:pt x="17576" y="2556"/>
                </a:lnTo>
                <a:cubicBezTo>
                  <a:pt x="17503" y="2556"/>
                  <a:pt x="17466" y="2641"/>
                  <a:pt x="17399" y="2641"/>
                </a:cubicBezTo>
                <a:cubicBezTo>
                  <a:pt x="17388" y="2641"/>
                  <a:pt x="17377" y="2639"/>
                  <a:pt x="17364" y="2634"/>
                </a:cubicBezTo>
                <a:cubicBezTo>
                  <a:pt x="17364" y="2646"/>
                  <a:pt x="17346" y="2671"/>
                  <a:pt x="17346" y="2695"/>
                </a:cubicBezTo>
                <a:cubicBezTo>
                  <a:pt x="17339" y="2696"/>
                  <a:pt x="17331" y="2697"/>
                  <a:pt x="17325" y="2697"/>
                </a:cubicBezTo>
                <a:cubicBezTo>
                  <a:pt x="17266" y="2697"/>
                  <a:pt x="17238" y="2651"/>
                  <a:pt x="17249" y="2586"/>
                </a:cubicBezTo>
                <a:cubicBezTo>
                  <a:pt x="17092" y="2586"/>
                  <a:pt x="17152" y="2428"/>
                  <a:pt x="17122" y="2344"/>
                </a:cubicBezTo>
                <a:cubicBezTo>
                  <a:pt x="17122" y="2342"/>
                  <a:pt x="17123" y="2340"/>
                  <a:pt x="17123" y="2337"/>
                </a:cubicBezTo>
                <a:lnTo>
                  <a:pt x="17123" y="2337"/>
                </a:lnTo>
                <a:cubicBezTo>
                  <a:pt x="17115" y="2335"/>
                  <a:pt x="17107" y="2333"/>
                  <a:pt x="17098" y="2332"/>
                </a:cubicBezTo>
                <a:cubicBezTo>
                  <a:pt x="17086" y="2283"/>
                  <a:pt x="17074" y="2241"/>
                  <a:pt x="17086" y="2192"/>
                </a:cubicBezTo>
                <a:cubicBezTo>
                  <a:pt x="17128" y="2168"/>
                  <a:pt x="17122" y="2126"/>
                  <a:pt x="17104" y="2077"/>
                </a:cubicBezTo>
                <a:cubicBezTo>
                  <a:pt x="16983" y="2071"/>
                  <a:pt x="16983" y="1974"/>
                  <a:pt x="17007" y="1890"/>
                </a:cubicBezTo>
                <a:cubicBezTo>
                  <a:pt x="16983" y="1890"/>
                  <a:pt x="16971" y="1878"/>
                  <a:pt x="16946" y="1878"/>
                </a:cubicBezTo>
                <a:cubicBezTo>
                  <a:pt x="16935" y="1820"/>
                  <a:pt x="16887" y="1793"/>
                  <a:pt x="16841" y="1793"/>
                </a:cubicBezTo>
                <a:cubicBezTo>
                  <a:pt x="16790" y="1793"/>
                  <a:pt x="16743" y="1826"/>
                  <a:pt x="16753" y="1890"/>
                </a:cubicBezTo>
                <a:cubicBezTo>
                  <a:pt x="16740" y="1893"/>
                  <a:pt x="16729" y="1895"/>
                  <a:pt x="16718" y="1895"/>
                </a:cubicBezTo>
                <a:cubicBezTo>
                  <a:pt x="16664" y="1895"/>
                  <a:pt x="16629" y="1858"/>
                  <a:pt x="16593" y="1858"/>
                </a:cubicBezTo>
                <a:cubicBezTo>
                  <a:pt x="16576" y="1858"/>
                  <a:pt x="16559" y="1866"/>
                  <a:pt x="16541" y="1890"/>
                </a:cubicBezTo>
                <a:cubicBezTo>
                  <a:pt x="16511" y="1926"/>
                  <a:pt x="16529" y="2059"/>
                  <a:pt x="16541" y="2102"/>
                </a:cubicBezTo>
                <a:cubicBezTo>
                  <a:pt x="16529" y="2102"/>
                  <a:pt x="16511" y="2104"/>
                  <a:pt x="16497" y="2104"/>
                </a:cubicBezTo>
                <a:cubicBezTo>
                  <a:pt x="16490" y="2104"/>
                  <a:pt x="16484" y="2104"/>
                  <a:pt x="16480" y="2102"/>
                </a:cubicBezTo>
                <a:lnTo>
                  <a:pt x="16480" y="2102"/>
                </a:lnTo>
                <a:cubicBezTo>
                  <a:pt x="16468" y="2108"/>
                  <a:pt x="16486" y="2132"/>
                  <a:pt x="16480" y="2138"/>
                </a:cubicBezTo>
                <a:cubicBezTo>
                  <a:pt x="16426" y="2138"/>
                  <a:pt x="16426" y="2180"/>
                  <a:pt x="16402" y="2192"/>
                </a:cubicBezTo>
                <a:cubicBezTo>
                  <a:pt x="16395" y="2192"/>
                  <a:pt x="16341" y="2217"/>
                  <a:pt x="16341" y="2223"/>
                </a:cubicBezTo>
                <a:cubicBezTo>
                  <a:pt x="16286" y="2253"/>
                  <a:pt x="16214" y="2192"/>
                  <a:pt x="16226" y="2332"/>
                </a:cubicBezTo>
                <a:lnTo>
                  <a:pt x="16056" y="2332"/>
                </a:lnTo>
                <a:cubicBezTo>
                  <a:pt x="16078" y="2226"/>
                  <a:pt x="16019" y="2203"/>
                  <a:pt x="15946" y="2203"/>
                </a:cubicBezTo>
                <a:cubicBezTo>
                  <a:pt x="15915" y="2203"/>
                  <a:pt x="15881" y="2207"/>
                  <a:pt x="15851" y="2210"/>
                </a:cubicBezTo>
                <a:cubicBezTo>
                  <a:pt x="15857" y="2217"/>
                  <a:pt x="15875" y="2229"/>
                  <a:pt x="15881" y="2247"/>
                </a:cubicBezTo>
                <a:cubicBezTo>
                  <a:pt x="15736" y="2229"/>
                  <a:pt x="15742" y="2095"/>
                  <a:pt x="15621" y="2065"/>
                </a:cubicBezTo>
                <a:cubicBezTo>
                  <a:pt x="15614" y="1960"/>
                  <a:pt x="15574" y="1939"/>
                  <a:pt x="15519" y="1939"/>
                </a:cubicBezTo>
                <a:cubicBezTo>
                  <a:pt x="15480" y="1939"/>
                  <a:pt x="15433" y="1950"/>
                  <a:pt x="15387" y="1950"/>
                </a:cubicBezTo>
                <a:cubicBezTo>
                  <a:pt x="15370" y="1950"/>
                  <a:pt x="15353" y="1948"/>
                  <a:pt x="15336" y="1944"/>
                </a:cubicBezTo>
                <a:cubicBezTo>
                  <a:pt x="15336" y="1956"/>
                  <a:pt x="15336" y="1974"/>
                  <a:pt x="15330" y="1986"/>
                </a:cubicBezTo>
                <a:cubicBezTo>
                  <a:pt x="15317" y="1990"/>
                  <a:pt x="15306" y="1992"/>
                  <a:pt x="15296" y="1992"/>
                </a:cubicBezTo>
                <a:cubicBezTo>
                  <a:pt x="15224" y="1992"/>
                  <a:pt x="15229" y="1904"/>
                  <a:pt x="15154" y="1878"/>
                </a:cubicBezTo>
                <a:cubicBezTo>
                  <a:pt x="15154" y="1878"/>
                  <a:pt x="15148" y="1896"/>
                  <a:pt x="15136" y="1896"/>
                </a:cubicBezTo>
                <a:cubicBezTo>
                  <a:pt x="15118" y="1887"/>
                  <a:pt x="15103" y="1885"/>
                  <a:pt x="15088" y="1885"/>
                </a:cubicBezTo>
                <a:cubicBezTo>
                  <a:pt x="15080" y="1885"/>
                  <a:pt x="15073" y="1885"/>
                  <a:pt x="15065" y="1885"/>
                </a:cubicBezTo>
                <a:cubicBezTo>
                  <a:pt x="15057" y="1885"/>
                  <a:pt x="15048" y="1885"/>
                  <a:pt x="15039" y="1884"/>
                </a:cubicBezTo>
                <a:cubicBezTo>
                  <a:pt x="15033" y="1890"/>
                  <a:pt x="15039" y="1908"/>
                  <a:pt x="15039" y="1920"/>
                </a:cubicBezTo>
                <a:cubicBezTo>
                  <a:pt x="15038" y="1921"/>
                  <a:pt x="15036" y="1922"/>
                  <a:pt x="15034" y="1922"/>
                </a:cubicBezTo>
                <a:cubicBezTo>
                  <a:pt x="15028" y="1922"/>
                  <a:pt x="15019" y="1918"/>
                  <a:pt x="15011" y="1918"/>
                </a:cubicBezTo>
                <a:cubicBezTo>
                  <a:pt x="15008" y="1918"/>
                  <a:pt x="15006" y="1919"/>
                  <a:pt x="15003" y="1920"/>
                </a:cubicBezTo>
                <a:lnTo>
                  <a:pt x="15003" y="1968"/>
                </a:lnTo>
                <a:cubicBezTo>
                  <a:pt x="14997" y="1965"/>
                  <a:pt x="14990" y="1964"/>
                  <a:pt x="14984" y="1964"/>
                </a:cubicBezTo>
                <a:cubicBezTo>
                  <a:pt x="14965" y="1964"/>
                  <a:pt x="14945" y="1974"/>
                  <a:pt x="14936" y="1974"/>
                </a:cubicBezTo>
                <a:cubicBezTo>
                  <a:pt x="14936" y="2026"/>
                  <a:pt x="14907" y="2039"/>
                  <a:pt x="14870" y="2039"/>
                </a:cubicBezTo>
                <a:cubicBezTo>
                  <a:pt x="14843" y="2039"/>
                  <a:pt x="14811" y="2031"/>
                  <a:pt x="14785" y="2029"/>
                </a:cubicBezTo>
                <a:lnTo>
                  <a:pt x="14785" y="2029"/>
                </a:lnTo>
                <a:cubicBezTo>
                  <a:pt x="14791" y="2041"/>
                  <a:pt x="14785" y="2065"/>
                  <a:pt x="14791" y="2089"/>
                </a:cubicBezTo>
                <a:cubicBezTo>
                  <a:pt x="14786" y="2090"/>
                  <a:pt x="14781" y="2090"/>
                  <a:pt x="14776" y="2090"/>
                </a:cubicBezTo>
                <a:cubicBezTo>
                  <a:pt x="14695" y="2090"/>
                  <a:pt x="14643" y="2054"/>
                  <a:pt x="14565" y="2054"/>
                </a:cubicBezTo>
                <a:cubicBezTo>
                  <a:pt x="14542" y="2054"/>
                  <a:pt x="14517" y="2057"/>
                  <a:pt x="14488" y="2065"/>
                </a:cubicBezTo>
                <a:cubicBezTo>
                  <a:pt x="14464" y="2089"/>
                  <a:pt x="14440" y="2126"/>
                  <a:pt x="14440" y="2168"/>
                </a:cubicBezTo>
                <a:cubicBezTo>
                  <a:pt x="14428" y="2180"/>
                  <a:pt x="14410" y="2186"/>
                  <a:pt x="14398" y="2186"/>
                </a:cubicBezTo>
                <a:cubicBezTo>
                  <a:pt x="14404" y="2210"/>
                  <a:pt x="14391" y="2241"/>
                  <a:pt x="14391" y="2253"/>
                </a:cubicBezTo>
                <a:cubicBezTo>
                  <a:pt x="14252" y="2277"/>
                  <a:pt x="14289" y="2319"/>
                  <a:pt x="14289" y="2422"/>
                </a:cubicBezTo>
                <a:cubicBezTo>
                  <a:pt x="14289" y="2465"/>
                  <a:pt x="14337" y="2459"/>
                  <a:pt x="14313" y="2525"/>
                </a:cubicBezTo>
                <a:cubicBezTo>
                  <a:pt x="14307" y="2556"/>
                  <a:pt x="14246" y="2592"/>
                  <a:pt x="14222" y="2622"/>
                </a:cubicBezTo>
                <a:cubicBezTo>
                  <a:pt x="14249" y="2636"/>
                  <a:pt x="14287" y="2643"/>
                  <a:pt x="14324" y="2643"/>
                </a:cubicBezTo>
                <a:cubicBezTo>
                  <a:pt x="14337" y="2643"/>
                  <a:pt x="14349" y="2642"/>
                  <a:pt x="14361" y="2640"/>
                </a:cubicBezTo>
                <a:lnTo>
                  <a:pt x="14361" y="2640"/>
                </a:lnTo>
                <a:cubicBezTo>
                  <a:pt x="14373" y="2725"/>
                  <a:pt x="14276" y="2737"/>
                  <a:pt x="14282" y="2828"/>
                </a:cubicBezTo>
                <a:cubicBezTo>
                  <a:pt x="14240" y="2834"/>
                  <a:pt x="14210" y="2876"/>
                  <a:pt x="14192" y="2919"/>
                </a:cubicBezTo>
                <a:cubicBezTo>
                  <a:pt x="14180" y="2919"/>
                  <a:pt x="14161" y="2919"/>
                  <a:pt x="14149" y="2925"/>
                </a:cubicBezTo>
                <a:cubicBezTo>
                  <a:pt x="14155" y="2943"/>
                  <a:pt x="14167" y="2979"/>
                  <a:pt x="14186" y="3004"/>
                </a:cubicBezTo>
                <a:cubicBezTo>
                  <a:pt x="14119" y="3058"/>
                  <a:pt x="14149" y="3131"/>
                  <a:pt x="14107" y="3191"/>
                </a:cubicBezTo>
                <a:cubicBezTo>
                  <a:pt x="14082" y="3231"/>
                  <a:pt x="14058" y="3242"/>
                  <a:pt x="14033" y="3242"/>
                </a:cubicBezTo>
                <a:cubicBezTo>
                  <a:pt x="13998" y="3242"/>
                  <a:pt x="13962" y="3218"/>
                  <a:pt x="13923" y="3218"/>
                </a:cubicBezTo>
                <a:cubicBezTo>
                  <a:pt x="13910" y="3218"/>
                  <a:pt x="13897" y="3221"/>
                  <a:pt x="13883" y="3228"/>
                </a:cubicBezTo>
                <a:cubicBezTo>
                  <a:pt x="13816" y="3270"/>
                  <a:pt x="13865" y="3361"/>
                  <a:pt x="13732" y="3367"/>
                </a:cubicBezTo>
                <a:cubicBezTo>
                  <a:pt x="13727" y="3367"/>
                  <a:pt x="13723" y="3367"/>
                  <a:pt x="13719" y="3367"/>
                </a:cubicBezTo>
                <a:cubicBezTo>
                  <a:pt x="13592" y="3367"/>
                  <a:pt x="13589" y="3275"/>
                  <a:pt x="13495" y="3240"/>
                </a:cubicBezTo>
                <a:cubicBezTo>
                  <a:pt x="13465" y="3312"/>
                  <a:pt x="13284" y="3343"/>
                  <a:pt x="13368" y="3433"/>
                </a:cubicBezTo>
                <a:cubicBezTo>
                  <a:pt x="13277" y="3458"/>
                  <a:pt x="13338" y="3542"/>
                  <a:pt x="13380" y="3579"/>
                </a:cubicBezTo>
                <a:cubicBezTo>
                  <a:pt x="13362" y="3603"/>
                  <a:pt x="13308" y="3651"/>
                  <a:pt x="13308" y="3694"/>
                </a:cubicBezTo>
                <a:cubicBezTo>
                  <a:pt x="13302" y="3754"/>
                  <a:pt x="13344" y="3742"/>
                  <a:pt x="13350" y="3785"/>
                </a:cubicBezTo>
                <a:cubicBezTo>
                  <a:pt x="13368" y="3833"/>
                  <a:pt x="13350" y="3894"/>
                  <a:pt x="13399" y="3936"/>
                </a:cubicBezTo>
                <a:cubicBezTo>
                  <a:pt x="13338" y="3936"/>
                  <a:pt x="13156" y="4015"/>
                  <a:pt x="13150" y="4087"/>
                </a:cubicBezTo>
                <a:cubicBezTo>
                  <a:pt x="13138" y="4124"/>
                  <a:pt x="13259" y="4281"/>
                  <a:pt x="13302" y="4287"/>
                </a:cubicBezTo>
                <a:cubicBezTo>
                  <a:pt x="13320" y="4317"/>
                  <a:pt x="13332" y="4336"/>
                  <a:pt x="13368" y="4366"/>
                </a:cubicBezTo>
                <a:cubicBezTo>
                  <a:pt x="13320" y="4402"/>
                  <a:pt x="13290" y="4457"/>
                  <a:pt x="13344" y="4499"/>
                </a:cubicBezTo>
                <a:cubicBezTo>
                  <a:pt x="13323" y="4538"/>
                  <a:pt x="13285" y="4550"/>
                  <a:pt x="13242" y="4550"/>
                </a:cubicBezTo>
                <a:cubicBezTo>
                  <a:pt x="13177" y="4550"/>
                  <a:pt x="13099" y="4523"/>
                  <a:pt x="13050" y="4523"/>
                </a:cubicBezTo>
                <a:cubicBezTo>
                  <a:pt x="13047" y="4523"/>
                  <a:pt x="13044" y="4523"/>
                  <a:pt x="13041" y="4523"/>
                </a:cubicBezTo>
                <a:cubicBezTo>
                  <a:pt x="12944" y="4529"/>
                  <a:pt x="12823" y="4675"/>
                  <a:pt x="12987" y="4681"/>
                </a:cubicBezTo>
                <a:cubicBezTo>
                  <a:pt x="12999" y="4753"/>
                  <a:pt x="12957" y="4850"/>
                  <a:pt x="13047" y="4850"/>
                </a:cubicBezTo>
                <a:cubicBezTo>
                  <a:pt x="13043" y="4982"/>
                  <a:pt x="13093" y="5049"/>
                  <a:pt x="13179" y="5049"/>
                </a:cubicBezTo>
                <a:cubicBezTo>
                  <a:pt x="13208" y="5049"/>
                  <a:pt x="13241" y="5041"/>
                  <a:pt x="13277" y="5026"/>
                </a:cubicBezTo>
                <a:cubicBezTo>
                  <a:pt x="13320" y="5005"/>
                  <a:pt x="13321" y="4975"/>
                  <a:pt x="13348" y="4975"/>
                </a:cubicBezTo>
                <a:cubicBezTo>
                  <a:pt x="13360" y="4975"/>
                  <a:pt x="13377" y="4981"/>
                  <a:pt x="13405" y="4996"/>
                </a:cubicBezTo>
                <a:cubicBezTo>
                  <a:pt x="13426" y="5004"/>
                  <a:pt x="13442" y="5087"/>
                  <a:pt x="13478" y="5087"/>
                </a:cubicBezTo>
                <a:cubicBezTo>
                  <a:pt x="13492" y="5087"/>
                  <a:pt x="13509" y="5074"/>
                  <a:pt x="13532" y="5038"/>
                </a:cubicBezTo>
                <a:cubicBezTo>
                  <a:pt x="13610" y="5074"/>
                  <a:pt x="13556" y="5177"/>
                  <a:pt x="13556" y="5244"/>
                </a:cubicBezTo>
                <a:cubicBezTo>
                  <a:pt x="13556" y="5365"/>
                  <a:pt x="13592" y="5365"/>
                  <a:pt x="13671" y="5431"/>
                </a:cubicBezTo>
                <a:cubicBezTo>
                  <a:pt x="13647" y="5486"/>
                  <a:pt x="13653" y="5559"/>
                  <a:pt x="13653" y="5619"/>
                </a:cubicBezTo>
                <a:cubicBezTo>
                  <a:pt x="13648" y="5618"/>
                  <a:pt x="13644" y="5618"/>
                  <a:pt x="13640" y="5618"/>
                </a:cubicBezTo>
                <a:cubicBezTo>
                  <a:pt x="13612" y="5618"/>
                  <a:pt x="13582" y="5631"/>
                  <a:pt x="13556" y="5631"/>
                </a:cubicBezTo>
                <a:cubicBezTo>
                  <a:pt x="13532" y="5680"/>
                  <a:pt x="13556" y="5734"/>
                  <a:pt x="13544" y="5770"/>
                </a:cubicBezTo>
                <a:cubicBezTo>
                  <a:pt x="13526" y="5831"/>
                  <a:pt x="13453" y="5825"/>
                  <a:pt x="13489" y="5910"/>
                </a:cubicBezTo>
                <a:cubicBezTo>
                  <a:pt x="13487" y="5910"/>
                  <a:pt x="13484" y="5910"/>
                  <a:pt x="13481" y="5910"/>
                </a:cubicBezTo>
                <a:cubicBezTo>
                  <a:pt x="13430" y="5910"/>
                  <a:pt x="13352" y="5885"/>
                  <a:pt x="13297" y="5885"/>
                </a:cubicBezTo>
                <a:cubicBezTo>
                  <a:pt x="13251" y="5885"/>
                  <a:pt x="13222" y="5903"/>
                  <a:pt x="13241" y="5970"/>
                </a:cubicBezTo>
                <a:cubicBezTo>
                  <a:pt x="13211" y="5970"/>
                  <a:pt x="13138" y="5946"/>
                  <a:pt x="13126" y="5946"/>
                </a:cubicBezTo>
                <a:cubicBezTo>
                  <a:pt x="13096" y="5964"/>
                  <a:pt x="13090" y="5994"/>
                  <a:pt x="13066" y="6007"/>
                </a:cubicBezTo>
                <a:cubicBezTo>
                  <a:pt x="13034" y="6023"/>
                  <a:pt x="13062" y="6057"/>
                  <a:pt x="13021" y="6057"/>
                </a:cubicBezTo>
                <a:cubicBezTo>
                  <a:pt x="13015" y="6057"/>
                  <a:pt x="13008" y="6057"/>
                  <a:pt x="12999" y="6055"/>
                </a:cubicBezTo>
                <a:cubicBezTo>
                  <a:pt x="12981" y="6055"/>
                  <a:pt x="12951" y="5976"/>
                  <a:pt x="12938" y="5964"/>
                </a:cubicBezTo>
                <a:cubicBezTo>
                  <a:pt x="12884" y="5994"/>
                  <a:pt x="12854" y="6055"/>
                  <a:pt x="12860" y="6116"/>
                </a:cubicBezTo>
                <a:cubicBezTo>
                  <a:pt x="12854" y="6113"/>
                  <a:pt x="12847" y="6111"/>
                  <a:pt x="12841" y="6111"/>
                </a:cubicBezTo>
                <a:cubicBezTo>
                  <a:pt x="12821" y="6111"/>
                  <a:pt x="12802" y="6122"/>
                  <a:pt x="12793" y="6122"/>
                </a:cubicBezTo>
                <a:cubicBezTo>
                  <a:pt x="12769" y="6303"/>
                  <a:pt x="12563" y="6146"/>
                  <a:pt x="12557" y="6303"/>
                </a:cubicBezTo>
                <a:cubicBezTo>
                  <a:pt x="12484" y="6297"/>
                  <a:pt x="12454" y="6255"/>
                  <a:pt x="12394" y="6243"/>
                </a:cubicBezTo>
                <a:cubicBezTo>
                  <a:pt x="12333" y="6225"/>
                  <a:pt x="12260" y="6237"/>
                  <a:pt x="12200" y="6219"/>
                </a:cubicBezTo>
                <a:cubicBezTo>
                  <a:pt x="12165" y="6210"/>
                  <a:pt x="12162" y="6132"/>
                  <a:pt x="12121" y="6132"/>
                </a:cubicBezTo>
                <a:cubicBezTo>
                  <a:pt x="12105" y="6132"/>
                  <a:pt x="12082" y="6145"/>
                  <a:pt x="12048" y="6182"/>
                </a:cubicBezTo>
                <a:cubicBezTo>
                  <a:pt x="12018" y="6134"/>
                  <a:pt x="11970" y="6134"/>
                  <a:pt x="11927" y="6116"/>
                </a:cubicBezTo>
                <a:cubicBezTo>
                  <a:pt x="11885" y="6188"/>
                  <a:pt x="11861" y="6243"/>
                  <a:pt x="11776" y="6267"/>
                </a:cubicBezTo>
                <a:cubicBezTo>
                  <a:pt x="11772" y="6268"/>
                  <a:pt x="11768" y="6268"/>
                  <a:pt x="11765" y="6268"/>
                </a:cubicBezTo>
                <a:cubicBezTo>
                  <a:pt x="11719" y="6268"/>
                  <a:pt x="11673" y="6207"/>
                  <a:pt x="11637" y="6207"/>
                </a:cubicBezTo>
                <a:cubicBezTo>
                  <a:pt x="11617" y="6207"/>
                  <a:pt x="11600" y="6225"/>
                  <a:pt x="11588" y="6279"/>
                </a:cubicBezTo>
                <a:cubicBezTo>
                  <a:pt x="11565" y="6286"/>
                  <a:pt x="11545" y="6289"/>
                  <a:pt x="11526" y="6289"/>
                </a:cubicBezTo>
                <a:cubicBezTo>
                  <a:pt x="11365" y="6289"/>
                  <a:pt x="11338" y="6058"/>
                  <a:pt x="11219" y="5976"/>
                </a:cubicBezTo>
                <a:cubicBezTo>
                  <a:pt x="11204" y="5967"/>
                  <a:pt x="11172" y="5961"/>
                  <a:pt x="11134" y="5961"/>
                </a:cubicBezTo>
                <a:cubicBezTo>
                  <a:pt x="11002" y="5961"/>
                  <a:pt x="10788" y="6023"/>
                  <a:pt x="10868" y="6182"/>
                </a:cubicBezTo>
                <a:cubicBezTo>
                  <a:pt x="10807" y="6188"/>
                  <a:pt x="10741" y="6212"/>
                  <a:pt x="10686" y="6243"/>
                </a:cubicBezTo>
                <a:cubicBezTo>
                  <a:pt x="10644" y="6190"/>
                  <a:pt x="10616" y="6170"/>
                  <a:pt x="10596" y="6170"/>
                </a:cubicBezTo>
                <a:cubicBezTo>
                  <a:pt x="10542" y="6170"/>
                  <a:pt x="10556" y="6325"/>
                  <a:pt x="10547" y="6370"/>
                </a:cubicBezTo>
                <a:lnTo>
                  <a:pt x="10492" y="6509"/>
                </a:lnTo>
                <a:cubicBezTo>
                  <a:pt x="10487" y="6521"/>
                  <a:pt x="10384" y="6606"/>
                  <a:pt x="10378" y="6606"/>
                </a:cubicBezTo>
                <a:cubicBezTo>
                  <a:pt x="10378" y="6606"/>
                  <a:pt x="10377" y="6606"/>
                  <a:pt x="10377" y="6606"/>
                </a:cubicBezTo>
                <a:lnTo>
                  <a:pt x="10377" y="6606"/>
                </a:lnTo>
                <a:cubicBezTo>
                  <a:pt x="10347" y="6727"/>
                  <a:pt x="10438" y="6763"/>
                  <a:pt x="10456" y="6884"/>
                </a:cubicBezTo>
                <a:cubicBezTo>
                  <a:pt x="10462" y="6939"/>
                  <a:pt x="10402" y="6945"/>
                  <a:pt x="10396" y="7000"/>
                </a:cubicBezTo>
                <a:cubicBezTo>
                  <a:pt x="10396" y="7042"/>
                  <a:pt x="10432" y="7127"/>
                  <a:pt x="10444" y="7163"/>
                </a:cubicBezTo>
                <a:cubicBezTo>
                  <a:pt x="10388" y="7180"/>
                  <a:pt x="10301" y="7212"/>
                  <a:pt x="10240" y="7212"/>
                </a:cubicBezTo>
                <a:cubicBezTo>
                  <a:pt x="10235" y="7212"/>
                  <a:pt x="10231" y="7212"/>
                  <a:pt x="10226" y="7211"/>
                </a:cubicBezTo>
                <a:cubicBezTo>
                  <a:pt x="10153" y="7205"/>
                  <a:pt x="10099" y="7157"/>
                  <a:pt x="10014" y="7145"/>
                </a:cubicBezTo>
                <a:cubicBezTo>
                  <a:pt x="10004" y="7143"/>
                  <a:pt x="9994" y="7143"/>
                  <a:pt x="9985" y="7143"/>
                </a:cubicBezTo>
                <a:cubicBezTo>
                  <a:pt x="9862" y="7143"/>
                  <a:pt x="9807" y="7262"/>
                  <a:pt x="9692" y="7262"/>
                </a:cubicBezTo>
                <a:cubicBezTo>
                  <a:pt x="9676" y="7262"/>
                  <a:pt x="9658" y="7260"/>
                  <a:pt x="9639" y="7254"/>
                </a:cubicBezTo>
                <a:cubicBezTo>
                  <a:pt x="9624" y="7132"/>
                  <a:pt x="9523" y="7120"/>
                  <a:pt x="9421" y="7120"/>
                </a:cubicBezTo>
                <a:cubicBezTo>
                  <a:pt x="9396" y="7120"/>
                  <a:pt x="9372" y="7121"/>
                  <a:pt x="9348" y="7121"/>
                </a:cubicBezTo>
                <a:cubicBezTo>
                  <a:pt x="9348" y="7054"/>
                  <a:pt x="9366" y="6993"/>
                  <a:pt x="9366" y="6915"/>
                </a:cubicBezTo>
                <a:cubicBezTo>
                  <a:pt x="9355" y="6912"/>
                  <a:pt x="9344" y="6910"/>
                  <a:pt x="9333" y="6910"/>
                </a:cubicBezTo>
                <a:cubicBezTo>
                  <a:pt x="9216" y="6910"/>
                  <a:pt x="9186" y="7087"/>
                  <a:pt x="9064" y="7115"/>
                </a:cubicBezTo>
                <a:cubicBezTo>
                  <a:pt x="9043" y="7120"/>
                  <a:pt x="9025" y="7122"/>
                  <a:pt x="9009" y="7122"/>
                </a:cubicBezTo>
                <a:cubicBezTo>
                  <a:pt x="8863" y="7122"/>
                  <a:pt x="8886" y="6929"/>
                  <a:pt x="8796" y="6929"/>
                </a:cubicBezTo>
                <a:cubicBezTo>
                  <a:pt x="8781" y="6929"/>
                  <a:pt x="8764" y="6934"/>
                  <a:pt x="8743" y="6945"/>
                </a:cubicBezTo>
                <a:cubicBezTo>
                  <a:pt x="8628" y="7006"/>
                  <a:pt x="8610" y="7163"/>
                  <a:pt x="8476" y="7236"/>
                </a:cubicBezTo>
                <a:cubicBezTo>
                  <a:pt x="8418" y="7264"/>
                  <a:pt x="8374" y="7273"/>
                  <a:pt x="8332" y="7273"/>
                </a:cubicBezTo>
                <a:cubicBezTo>
                  <a:pt x="8262" y="7273"/>
                  <a:pt x="8200" y="7247"/>
                  <a:pt x="8093" y="7247"/>
                </a:cubicBezTo>
                <a:cubicBezTo>
                  <a:pt x="8086" y="7247"/>
                  <a:pt x="8078" y="7248"/>
                  <a:pt x="8071" y="7248"/>
                </a:cubicBezTo>
                <a:cubicBezTo>
                  <a:pt x="8053" y="7212"/>
                  <a:pt x="8035" y="7202"/>
                  <a:pt x="8017" y="7202"/>
                </a:cubicBezTo>
                <a:cubicBezTo>
                  <a:pt x="7992" y="7202"/>
                  <a:pt x="7967" y="7222"/>
                  <a:pt x="7940" y="7222"/>
                </a:cubicBezTo>
                <a:cubicBezTo>
                  <a:pt x="7933" y="7222"/>
                  <a:pt x="7926" y="7221"/>
                  <a:pt x="7919" y="7217"/>
                </a:cubicBezTo>
                <a:cubicBezTo>
                  <a:pt x="7841" y="7187"/>
                  <a:pt x="7841" y="7151"/>
                  <a:pt x="7780" y="7096"/>
                </a:cubicBezTo>
                <a:cubicBezTo>
                  <a:pt x="7741" y="7068"/>
                  <a:pt x="7693" y="7048"/>
                  <a:pt x="7646" y="7048"/>
                </a:cubicBezTo>
                <a:cubicBezTo>
                  <a:pt x="7585" y="7048"/>
                  <a:pt x="7526" y="7082"/>
                  <a:pt x="7495" y="7175"/>
                </a:cubicBezTo>
                <a:cubicBezTo>
                  <a:pt x="7459" y="7157"/>
                  <a:pt x="7387" y="7157"/>
                  <a:pt x="7350" y="7145"/>
                </a:cubicBezTo>
                <a:cubicBezTo>
                  <a:pt x="7235" y="7326"/>
                  <a:pt x="7011" y="7345"/>
                  <a:pt x="6987" y="7538"/>
                </a:cubicBezTo>
                <a:cubicBezTo>
                  <a:pt x="6975" y="7672"/>
                  <a:pt x="7072" y="7678"/>
                  <a:pt x="6975" y="7799"/>
                </a:cubicBezTo>
                <a:cubicBezTo>
                  <a:pt x="6926" y="7853"/>
                  <a:pt x="6708" y="7871"/>
                  <a:pt x="6890" y="7950"/>
                </a:cubicBezTo>
                <a:lnTo>
                  <a:pt x="6890" y="8005"/>
                </a:lnTo>
                <a:cubicBezTo>
                  <a:pt x="6877" y="8002"/>
                  <a:pt x="6864" y="8001"/>
                  <a:pt x="6852" y="8001"/>
                </a:cubicBezTo>
                <a:cubicBezTo>
                  <a:pt x="6726" y="8001"/>
                  <a:pt x="6668" y="8136"/>
                  <a:pt x="6811" y="8180"/>
                </a:cubicBezTo>
                <a:lnTo>
                  <a:pt x="6811" y="8235"/>
                </a:lnTo>
                <a:cubicBezTo>
                  <a:pt x="6751" y="8253"/>
                  <a:pt x="6690" y="8271"/>
                  <a:pt x="6630" y="8295"/>
                </a:cubicBezTo>
                <a:cubicBezTo>
                  <a:pt x="6660" y="8459"/>
                  <a:pt x="6551" y="8386"/>
                  <a:pt x="6460" y="8422"/>
                </a:cubicBezTo>
                <a:cubicBezTo>
                  <a:pt x="6373" y="8457"/>
                  <a:pt x="6292" y="8520"/>
                  <a:pt x="6190" y="8520"/>
                </a:cubicBezTo>
                <a:cubicBezTo>
                  <a:pt x="6185" y="8520"/>
                  <a:pt x="6180" y="8519"/>
                  <a:pt x="6176" y="8519"/>
                </a:cubicBezTo>
                <a:lnTo>
                  <a:pt x="6176" y="8519"/>
                </a:lnTo>
                <a:cubicBezTo>
                  <a:pt x="6157" y="8574"/>
                  <a:pt x="6188" y="8677"/>
                  <a:pt x="6157" y="8725"/>
                </a:cubicBezTo>
                <a:cubicBezTo>
                  <a:pt x="6115" y="8786"/>
                  <a:pt x="6018" y="8828"/>
                  <a:pt x="5952" y="8882"/>
                </a:cubicBezTo>
                <a:cubicBezTo>
                  <a:pt x="5843" y="8967"/>
                  <a:pt x="5703" y="9022"/>
                  <a:pt x="5600" y="9100"/>
                </a:cubicBezTo>
                <a:cubicBezTo>
                  <a:pt x="5534" y="9161"/>
                  <a:pt x="5534" y="9234"/>
                  <a:pt x="5491" y="9276"/>
                </a:cubicBezTo>
                <a:cubicBezTo>
                  <a:pt x="5431" y="9337"/>
                  <a:pt x="5358" y="9385"/>
                  <a:pt x="5298" y="9452"/>
                </a:cubicBezTo>
                <a:cubicBezTo>
                  <a:pt x="5292" y="9464"/>
                  <a:pt x="5280" y="9476"/>
                  <a:pt x="5267" y="9488"/>
                </a:cubicBezTo>
                <a:cubicBezTo>
                  <a:pt x="4916" y="9579"/>
                  <a:pt x="4626" y="9645"/>
                  <a:pt x="4238" y="9966"/>
                </a:cubicBezTo>
                <a:cubicBezTo>
                  <a:pt x="4008" y="10154"/>
                  <a:pt x="3833" y="10541"/>
                  <a:pt x="3590" y="10687"/>
                </a:cubicBezTo>
                <a:cubicBezTo>
                  <a:pt x="3385" y="10808"/>
                  <a:pt x="3233" y="10729"/>
                  <a:pt x="3039" y="10814"/>
                </a:cubicBezTo>
                <a:cubicBezTo>
                  <a:pt x="2482" y="11056"/>
                  <a:pt x="2228" y="11341"/>
                  <a:pt x="1738" y="11734"/>
                </a:cubicBezTo>
                <a:cubicBezTo>
                  <a:pt x="1235" y="12140"/>
                  <a:pt x="600" y="12370"/>
                  <a:pt x="0" y="12672"/>
                </a:cubicBezTo>
                <a:lnTo>
                  <a:pt x="29382" y="12672"/>
                </a:lnTo>
                <a:lnTo>
                  <a:pt x="29382" y="2301"/>
                </a:lnTo>
                <a:lnTo>
                  <a:pt x="29425" y="2253"/>
                </a:lnTo>
                <a:cubicBezTo>
                  <a:pt x="29441" y="2256"/>
                  <a:pt x="29459" y="2257"/>
                  <a:pt x="29478" y="2257"/>
                </a:cubicBezTo>
                <a:cubicBezTo>
                  <a:pt x="29624" y="2257"/>
                  <a:pt x="29810" y="2172"/>
                  <a:pt x="29891" y="2011"/>
                </a:cubicBezTo>
                <a:cubicBezTo>
                  <a:pt x="29896" y="1883"/>
                  <a:pt x="29998" y="1629"/>
                  <a:pt x="29834" y="1629"/>
                </a:cubicBezTo>
                <a:cubicBezTo>
                  <a:pt x="29819" y="1629"/>
                  <a:pt x="29802" y="1631"/>
                  <a:pt x="29782" y="1635"/>
                </a:cubicBezTo>
                <a:cubicBezTo>
                  <a:pt x="29752" y="1490"/>
                  <a:pt x="29612" y="1399"/>
                  <a:pt x="29552" y="1278"/>
                </a:cubicBezTo>
                <a:cubicBezTo>
                  <a:pt x="29509" y="1187"/>
                  <a:pt x="29496" y="1054"/>
                  <a:pt x="29402" y="1054"/>
                </a:cubicBezTo>
                <a:cubicBezTo>
                  <a:pt x="29377" y="1054"/>
                  <a:pt x="29347" y="1063"/>
                  <a:pt x="29310" y="1084"/>
                </a:cubicBezTo>
                <a:cubicBezTo>
                  <a:pt x="29298" y="949"/>
                  <a:pt x="29247" y="918"/>
                  <a:pt x="29178" y="918"/>
                </a:cubicBezTo>
                <a:cubicBezTo>
                  <a:pt x="29119" y="918"/>
                  <a:pt x="29048" y="940"/>
                  <a:pt x="28978" y="940"/>
                </a:cubicBezTo>
                <a:cubicBezTo>
                  <a:pt x="28957" y="940"/>
                  <a:pt x="28936" y="938"/>
                  <a:pt x="28916" y="933"/>
                </a:cubicBezTo>
                <a:cubicBezTo>
                  <a:pt x="28771" y="903"/>
                  <a:pt x="28855" y="915"/>
                  <a:pt x="28765" y="800"/>
                </a:cubicBezTo>
                <a:cubicBezTo>
                  <a:pt x="28722" y="751"/>
                  <a:pt x="28650" y="673"/>
                  <a:pt x="28625" y="612"/>
                </a:cubicBezTo>
                <a:cubicBezTo>
                  <a:pt x="28601" y="612"/>
                  <a:pt x="28571" y="612"/>
                  <a:pt x="28559" y="606"/>
                </a:cubicBezTo>
                <a:cubicBezTo>
                  <a:pt x="28529" y="509"/>
                  <a:pt x="28595" y="437"/>
                  <a:pt x="28674" y="376"/>
                </a:cubicBezTo>
                <a:cubicBezTo>
                  <a:pt x="28620" y="314"/>
                  <a:pt x="28550" y="222"/>
                  <a:pt x="28477" y="222"/>
                </a:cubicBezTo>
                <a:cubicBezTo>
                  <a:pt x="28442" y="222"/>
                  <a:pt x="28406" y="243"/>
                  <a:pt x="28371" y="297"/>
                </a:cubicBezTo>
                <a:cubicBezTo>
                  <a:pt x="28377" y="91"/>
                  <a:pt x="28268" y="91"/>
                  <a:pt x="28105" y="73"/>
                </a:cubicBezTo>
                <a:cubicBezTo>
                  <a:pt x="27988" y="67"/>
                  <a:pt x="27828" y="0"/>
                  <a:pt x="27702"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89625" y="3586050"/>
            <a:ext cx="4109067" cy="1505023"/>
          </a:xfrm>
          <a:custGeom>
            <a:rect b="b" l="l" r="r" t="t"/>
            <a:pathLst>
              <a:path extrusionOk="0" h="8447" w="34626">
                <a:moveTo>
                  <a:pt x="23055" y="3101"/>
                </a:moveTo>
                <a:cubicBezTo>
                  <a:pt x="23056" y="3101"/>
                  <a:pt x="23057" y="3101"/>
                  <a:pt x="23057" y="3101"/>
                </a:cubicBezTo>
                <a:lnTo>
                  <a:pt x="23057" y="3101"/>
                </a:lnTo>
                <a:cubicBezTo>
                  <a:pt x="23057" y="3101"/>
                  <a:pt x="23056" y="3101"/>
                  <a:pt x="23055" y="3101"/>
                </a:cubicBezTo>
                <a:close/>
                <a:moveTo>
                  <a:pt x="2379" y="0"/>
                </a:moveTo>
                <a:cubicBezTo>
                  <a:pt x="2326" y="0"/>
                  <a:pt x="2270" y="21"/>
                  <a:pt x="2216" y="68"/>
                </a:cubicBezTo>
                <a:cubicBezTo>
                  <a:pt x="2181" y="55"/>
                  <a:pt x="2146" y="48"/>
                  <a:pt x="2113" y="48"/>
                </a:cubicBezTo>
                <a:cubicBezTo>
                  <a:pt x="1977" y="48"/>
                  <a:pt x="1864" y="152"/>
                  <a:pt x="1883" y="322"/>
                </a:cubicBezTo>
                <a:cubicBezTo>
                  <a:pt x="1852" y="313"/>
                  <a:pt x="1824" y="308"/>
                  <a:pt x="1797" y="308"/>
                </a:cubicBezTo>
                <a:cubicBezTo>
                  <a:pt x="1689" y="308"/>
                  <a:pt x="1619" y="387"/>
                  <a:pt x="1604" y="528"/>
                </a:cubicBezTo>
                <a:cubicBezTo>
                  <a:pt x="1552" y="478"/>
                  <a:pt x="1482" y="456"/>
                  <a:pt x="1401" y="456"/>
                </a:cubicBezTo>
                <a:cubicBezTo>
                  <a:pt x="1045" y="456"/>
                  <a:pt x="482" y="874"/>
                  <a:pt x="309" y="1067"/>
                </a:cubicBezTo>
                <a:cubicBezTo>
                  <a:pt x="91" y="1315"/>
                  <a:pt x="0" y="1454"/>
                  <a:pt x="67" y="1745"/>
                </a:cubicBezTo>
                <a:cubicBezTo>
                  <a:pt x="73" y="1769"/>
                  <a:pt x="212" y="2072"/>
                  <a:pt x="230" y="2120"/>
                </a:cubicBezTo>
                <a:cubicBezTo>
                  <a:pt x="230" y="2126"/>
                  <a:pt x="242" y="2132"/>
                  <a:pt x="242" y="2132"/>
                </a:cubicBezTo>
                <a:lnTo>
                  <a:pt x="242" y="8435"/>
                </a:lnTo>
                <a:lnTo>
                  <a:pt x="34605" y="8435"/>
                </a:lnTo>
                <a:cubicBezTo>
                  <a:pt x="34322" y="8263"/>
                  <a:pt x="34050" y="8085"/>
                  <a:pt x="33784" y="7872"/>
                </a:cubicBezTo>
                <a:cubicBezTo>
                  <a:pt x="33039" y="7272"/>
                  <a:pt x="32452" y="6528"/>
                  <a:pt x="31640" y="6037"/>
                </a:cubicBezTo>
                <a:cubicBezTo>
                  <a:pt x="30980" y="5638"/>
                  <a:pt x="30339" y="5256"/>
                  <a:pt x="29697" y="4857"/>
                </a:cubicBezTo>
                <a:cubicBezTo>
                  <a:pt x="28789" y="4300"/>
                  <a:pt x="27560" y="4070"/>
                  <a:pt x="26567" y="3706"/>
                </a:cubicBezTo>
                <a:cubicBezTo>
                  <a:pt x="26336" y="3623"/>
                  <a:pt x="26209" y="3615"/>
                  <a:pt x="26076" y="3615"/>
                </a:cubicBezTo>
                <a:cubicBezTo>
                  <a:pt x="26045" y="3615"/>
                  <a:pt x="26013" y="3616"/>
                  <a:pt x="25980" y="3616"/>
                </a:cubicBezTo>
                <a:cubicBezTo>
                  <a:pt x="25532" y="3254"/>
                  <a:pt x="24877" y="3018"/>
                  <a:pt x="24295" y="3018"/>
                </a:cubicBezTo>
                <a:cubicBezTo>
                  <a:pt x="23932" y="3018"/>
                  <a:pt x="23597" y="3110"/>
                  <a:pt x="23358" y="3319"/>
                </a:cubicBezTo>
                <a:cubicBezTo>
                  <a:pt x="23358" y="3078"/>
                  <a:pt x="23226" y="3125"/>
                  <a:pt x="23057" y="3101"/>
                </a:cubicBezTo>
                <a:lnTo>
                  <a:pt x="23057" y="3101"/>
                </a:lnTo>
                <a:cubicBezTo>
                  <a:pt x="23094" y="3109"/>
                  <a:pt x="22719" y="3181"/>
                  <a:pt x="22641" y="3181"/>
                </a:cubicBezTo>
                <a:cubicBezTo>
                  <a:pt x="22627" y="3181"/>
                  <a:pt x="22622" y="3179"/>
                  <a:pt x="22631" y="3174"/>
                </a:cubicBezTo>
                <a:lnTo>
                  <a:pt x="22631" y="3174"/>
                </a:lnTo>
                <a:cubicBezTo>
                  <a:pt x="22474" y="3246"/>
                  <a:pt x="22413" y="3404"/>
                  <a:pt x="22280" y="3470"/>
                </a:cubicBezTo>
                <a:cubicBezTo>
                  <a:pt x="22147" y="3543"/>
                  <a:pt x="21965" y="3476"/>
                  <a:pt x="21826" y="3579"/>
                </a:cubicBezTo>
                <a:cubicBezTo>
                  <a:pt x="21788" y="3499"/>
                  <a:pt x="21731" y="3463"/>
                  <a:pt x="21666" y="3463"/>
                </a:cubicBezTo>
                <a:cubicBezTo>
                  <a:pt x="21608" y="3463"/>
                  <a:pt x="21544" y="3492"/>
                  <a:pt x="21481" y="3543"/>
                </a:cubicBezTo>
                <a:cubicBezTo>
                  <a:pt x="21428" y="3475"/>
                  <a:pt x="21384" y="3457"/>
                  <a:pt x="21343" y="3457"/>
                </a:cubicBezTo>
                <a:cubicBezTo>
                  <a:pt x="21295" y="3457"/>
                  <a:pt x="21251" y="3482"/>
                  <a:pt x="21199" y="3482"/>
                </a:cubicBezTo>
                <a:cubicBezTo>
                  <a:pt x="21164" y="3482"/>
                  <a:pt x="21126" y="3471"/>
                  <a:pt x="21082" y="3434"/>
                </a:cubicBezTo>
                <a:cubicBezTo>
                  <a:pt x="20930" y="3307"/>
                  <a:pt x="21160" y="3119"/>
                  <a:pt x="20876" y="3046"/>
                </a:cubicBezTo>
                <a:cubicBezTo>
                  <a:pt x="21042" y="2807"/>
                  <a:pt x="20929" y="2738"/>
                  <a:pt x="20766" y="2738"/>
                </a:cubicBezTo>
                <a:cubicBezTo>
                  <a:pt x="20674" y="2738"/>
                  <a:pt x="20565" y="2760"/>
                  <a:pt x="20482" y="2786"/>
                </a:cubicBezTo>
                <a:cubicBezTo>
                  <a:pt x="20471" y="2608"/>
                  <a:pt x="20249" y="2480"/>
                  <a:pt x="20053" y="2480"/>
                </a:cubicBezTo>
                <a:cubicBezTo>
                  <a:pt x="19935" y="2480"/>
                  <a:pt x="19827" y="2526"/>
                  <a:pt x="19780" y="2635"/>
                </a:cubicBezTo>
                <a:cubicBezTo>
                  <a:pt x="19768" y="2617"/>
                  <a:pt x="19743" y="2586"/>
                  <a:pt x="19719" y="2562"/>
                </a:cubicBezTo>
                <a:cubicBezTo>
                  <a:pt x="19562" y="2586"/>
                  <a:pt x="19471" y="2683"/>
                  <a:pt x="19495" y="2853"/>
                </a:cubicBezTo>
                <a:cubicBezTo>
                  <a:pt x="19493" y="2852"/>
                  <a:pt x="19491" y="2852"/>
                  <a:pt x="19489" y="2852"/>
                </a:cubicBezTo>
                <a:cubicBezTo>
                  <a:pt x="19356" y="2852"/>
                  <a:pt x="18627" y="3563"/>
                  <a:pt x="18466" y="3688"/>
                </a:cubicBezTo>
                <a:cubicBezTo>
                  <a:pt x="18405" y="3641"/>
                  <a:pt x="18328" y="3620"/>
                  <a:pt x="18251" y="3620"/>
                </a:cubicBezTo>
                <a:cubicBezTo>
                  <a:pt x="18061" y="3620"/>
                  <a:pt x="17871" y="3749"/>
                  <a:pt x="17927" y="3930"/>
                </a:cubicBezTo>
                <a:cubicBezTo>
                  <a:pt x="17855" y="3838"/>
                  <a:pt x="17646" y="3800"/>
                  <a:pt x="17418" y="3800"/>
                </a:cubicBezTo>
                <a:cubicBezTo>
                  <a:pt x="17108" y="3800"/>
                  <a:pt x="16762" y="3869"/>
                  <a:pt x="16668" y="3967"/>
                </a:cubicBezTo>
                <a:cubicBezTo>
                  <a:pt x="16623" y="3863"/>
                  <a:pt x="16586" y="3830"/>
                  <a:pt x="16548" y="3830"/>
                </a:cubicBezTo>
                <a:cubicBezTo>
                  <a:pt x="16482" y="3830"/>
                  <a:pt x="16416" y="3927"/>
                  <a:pt x="16314" y="3927"/>
                </a:cubicBezTo>
                <a:cubicBezTo>
                  <a:pt x="16305" y="3927"/>
                  <a:pt x="16296" y="3926"/>
                  <a:pt x="16286" y="3924"/>
                </a:cubicBezTo>
                <a:cubicBezTo>
                  <a:pt x="16149" y="3897"/>
                  <a:pt x="16127" y="3731"/>
                  <a:pt x="15931" y="3731"/>
                </a:cubicBezTo>
                <a:cubicBezTo>
                  <a:pt x="15910" y="3731"/>
                  <a:pt x="15887" y="3733"/>
                  <a:pt x="15863" y="3737"/>
                </a:cubicBezTo>
                <a:cubicBezTo>
                  <a:pt x="15851" y="3676"/>
                  <a:pt x="15814" y="3622"/>
                  <a:pt x="15808" y="3561"/>
                </a:cubicBezTo>
                <a:cubicBezTo>
                  <a:pt x="15788" y="3565"/>
                  <a:pt x="15769" y="3566"/>
                  <a:pt x="15752" y="3566"/>
                </a:cubicBezTo>
                <a:cubicBezTo>
                  <a:pt x="15525" y="3566"/>
                  <a:pt x="15600" y="3275"/>
                  <a:pt x="15360" y="3275"/>
                </a:cubicBezTo>
                <a:cubicBezTo>
                  <a:pt x="15339" y="3275"/>
                  <a:pt x="15315" y="3277"/>
                  <a:pt x="15287" y="3283"/>
                </a:cubicBezTo>
                <a:cubicBezTo>
                  <a:pt x="15267" y="3153"/>
                  <a:pt x="15192" y="3090"/>
                  <a:pt x="15076" y="3090"/>
                </a:cubicBezTo>
                <a:cubicBezTo>
                  <a:pt x="15057" y="3090"/>
                  <a:pt x="15037" y="3091"/>
                  <a:pt x="15015" y="3095"/>
                </a:cubicBezTo>
                <a:cubicBezTo>
                  <a:pt x="15045" y="2917"/>
                  <a:pt x="14939" y="2824"/>
                  <a:pt x="14786" y="2824"/>
                </a:cubicBezTo>
                <a:cubicBezTo>
                  <a:pt x="14757" y="2824"/>
                  <a:pt x="14726" y="2828"/>
                  <a:pt x="14694" y="2835"/>
                </a:cubicBezTo>
                <a:cubicBezTo>
                  <a:pt x="14700" y="2822"/>
                  <a:pt x="14700" y="2768"/>
                  <a:pt x="14700" y="2768"/>
                </a:cubicBezTo>
                <a:lnTo>
                  <a:pt x="14700" y="2768"/>
                </a:lnTo>
                <a:cubicBezTo>
                  <a:pt x="14658" y="2780"/>
                  <a:pt x="14549" y="2780"/>
                  <a:pt x="14506" y="2792"/>
                </a:cubicBezTo>
                <a:cubicBezTo>
                  <a:pt x="14552" y="2639"/>
                  <a:pt x="14478" y="2560"/>
                  <a:pt x="14346" y="2560"/>
                </a:cubicBezTo>
                <a:cubicBezTo>
                  <a:pt x="14320" y="2560"/>
                  <a:pt x="14293" y="2562"/>
                  <a:pt x="14264" y="2568"/>
                </a:cubicBezTo>
                <a:cubicBezTo>
                  <a:pt x="14301" y="2344"/>
                  <a:pt x="14046" y="2193"/>
                  <a:pt x="13943" y="2041"/>
                </a:cubicBezTo>
                <a:cubicBezTo>
                  <a:pt x="13865" y="1925"/>
                  <a:pt x="13758" y="1705"/>
                  <a:pt x="13640" y="1705"/>
                </a:cubicBezTo>
                <a:cubicBezTo>
                  <a:pt x="13576" y="1705"/>
                  <a:pt x="13508" y="1773"/>
                  <a:pt x="13441" y="1963"/>
                </a:cubicBezTo>
                <a:cubicBezTo>
                  <a:pt x="13374" y="1892"/>
                  <a:pt x="13343" y="1872"/>
                  <a:pt x="13282" y="1872"/>
                </a:cubicBezTo>
                <a:cubicBezTo>
                  <a:pt x="13250" y="1872"/>
                  <a:pt x="13209" y="1878"/>
                  <a:pt x="13150" y="1884"/>
                </a:cubicBezTo>
                <a:cubicBezTo>
                  <a:pt x="13118" y="1789"/>
                  <a:pt x="13058" y="1746"/>
                  <a:pt x="12993" y="1746"/>
                </a:cubicBezTo>
                <a:cubicBezTo>
                  <a:pt x="12926" y="1746"/>
                  <a:pt x="12852" y="1792"/>
                  <a:pt x="12793" y="1872"/>
                </a:cubicBezTo>
                <a:cubicBezTo>
                  <a:pt x="12793" y="1739"/>
                  <a:pt x="12729" y="1682"/>
                  <a:pt x="12619" y="1682"/>
                </a:cubicBezTo>
                <a:cubicBezTo>
                  <a:pt x="12595" y="1682"/>
                  <a:pt x="12568" y="1685"/>
                  <a:pt x="12539" y="1690"/>
                </a:cubicBezTo>
                <a:cubicBezTo>
                  <a:pt x="12572" y="1526"/>
                  <a:pt x="12515" y="1426"/>
                  <a:pt x="12362" y="1426"/>
                </a:cubicBezTo>
                <a:cubicBezTo>
                  <a:pt x="12345" y="1426"/>
                  <a:pt x="12327" y="1428"/>
                  <a:pt x="12309" y="1430"/>
                </a:cubicBezTo>
                <a:cubicBezTo>
                  <a:pt x="12304" y="1269"/>
                  <a:pt x="12216" y="1140"/>
                  <a:pt x="12075" y="1140"/>
                </a:cubicBezTo>
                <a:cubicBezTo>
                  <a:pt x="12041" y="1140"/>
                  <a:pt x="12004" y="1147"/>
                  <a:pt x="11964" y="1164"/>
                </a:cubicBezTo>
                <a:cubicBezTo>
                  <a:pt x="11992" y="1001"/>
                  <a:pt x="11915" y="868"/>
                  <a:pt x="11779" y="868"/>
                </a:cubicBezTo>
                <a:cubicBezTo>
                  <a:pt x="11743" y="868"/>
                  <a:pt x="11704" y="877"/>
                  <a:pt x="11661" y="897"/>
                </a:cubicBezTo>
                <a:cubicBezTo>
                  <a:pt x="11641" y="793"/>
                  <a:pt x="11579" y="748"/>
                  <a:pt x="11503" y="748"/>
                </a:cubicBezTo>
                <a:cubicBezTo>
                  <a:pt x="11443" y="748"/>
                  <a:pt x="11374" y="776"/>
                  <a:pt x="11310" y="825"/>
                </a:cubicBezTo>
                <a:cubicBezTo>
                  <a:pt x="11284" y="699"/>
                  <a:pt x="11208" y="641"/>
                  <a:pt x="11116" y="641"/>
                </a:cubicBezTo>
                <a:cubicBezTo>
                  <a:pt x="11058" y="641"/>
                  <a:pt x="10992" y="665"/>
                  <a:pt x="10928" y="709"/>
                </a:cubicBezTo>
                <a:cubicBezTo>
                  <a:pt x="10898" y="552"/>
                  <a:pt x="10783" y="443"/>
                  <a:pt x="10613" y="443"/>
                </a:cubicBezTo>
                <a:cubicBezTo>
                  <a:pt x="10639" y="244"/>
                  <a:pt x="10377" y="129"/>
                  <a:pt x="10141" y="129"/>
                </a:cubicBezTo>
                <a:cubicBezTo>
                  <a:pt x="9984" y="129"/>
                  <a:pt x="9837" y="180"/>
                  <a:pt x="9796" y="292"/>
                </a:cubicBezTo>
                <a:cubicBezTo>
                  <a:pt x="9787" y="291"/>
                  <a:pt x="9778" y="291"/>
                  <a:pt x="9770" y="291"/>
                </a:cubicBezTo>
                <a:cubicBezTo>
                  <a:pt x="9615" y="291"/>
                  <a:pt x="9519" y="392"/>
                  <a:pt x="9536" y="558"/>
                </a:cubicBezTo>
                <a:cubicBezTo>
                  <a:pt x="9530" y="558"/>
                  <a:pt x="9524" y="557"/>
                  <a:pt x="9518" y="557"/>
                </a:cubicBezTo>
                <a:cubicBezTo>
                  <a:pt x="9468" y="557"/>
                  <a:pt x="9399" y="573"/>
                  <a:pt x="9346" y="573"/>
                </a:cubicBezTo>
                <a:cubicBezTo>
                  <a:pt x="9333" y="573"/>
                  <a:pt x="9322" y="572"/>
                  <a:pt x="9312" y="570"/>
                </a:cubicBezTo>
                <a:cubicBezTo>
                  <a:pt x="9306" y="625"/>
                  <a:pt x="9275" y="661"/>
                  <a:pt x="9263" y="716"/>
                </a:cubicBezTo>
                <a:cubicBezTo>
                  <a:pt x="9225" y="714"/>
                  <a:pt x="9196" y="713"/>
                  <a:pt x="9170" y="713"/>
                </a:cubicBezTo>
                <a:cubicBezTo>
                  <a:pt x="9103" y="713"/>
                  <a:pt x="9065" y="721"/>
                  <a:pt x="8973" y="752"/>
                </a:cubicBezTo>
                <a:cubicBezTo>
                  <a:pt x="8942" y="714"/>
                  <a:pt x="8909" y="697"/>
                  <a:pt x="8876" y="697"/>
                </a:cubicBezTo>
                <a:cubicBezTo>
                  <a:pt x="8809" y="697"/>
                  <a:pt x="8741" y="764"/>
                  <a:pt x="8688" y="861"/>
                </a:cubicBezTo>
                <a:cubicBezTo>
                  <a:pt x="8555" y="794"/>
                  <a:pt x="8428" y="825"/>
                  <a:pt x="8276" y="794"/>
                </a:cubicBezTo>
                <a:cubicBezTo>
                  <a:pt x="8258" y="790"/>
                  <a:pt x="8239" y="789"/>
                  <a:pt x="8220" y="789"/>
                </a:cubicBezTo>
                <a:cubicBezTo>
                  <a:pt x="8174" y="789"/>
                  <a:pt x="8127" y="797"/>
                  <a:pt x="8080" y="797"/>
                </a:cubicBezTo>
                <a:cubicBezTo>
                  <a:pt x="8056" y="797"/>
                  <a:pt x="8033" y="795"/>
                  <a:pt x="8010" y="788"/>
                </a:cubicBezTo>
                <a:cubicBezTo>
                  <a:pt x="7943" y="752"/>
                  <a:pt x="7980" y="637"/>
                  <a:pt x="7919" y="613"/>
                </a:cubicBezTo>
                <a:cubicBezTo>
                  <a:pt x="7808" y="578"/>
                  <a:pt x="7596" y="524"/>
                  <a:pt x="7418" y="524"/>
                </a:cubicBezTo>
                <a:cubicBezTo>
                  <a:pt x="7256" y="524"/>
                  <a:pt x="7123" y="568"/>
                  <a:pt x="7120" y="709"/>
                </a:cubicBezTo>
                <a:cubicBezTo>
                  <a:pt x="7056" y="683"/>
                  <a:pt x="6985" y="666"/>
                  <a:pt x="6917" y="666"/>
                </a:cubicBezTo>
                <a:cubicBezTo>
                  <a:pt x="6798" y="666"/>
                  <a:pt x="6691" y="718"/>
                  <a:pt x="6660" y="861"/>
                </a:cubicBezTo>
                <a:cubicBezTo>
                  <a:pt x="6594" y="835"/>
                  <a:pt x="6527" y="821"/>
                  <a:pt x="6465" y="821"/>
                </a:cubicBezTo>
                <a:cubicBezTo>
                  <a:pt x="6308" y="821"/>
                  <a:pt x="6175" y="905"/>
                  <a:pt x="6127" y="1091"/>
                </a:cubicBezTo>
                <a:cubicBezTo>
                  <a:pt x="6075" y="1026"/>
                  <a:pt x="6020" y="989"/>
                  <a:pt x="5964" y="989"/>
                </a:cubicBezTo>
                <a:cubicBezTo>
                  <a:pt x="5915" y="989"/>
                  <a:pt x="5866" y="1017"/>
                  <a:pt x="5818" y="1079"/>
                </a:cubicBezTo>
                <a:cubicBezTo>
                  <a:pt x="5812" y="1006"/>
                  <a:pt x="5758" y="952"/>
                  <a:pt x="5752" y="897"/>
                </a:cubicBezTo>
                <a:cubicBezTo>
                  <a:pt x="5703" y="958"/>
                  <a:pt x="5570" y="1030"/>
                  <a:pt x="5522" y="1091"/>
                </a:cubicBezTo>
                <a:cubicBezTo>
                  <a:pt x="5491" y="1018"/>
                  <a:pt x="5425" y="982"/>
                  <a:pt x="5401" y="940"/>
                </a:cubicBezTo>
                <a:cubicBezTo>
                  <a:pt x="5298" y="1042"/>
                  <a:pt x="5237" y="1182"/>
                  <a:pt x="5098" y="1254"/>
                </a:cubicBezTo>
                <a:cubicBezTo>
                  <a:pt x="4988" y="1307"/>
                  <a:pt x="4937" y="1328"/>
                  <a:pt x="4909" y="1328"/>
                </a:cubicBezTo>
                <a:cubicBezTo>
                  <a:pt x="4854" y="1328"/>
                  <a:pt x="4890" y="1246"/>
                  <a:pt x="4741" y="1170"/>
                </a:cubicBezTo>
                <a:cubicBezTo>
                  <a:pt x="4692" y="1139"/>
                  <a:pt x="4529" y="1164"/>
                  <a:pt x="4492" y="1127"/>
                </a:cubicBezTo>
                <a:cubicBezTo>
                  <a:pt x="4462" y="1097"/>
                  <a:pt x="4450" y="946"/>
                  <a:pt x="4450" y="946"/>
                </a:cubicBezTo>
                <a:cubicBezTo>
                  <a:pt x="4358" y="900"/>
                  <a:pt x="4319" y="840"/>
                  <a:pt x="4205" y="840"/>
                </a:cubicBezTo>
                <a:cubicBezTo>
                  <a:pt x="4169" y="840"/>
                  <a:pt x="4124" y="846"/>
                  <a:pt x="4069" y="861"/>
                </a:cubicBezTo>
                <a:cubicBezTo>
                  <a:pt x="4073" y="732"/>
                  <a:pt x="4017" y="677"/>
                  <a:pt x="3929" y="677"/>
                </a:cubicBezTo>
                <a:cubicBezTo>
                  <a:pt x="3888" y="677"/>
                  <a:pt x="3841" y="689"/>
                  <a:pt x="3790" y="709"/>
                </a:cubicBezTo>
                <a:cubicBezTo>
                  <a:pt x="3755" y="596"/>
                  <a:pt x="3677" y="563"/>
                  <a:pt x="3584" y="563"/>
                </a:cubicBezTo>
                <a:cubicBezTo>
                  <a:pt x="3518" y="563"/>
                  <a:pt x="3445" y="579"/>
                  <a:pt x="3372" y="594"/>
                </a:cubicBezTo>
                <a:cubicBezTo>
                  <a:pt x="3288" y="455"/>
                  <a:pt x="3360" y="498"/>
                  <a:pt x="3185" y="443"/>
                </a:cubicBezTo>
                <a:cubicBezTo>
                  <a:pt x="3118" y="304"/>
                  <a:pt x="3130" y="304"/>
                  <a:pt x="2955" y="255"/>
                </a:cubicBezTo>
                <a:cubicBezTo>
                  <a:pt x="2940" y="153"/>
                  <a:pt x="2880" y="107"/>
                  <a:pt x="2811" y="107"/>
                </a:cubicBezTo>
                <a:cubicBezTo>
                  <a:pt x="2739" y="107"/>
                  <a:pt x="2656" y="159"/>
                  <a:pt x="2610" y="249"/>
                </a:cubicBezTo>
                <a:cubicBezTo>
                  <a:pt x="2593" y="103"/>
                  <a:pt x="2495" y="0"/>
                  <a:pt x="2379" y="0"/>
                </a:cubicBezTo>
                <a:close/>
                <a:moveTo>
                  <a:pt x="34605" y="8435"/>
                </a:moveTo>
                <a:cubicBezTo>
                  <a:pt x="34612" y="8439"/>
                  <a:pt x="34619" y="8443"/>
                  <a:pt x="34625" y="8447"/>
                </a:cubicBezTo>
                <a:lnTo>
                  <a:pt x="34625" y="8435"/>
                </a:ln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20425" y="4022849"/>
            <a:ext cx="9584840" cy="1213925"/>
          </a:xfrm>
          <a:custGeom>
            <a:rect b="b" l="l" r="r" t="t"/>
            <a:pathLst>
              <a:path extrusionOk="0" h="11050" w="61756">
                <a:moveTo>
                  <a:pt x="576" y="0"/>
                </a:moveTo>
                <a:lnTo>
                  <a:pt x="1" y="10444"/>
                </a:lnTo>
                <a:lnTo>
                  <a:pt x="61453" y="11050"/>
                </a:lnTo>
                <a:cubicBezTo>
                  <a:pt x="61453" y="11050"/>
                  <a:pt x="61756" y="1738"/>
                  <a:pt x="60696" y="830"/>
                </a:cubicBezTo>
                <a:cubicBezTo>
                  <a:pt x="60440" y="610"/>
                  <a:pt x="60104" y="523"/>
                  <a:pt x="59690" y="523"/>
                </a:cubicBezTo>
                <a:cubicBezTo>
                  <a:pt x="58394" y="523"/>
                  <a:pt x="56336" y="1376"/>
                  <a:pt x="53582" y="1665"/>
                </a:cubicBezTo>
                <a:cubicBezTo>
                  <a:pt x="49950" y="2041"/>
                  <a:pt x="49647" y="1738"/>
                  <a:pt x="46547" y="4541"/>
                </a:cubicBezTo>
                <a:cubicBezTo>
                  <a:pt x="44902" y="6023"/>
                  <a:pt x="41225" y="6387"/>
                  <a:pt x="37836" y="6387"/>
                </a:cubicBezTo>
                <a:cubicBezTo>
                  <a:pt x="34827" y="6387"/>
                  <a:pt x="32045" y="6100"/>
                  <a:pt x="31108" y="6055"/>
                </a:cubicBezTo>
                <a:cubicBezTo>
                  <a:pt x="29354" y="5959"/>
                  <a:pt x="29455" y="5520"/>
                  <a:pt x="28611" y="5520"/>
                </a:cubicBezTo>
                <a:cubicBezTo>
                  <a:pt x="28496" y="5520"/>
                  <a:pt x="28364" y="5528"/>
                  <a:pt x="28208" y="5546"/>
                </a:cubicBezTo>
                <a:cubicBezTo>
                  <a:pt x="27434" y="5635"/>
                  <a:pt x="25368" y="6201"/>
                  <a:pt x="22116" y="6201"/>
                </a:cubicBezTo>
                <a:cubicBezTo>
                  <a:pt x="19827" y="6201"/>
                  <a:pt x="16950" y="5921"/>
                  <a:pt x="13520" y="4995"/>
                </a:cubicBezTo>
                <a:cubicBezTo>
                  <a:pt x="4754" y="2634"/>
                  <a:pt x="576" y="0"/>
                  <a:pt x="576"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7225165" y="-55053"/>
            <a:ext cx="2063762" cy="739622"/>
            <a:chOff x="6680975" y="98150"/>
            <a:chExt cx="2463017" cy="882709"/>
          </a:xfrm>
        </p:grpSpPr>
        <p:sp>
          <p:nvSpPr>
            <p:cNvPr id="16" name="Google Shape;16;p2"/>
            <p:cNvSpPr/>
            <p:nvPr/>
          </p:nvSpPr>
          <p:spPr>
            <a:xfrm>
              <a:off x="6682000" y="98150"/>
              <a:ext cx="2461993" cy="881673"/>
            </a:xfrm>
            <a:custGeom>
              <a:rect b="b" l="l" r="r" t="t"/>
              <a:pathLst>
                <a:path extrusionOk="0" h="29255" w="81692">
                  <a:moveTo>
                    <a:pt x="37661" y="0"/>
                  </a:moveTo>
                  <a:cubicBezTo>
                    <a:pt x="31690" y="0"/>
                    <a:pt x="26786" y="4304"/>
                    <a:pt x="25785" y="9974"/>
                  </a:cubicBezTo>
                  <a:cubicBezTo>
                    <a:pt x="23117" y="8006"/>
                    <a:pt x="19814" y="6839"/>
                    <a:pt x="16212" y="6839"/>
                  </a:cubicBezTo>
                  <a:cubicBezTo>
                    <a:pt x="7272" y="6839"/>
                    <a:pt x="0" y="14111"/>
                    <a:pt x="0" y="23084"/>
                  </a:cubicBezTo>
                  <a:cubicBezTo>
                    <a:pt x="0" y="25252"/>
                    <a:pt x="434" y="27320"/>
                    <a:pt x="1201" y="29255"/>
                  </a:cubicBezTo>
                  <a:lnTo>
                    <a:pt x="81692" y="29255"/>
                  </a:lnTo>
                  <a:cubicBezTo>
                    <a:pt x="80058" y="25752"/>
                    <a:pt x="76555" y="23284"/>
                    <a:pt x="72519" y="23284"/>
                  </a:cubicBezTo>
                  <a:cubicBezTo>
                    <a:pt x="69383" y="23284"/>
                    <a:pt x="66581" y="24685"/>
                    <a:pt x="64747" y="26953"/>
                  </a:cubicBezTo>
                  <a:cubicBezTo>
                    <a:pt x="63779" y="25585"/>
                    <a:pt x="62211" y="24651"/>
                    <a:pt x="60410" y="24651"/>
                  </a:cubicBezTo>
                  <a:cubicBezTo>
                    <a:pt x="60043" y="24651"/>
                    <a:pt x="59643" y="24685"/>
                    <a:pt x="59309" y="24785"/>
                  </a:cubicBezTo>
                  <a:cubicBezTo>
                    <a:pt x="59243" y="19248"/>
                    <a:pt x="54973" y="14678"/>
                    <a:pt x="49536" y="14177"/>
                  </a:cubicBezTo>
                  <a:cubicBezTo>
                    <a:pt x="49669" y="13510"/>
                    <a:pt x="49736" y="12810"/>
                    <a:pt x="49736" y="12109"/>
                  </a:cubicBezTo>
                  <a:cubicBezTo>
                    <a:pt x="49736" y="5438"/>
                    <a:pt x="44332" y="0"/>
                    <a:pt x="376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680975" y="484193"/>
              <a:ext cx="2461028" cy="496666"/>
            </a:xfrm>
            <a:custGeom>
              <a:rect b="b" l="l" r="r" t="t"/>
              <a:pathLst>
                <a:path extrusionOk="0" h="16480" w="81660">
                  <a:moveTo>
                    <a:pt x="3670" y="1"/>
                  </a:moveTo>
                  <a:cubicBezTo>
                    <a:pt x="1369" y="2803"/>
                    <a:pt x="1" y="6372"/>
                    <a:pt x="1" y="10308"/>
                  </a:cubicBezTo>
                  <a:cubicBezTo>
                    <a:pt x="1" y="12476"/>
                    <a:pt x="401" y="14544"/>
                    <a:pt x="1202" y="16479"/>
                  </a:cubicBezTo>
                  <a:lnTo>
                    <a:pt x="81659" y="16479"/>
                  </a:lnTo>
                  <a:cubicBezTo>
                    <a:pt x="80092" y="12943"/>
                    <a:pt x="76589" y="10475"/>
                    <a:pt x="72553" y="10475"/>
                  </a:cubicBezTo>
                  <a:cubicBezTo>
                    <a:pt x="69417" y="10475"/>
                    <a:pt x="66615" y="11876"/>
                    <a:pt x="64781" y="14144"/>
                  </a:cubicBezTo>
                  <a:cubicBezTo>
                    <a:pt x="63813" y="12776"/>
                    <a:pt x="62245" y="11842"/>
                    <a:pt x="60444" y="11842"/>
                  </a:cubicBezTo>
                  <a:cubicBezTo>
                    <a:pt x="60077" y="11842"/>
                    <a:pt x="59677" y="11876"/>
                    <a:pt x="59343" y="11976"/>
                  </a:cubicBezTo>
                  <a:cubicBezTo>
                    <a:pt x="59343" y="10041"/>
                    <a:pt x="58776" y="8273"/>
                    <a:pt x="57876" y="6705"/>
                  </a:cubicBezTo>
                  <a:cubicBezTo>
                    <a:pt x="55774" y="10108"/>
                    <a:pt x="52038" y="12343"/>
                    <a:pt x="47768" y="12343"/>
                  </a:cubicBezTo>
                  <a:cubicBezTo>
                    <a:pt x="45667" y="12343"/>
                    <a:pt x="43699" y="11809"/>
                    <a:pt x="41931" y="10808"/>
                  </a:cubicBezTo>
                  <a:cubicBezTo>
                    <a:pt x="40430" y="11509"/>
                    <a:pt x="38762" y="11876"/>
                    <a:pt x="36994" y="11876"/>
                  </a:cubicBezTo>
                  <a:cubicBezTo>
                    <a:pt x="32524" y="11876"/>
                    <a:pt x="28655" y="9441"/>
                    <a:pt x="26587" y="5838"/>
                  </a:cubicBezTo>
                  <a:cubicBezTo>
                    <a:pt x="24919" y="10441"/>
                    <a:pt x="20549" y="13677"/>
                    <a:pt x="15412" y="13677"/>
                  </a:cubicBezTo>
                  <a:cubicBezTo>
                    <a:pt x="8841" y="13677"/>
                    <a:pt x="3537" y="8340"/>
                    <a:pt x="3537" y="1802"/>
                  </a:cubicBezTo>
                  <a:cubicBezTo>
                    <a:pt x="3537" y="1168"/>
                    <a:pt x="3570" y="601"/>
                    <a:pt x="3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8" name="Google Shape;5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flipH="1">
            <a:off x="5774326" y="3367625"/>
            <a:ext cx="4765147" cy="1672812"/>
          </a:xfrm>
          <a:custGeom>
            <a:rect b="b" l="l" r="r" t="t"/>
            <a:pathLst>
              <a:path extrusionOk="0" h="18062" w="39627">
                <a:moveTo>
                  <a:pt x="15990" y="1206"/>
                </a:moveTo>
                <a:cubicBezTo>
                  <a:pt x="15978" y="1212"/>
                  <a:pt x="15972" y="1224"/>
                  <a:pt x="15972" y="1230"/>
                </a:cubicBezTo>
                <a:cubicBezTo>
                  <a:pt x="15966" y="1242"/>
                  <a:pt x="15948" y="1248"/>
                  <a:pt x="15948" y="1267"/>
                </a:cubicBezTo>
                <a:cubicBezTo>
                  <a:pt x="15942" y="1248"/>
                  <a:pt x="15942" y="1236"/>
                  <a:pt x="15942" y="1218"/>
                </a:cubicBezTo>
                <a:cubicBezTo>
                  <a:pt x="15948" y="1212"/>
                  <a:pt x="15960" y="1206"/>
                  <a:pt x="15972" y="1206"/>
                </a:cubicBezTo>
                <a:close/>
                <a:moveTo>
                  <a:pt x="15845" y="1315"/>
                </a:moveTo>
                <a:cubicBezTo>
                  <a:pt x="15851" y="1315"/>
                  <a:pt x="15851" y="1321"/>
                  <a:pt x="15857" y="1321"/>
                </a:cubicBezTo>
                <a:lnTo>
                  <a:pt x="15748" y="1321"/>
                </a:lnTo>
                <a:cubicBezTo>
                  <a:pt x="15784" y="1321"/>
                  <a:pt x="15814" y="1315"/>
                  <a:pt x="15845" y="1315"/>
                </a:cubicBezTo>
                <a:close/>
                <a:moveTo>
                  <a:pt x="15851" y="1182"/>
                </a:moveTo>
                <a:cubicBezTo>
                  <a:pt x="15851" y="1195"/>
                  <a:pt x="15861" y="1202"/>
                  <a:pt x="15871" y="1202"/>
                </a:cubicBezTo>
                <a:cubicBezTo>
                  <a:pt x="15875" y="1202"/>
                  <a:pt x="15878" y="1202"/>
                  <a:pt x="15881" y="1200"/>
                </a:cubicBezTo>
                <a:lnTo>
                  <a:pt x="15881" y="1206"/>
                </a:lnTo>
                <a:cubicBezTo>
                  <a:pt x="15912" y="1206"/>
                  <a:pt x="15890" y="1233"/>
                  <a:pt x="15913" y="1233"/>
                </a:cubicBezTo>
                <a:cubicBezTo>
                  <a:pt x="15917" y="1233"/>
                  <a:pt x="15923" y="1232"/>
                  <a:pt x="15929" y="1230"/>
                </a:cubicBezTo>
                <a:lnTo>
                  <a:pt x="15929" y="1255"/>
                </a:lnTo>
                <a:cubicBezTo>
                  <a:pt x="15936" y="1285"/>
                  <a:pt x="15960" y="1327"/>
                  <a:pt x="15966" y="1357"/>
                </a:cubicBezTo>
                <a:cubicBezTo>
                  <a:pt x="15929" y="1345"/>
                  <a:pt x="15887" y="1321"/>
                  <a:pt x="15869" y="1297"/>
                </a:cubicBezTo>
                <a:cubicBezTo>
                  <a:pt x="15857" y="1273"/>
                  <a:pt x="15936" y="1255"/>
                  <a:pt x="15875" y="1236"/>
                </a:cubicBezTo>
                <a:cubicBezTo>
                  <a:pt x="15871" y="1235"/>
                  <a:pt x="15867" y="1235"/>
                  <a:pt x="15863" y="1235"/>
                </a:cubicBezTo>
                <a:cubicBezTo>
                  <a:pt x="15857" y="1235"/>
                  <a:pt x="15851" y="1236"/>
                  <a:pt x="15845" y="1236"/>
                </a:cubicBezTo>
                <a:cubicBezTo>
                  <a:pt x="15839" y="1236"/>
                  <a:pt x="15833" y="1235"/>
                  <a:pt x="15827" y="1230"/>
                </a:cubicBezTo>
                <a:cubicBezTo>
                  <a:pt x="15814" y="1212"/>
                  <a:pt x="15839" y="1200"/>
                  <a:pt x="15814" y="1182"/>
                </a:cubicBezTo>
                <a:close/>
                <a:moveTo>
                  <a:pt x="12641" y="1382"/>
                </a:moveTo>
                <a:lnTo>
                  <a:pt x="12641" y="1382"/>
                </a:lnTo>
                <a:cubicBezTo>
                  <a:pt x="12641" y="1382"/>
                  <a:pt x="12642" y="1382"/>
                  <a:pt x="12642" y="1382"/>
                </a:cubicBezTo>
                <a:cubicBezTo>
                  <a:pt x="12642" y="1382"/>
                  <a:pt x="12642" y="1382"/>
                  <a:pt x="12641" y="1382"/>
                </a:cubicBezTo>
                <a:close/>
                <a:moveTo>
                  <a:pt x="16887" y="1393"/>
                </a:moveTo>
                <a:cubicBezTo>
                  <a:pt x="16902" y="1393"/>
                  <a:pt x="16913" y="1406"/>
                  <a:pt x="16928" y="1406"/>
                </a:cubicBezTo>
                <a:lnTo>
                  <a:pt x="16941" y="1406"/>
                </a:lnTo>
                <a:lnTo>
                  <a:pt x="16941" y="1442"/>
                </a:lnTo>
                <a:cubicBezTo>
                  <a:pt x="16935" y="1472"/>
                  <a:pt x="16916" y="1485"/>
                  <a:pt x="16910" y="1509"/>
                </a:cubicBezTo>
                <a:cubicBezTo>
                  <a:pt x="16898" y="1485"/>
                  <a:pt x="16880" y="1466"/>
                  <a:pt x="16880" y="1448"/>
                </a:cubicBezTo>
                <a:cubicBezTo>
                  <a:pt x="16880" y="1442"/>
                  <a:pt x="16874" y="1436"/>
                  <a:pt x="16874" y="1424"/>
                </a:cubicBezTo>
                <a:cubicBezTo>
                  <a:pt x="16874" y="1418"/>
                  <a:pt x="16874" y="1418"/>
                  <a:pt x="16880" y="1412"/>
                </a:cubicBezTo>
                <a:cubicBezTo>
                  <a:pt x="16880" y="1406"/>
                  <a:pt x="16868" y="1406"/>
                  <a:pt x="16880" y="1394"/>
                </a:cubicBezTo>
                <a:cubicBezTo>
                  <a:pt x="16883" y="1393"/>
                  <a:pt x="16885" y="1393"/>
                  <a:pt x="16887" y="1393"/>
                </a:cubicBezTo>
                <a:close/>
                <a:moveTo>
                  <a:pt x="16209" y="1162"/>
                </a:moveTo>
                <a:cubicBezTo>
                  <a:pt x="16217" y="1162"/>
                  <a:pt x="16226" y="1167"/>
                  <a:pt x="16238" y="1170"/>
                </a:cubicBezTo>
                <a:cubicBezTo>
                  <a:pt x="16232" y="1236"/>
                  <a:pt x="16232" y="1315"/>
                  <a:pt x="16220" y="1382"/>
                </a:cubicBezTo>
                <a:cubicBezTo>
                  <a:pt x="16220" y="1436"/>
                  <a:pt x="16220" y="1485"/>
                  <a:pt x="16232" y="1539"/>
                </a:cubicBezTo>
                <a:cubicBezTo>
                  <a:pt x="16214" y="1533"/>
                  <a:pt x="16190" y="1515"/>
                  <a:pt x="16178" y="1497"/>
                </a:cubicBezTo>
                <a:cubicBezTo>
                  <a:pt x="16160" y="1466"/>
                  <a:pt x="16153" y="1442"/>
                  <a:pt x="16123" y="1418"/>
                </a:cubicBezTo>
                <a:cubicBezTo>
                  <a:pt x="16103" y="1393"/>
                  <a:pt x="16091" y="1380"/>
                  <a:pt x="16067" y="1380"/>
                </a:cubicBezTo>
                <a:cubicBezTo>
                  <a:pt x="16062" y="1380"/>
                  <a:pt x="16057" y="1381"/>
                  <a:pt x="16051" y="1382"/>
                </a:cubicBezTo>
                <a:cubicBezTo>
                  <a:pt x="16046" y="1382"/>
                  <a:pt x="16042" y="1383"/>
                  <a:pt x="16038" y="1383"/>
                </a:cubicBezTo>
                <a:cubicBezTo>
                  <a:pt x="16006" y="1383"/>
                  <a:pt x="15994" y="1362"/>
                  <a:pt x="15978" y="1345"/>
                </a:cubicBezTo>
                <a:cubicBezTo>
                  <a:pt x="15966" y="1321"/>
                  <a:pt x="15942" y="1291"/>
                  <a:pt x="15960" y="1261"/>
                </a:cubicBezTo>
                <a:cubicBezTo>
                  <a:pt x="15966" y="1255"/>
                  <a:pt x="15972" y="1236"/>
                  <a:pt x="15978" y="1230"/>
                </a:cubicBezTo>
                <a:cubicBezTo>
                  <a:pt x="15990" y="1212"/>
                  <a:pt x="15996" y="1206"/>
                  <a:pt x="15996" y="1200"/>
                </a:cubicBezTo>
                <a:lnTo>
                  <a:pt x="16020" y="1200"/>
                </a:lnTo>
                <a:cubicBezTo>
                  <a:pt x="16020" y="1194"/>
                  <a:pt x="16026" y="1194"/>
                  <a:pt x="16020" y="1182"/>
                </a:cubicBezTo>
                <a:cubicBezTo>
                  <a:pt x="16024" y="1178"/>
                  <a:pt x="16030" y="1177"/>
                  <a:pt x="16037" y="1177"/>
                </a:cubicBezTo>
                <a:cubicBezTo>
                  <a:pt x="16054" y="1177"/>
                  <a:pt x="16080" y="1185"/>
                  <a:pt x="16097" y="1185"/>
                </a:cubicBezTo>
                <a:cubicBezTo>
                  <a:pt x="16109" y="1185"/>
                  <a:pt x="16117" y="1182"/>
                  <a:pt x="16117" y="1170"/>
                </a:cubicBezTo>
                <a:cubicBezTo>
                  <a:pt x="16123" y="1170"/>
                  <a:pt x="16129" y="1176"/>
                  <a:pt x="16141" y="1182"/>
                </a:cubicBezTo>
                <a:cubicBezTo>
                  <a:pt x="16149" y="1178"/>
                  <a:pt x="16158" y="1172"/>
                  <a:pt x="16167" y="1172"/>
                </a:cubicBezTo>
                <a:cubicBezTo>
                  <a:pt x="16173" y="1172"/>
                  <a:pt x="16179" y="1175"/>
                  <a:pt x="16184" y="1182"/>
                </a:cubicBezTo>
                <a:cubicBezTo>
                  <a:pt x="16193" y="1167"/>
                  <a:pt x="16200" y="1162"/>
                  <a:pt x="16209" y="1162"/>
                </a:cubicBezTo>
                <a:close/>
                <a:moveTo>
                  <a:pt x="17165" y="1478"/>
                </a:moveTo>
                <a:cubicBezTo>
                  <a:pt x="17182" y="1478"/>
                  <a:pt x="17177" y="1498"/>
                  <a:pt x="17177" y="1509"/>
                </a:cubicBezTo>
                <a:cubicBezTo>
                  <a:pt x="17181" y="1509"/>
                  <a:pt x="17190" y="1506"/>
                  <a:pt x="17198" y="1506"/>
                </a:cubicBezTo>
                <a:cubicBezTo>
                  <a:pt x="17202" y="1506"/>
                  <a:pt x="17205" y="1507"/>
                  <a:pt x="17207" y="1509"/>
                </a:cubicBezTo>
                <a:cubicBezTo>
                  <a:pt x="17177" y="1563"/>
                  <a:pt x="17062" y="1569"/>
                  <a:pt x="17025" y="1569"/>
                </a:cubicBezTo>
                <a:cubicBezTo>
                  <a:pt x="17037" y="1563"/>
                  <a:pt x="17080" y="1515"/>
                  <a:pt x="17098" y="1479"/>
                </a:cubicBezTo>
                <a:lnTo>
                  <a:pt x="17098" y="1479"/>
                </a:lnTo>
                <a:cubicBezTo>
                  <a:pt x="17098" y="1485"/>
                  <a:pt x="17092" y="1503"/>
                  <a:pt x="17098" y="1503"/>
                </a:cubicBezTo>
                <a:cubicBezTo>
                  <a:pt x="17108" y="1503"/>
                  <a:pt x="17114" y="1482"/>
                  <a:pt x="17123" y="1482"/>
                </a:cubicBezTo>
                <a:cubicBezTo>
                  <a:pt x="17124" y="1482"/>
                  <a:pt x="17126" y="1483"/>
                  <a:pt x="17128" y="1485"/>
                </a:cubicBezTo>
                <a:cubicBezTo>
                  <a:pt x="17128" y="1485"/>
                  <a:pt x="17140" y="1503"/>
                  <a:pt x="17140" y="1509"/>
                </a:cubicBezTo>
                <a:cubicBezTo>
                  <a:pt x="17140" y="1497"/>
                  <a:pt x="17146" y="1479"/>
                  <a:pt x="17159" y="1479"/>
                </a:cubicBezTo>
                <a:cubicBezTo>
                  <a:pt x="17161" y="1478"/>
                  <a:pt x="17163" y="1478"/>
                  <a:pt x="17165" y="1478"/>
                </a:cubicBezTo>
                <a:close/>
                <a:moveTo>
                  <a:pt x="13659" y="1527"/>
                </a:moveTo>
                <a:cubicBezTo>
                  <a:pt x="13665" y="1545"/>
                  <a:pt x="13659" y="1563"/>
                  <a:pt x="13641" y="1588"/>
                </a:cubicBezTo>
                <a:cubicBezTo>
                  <a:pt x="13635" y="1588"/>
                  <a:pt x="13629" y="1588"/>
                  <a:pt x="13617" y="1575"/>
                </a:cubicBezTo>
                <a:cubicBezTo>
                  <a:pt x="13611" y="1569"/>
                  <a:pt x="13611" y="1545"/>
                  <a:pt x="13611" y="1533"/>
                </a:cubicBezTo>
                <a:cubicBezTo>
                  <a:pt x="13617" y="1533"/>
                  <a:pt x="13635" y="1527"/>
                  <a:pt x="13659" y="1527"/>
                </a:cubicBezTo>
                <a:close/>
                <a:moveTo>
                  <a:pt x="12678" y="1600"/>
                </a:moveTo>
                <a:cubicBezTo>
                  <a:pt x="12690" y="1600"/>
                  <a:pt x="12690" y="1606"/>
                  <a:pt x="12696" y="1606"/>
                </a:cubicBezTo>
                <a:cubicBezTo>
                  <a:pt x="12696" y="1609"/>
                  <a:pt x="12696" y="1611"/>
                  <a:pt x="12695" y="1611"/>
                </a:cubicBezTo>
                <a:cubicBezTo>
                  <a:pt x="12692" y="1611"/>
                  <a:pt x="12687" y="1604"/>
                  <a:pt x="12678" y="1600"/>
                </a:cubicBezTo>
                <a:close/>
                <a:moveTo>
                  <a:pt x="17219" y="1503"/>
                </a:moveTo>
                <a:lnTo>
                  <a:pt x="17219" y="1515"/>
                </a:lnTo>
                <a:cubicBezTo>
                  <a:pt x="17227" y="1515"/>
                  <a:pt x="17233" y="1512"/>
                  <a:pt x="17239" y="1512"/>
                </a:cubicBezTo>
                <a:cubicBezTo>
                  <a:pt x="17242" y="1512"/>
                  <a:pt x="17245" y="1513"/>
                  <a:pt x="17249" y="1515"/>
                </a:cubicBezTo>
                <a:cubicBezTo>
                  <a:pt x="17249" y="1533"/>
                  <a:pt x="17243" y="1533"/>
                  <a:pt x="17249" y="1545"/>
                </a:cubicBezTo>
                <a:cubicBezTo>
                  <a:pt x="17249" y="1537"/>
                  <a:pt x="17261" y="1525"/>
                  <a:pt x="17268" y="1525"/>
                </a:cubicBezTo>
                <a:cubicBezTo>
                  <a:pt x="17271" y="1525"/>
                  <a:pt x="17274" y="1528"/>
                  <a:pt x="17274" y="1533"/>
                </a:cubicBezTo>
                <a:cubicBezTo>
                  <a:pt x="17277" y="1531"/>
                  <a:pt x="17279" y="1531"/>
                  <a:pt x="17281" y="1531"/>
                </a:cubicBezTo>
                <a:cubicBezTo>
                  <a:pt x="17294" y="1531"/>
                  <a:pt x="17294" y="1553"/>
                  <a:pt x="17304" y="1553"/>
                </a:cubicBezTo>
                <a:cubicBezTo>
                  <a:pt x="17306" y="1553"/>
                  <a:pt x="17308" y="1553"/>
                  <a:pt x="17310" y="1551"/>
                </a:cubicBezTo>
                <a:cubicBezTo>
                  <a:pt x="17310" y="1569"/>
                  <a:pt x="17334" y="1581"/>
                  <a:pt x="17310" y="1581"/>
                </a:cubicBezTo>
                <a:cubicBezTo>
                  <a:pt x="17304" y="1581"/>
                  <a:pt x="17292" y="1575"/>
                  <a:pt x="17280" y="1575"/>
                </a:cubicBezTo>
                <a:cubicBezTo>
                  <a:pt x="17274" y="1575"/>
                  <a:pt x="17268" y="1600"/>
                  <a:pt x="17280" y="1600"/>
                </a:cubicBezTo>
                <a:cubicBezTo>
                  <a:pt x="17280" y="1594"/>
                  <a:pt x="17304" y="1594"/>
                  <a:pt x="17310" y="1594"/>
                </a:cubicBezTo>
                <a:cubicBezTo>
                  <a:pt x="17328" y="1594"/>
                  <a:pt x="17322" y="1600"/>
                  <a:pt x="17322" y="1606"/>
                </a:cubicBezTo>
                <a:lnTo>
                  <a:pt x="17328" y="1606"/>
                </a:lnTo>
                <a:cubicBezTo>
                  <a:pt x="17298" y="1606"/>
                  <a:pt x="17237" y="1612"/>
                  <a:pt x="17207" y="1612"/>
                </a:cubicBezTo>
                <a:cubicBezTo>
                  <a:pt x="17171" y="1612"/>
                  <a:pt x="17031" y="1600"/>
                  <a:pt x="17007" y="1575"/>
                </a:cubicBezTo>
                <a:cubicBezTo>
                  <a:pt x="17092" y="1563"/>
                  <a:pt x="17183" y="1563"/>
                  <a:pt x="17219" y="1503"/>
                </a:cubicBezTo>
                <a:close/>
                <a:moveTo>
                  <a:pt x="13732" y="1606"/>
                </a:moveTo>
                <a:cubicBezTo>
                  <a:pt x="13756" y="1606"/>
                  <a:pt x="13768" y="1606"/>
                  <a:pt x="13780" y="1618"/>
                </a:cubicBezTo>
                <a:lnTo>
                  <a:pt x="13762" y="1618"/>
                </a:lnTo>
                <a:cubicBezTo>
                  <a:pt x="13756" y="1618"/>
                  <a:pt x="13738" y="1618"/>
                  <a:pt x="13726" y="1624"/>
                </a:cubicBezTo>
                <a:cubicBezTo>
                  <a:pt x="13726" y="1618"/>
                  <a:pt x="13732" y="1618"/>
                  <a:pt x="13732" y="1606"/>
                </a:cubicBezTo>
                <a:close/>
                <a:moveTo>
                  <a:pt x="16971" y="1412"/>
                </a:moveTo>
                <a:cubicBezTo>
                  <a:pt x="16977" y="1412"/>
                  <a:pt x="16977" y="1412"/>
                  <a:pt x="16989" y="1418"/>
                </a:cubicBezTo>
                <a:lnTo>
                  <a:pt x="16989" y="1424"/>
                </a:lnTo>
                <a:cubicBezTo>
                  <a:pt x="16995" y="1424"/>
                  <a:pt x="16995" y="1424"/>
                  <a:pt x="17001" y="1436"/>
                </a:cubicBezTo>
                <a:cubicBezTo>
                  <a:pt x="17013" y="1442"/>
                  <a:pt x="17007" y="1442"/>
                  <a:pt x="17013" y="1448"/>
                </a:cubicBezTo>
                <a:cubicBezTo>
                  <a:pt x="17025" y="1454"/>
                  <a:pt x="17031" y="1454"/>
                  <a:pt x="17043" y="1454"/>
                </a:cubicBezTo>
                <a:cubicBezTo>
                  <a:pt x="17043" y="1448"/>
                  <a:pt x="17043" y="1448"/>
                  <a:pt x="17056" y="1442"/>
                </a:cubicBezTo>
                <a:cubicBezTo>
                  <a:pt x="17062" y="1448"/>
                  <a:pt x="17056" y="1454"/>
                  <a:pt x="17062" y="1454"/>
                </a:cubicBezTo>
                <a:cubicBezTo>
                  <a:pt x="17062" y="1448"/>
                  <a:pt x="17074" y="1448"/>
                  <a:pt x="17086" y="1448"/>
                </a:cubicBezTo>
                <a:cubicBezTo>
                  <a:pt x="17086" y="1454"/>
                  <a:pt x="17086" y="1466"/>
                  <a:pt x="17092" y="1466"/>
                </a:cubicBezTo>
                <a:cubicBezTo>
                  <a:pt x="17056" y="1557"/>
                  <a:pt x="16947" y="1600"/>
                  <a:pt x="16844" y="1624"/>
                </a:cubicBezTo>
                <a:cubicBezTo>
                  <a:pt x="16868" y="1588"/>
                  <a:pt x="16910" y="1533"/>
                  <a:pt x="16935" y="1485"/>
                </a:cubicBezTo>
                <a:cubicBezTo>
                  <a:pt x="16947" y="1466"/>
                  <a:pt x="16947" y="1436"/>
                  <a:pt x="16959" y="1412"/>
                </a:cubicBezTo>
                <a:close/>
                <a:moveTo>
                  <a:pt x="12945" y="1594"/>
                </a:moveTo>
                <a:cubicBezTo>
                  <a:pt x="12957" y="1600"/>
                  <a:pt x="12969" y="1601"/>
                  <a:pt x="12980" y="1601"/>
                </a:cubicBezTo>
                <a:cubicBezTo>
                  <a:pt x="12992" y="1601"/>
                  <a:pt x="13002" y="1600"/>
                  <a:pt x="13011" y="1600"/>
                </a:cubicBezTo>
                <a:cubicBezTo>
                  <a:pt x="13035" y="1606"/>
                  <a:pt x="13029" y="1618"/>
                  <a:pt x="13035" y="1624"/>
                </a:cubicBezTo>
                <a:lnTo>
                  <a:pt x="13029" y="1624"/>
                </a:lnTo>
                <a:cubicBezTo>
                  <a:pt x="13027" y="1624"/>
                  <a:pt x="13025" y="1625"/>
                  <a:pt x="13022" y="1625"/>
                </a:cubicBezTo>
                <a:cubicBezTo>
                  <a:pt x="13009" y="1625"/>
                  <a:pt x="12996" y="1616"/>
                  <a:pt x="12987" y="1616"/>
                </a:cubicBezTo>
                <a:cubicBezTo>
                  <a:pt x="12981" y="1616"/>
                  <a:pt x="12977" y="1619"/>
                  <a:pt x="12975" y="1630"/>
                </a:cubicBezTo>
                <a:cubicBezTo>
                  <a:pt x="12969" y="1631"/>
                  <a:pt x="12964" y="1631"/>
                  <a:pt x="12959" y="1631"/>
                </a:cubicBezTo>
                <a:cubicBezTo>
                  <a:pt x="12928" y="1631"/>
                  <a:pt x="12917" y="1615"/>
                  <a:pt x="12933" y="1594"/>
                </a:cubicBezTo>
                <a:close/>
                <a:moveTo>
                  <a:pt x="16014" y="1630"/>
                </a:moveTo>
                <a:lnTo>
                  <a:pt x="16014" y="1630"/>
                </a:lnTo>
                <a:cubicBezTo>
                  <a:pt x="16017" y="1638"/>
                  <a:pt x="16018" y="1646"/>
                  <a:pt x="16018" y="1654"/>
                </a:cubicBezTo>
                <a:lnTo>
                  <a:pt x="16018" y="1654"/>
                </a:lnTo>
                <a:cubicBezTo>
                  <a:pt x="16019" y="1646"/>
                  <a:pt x="16018" y="1638"/>
                  <a:pt x="16014" y="1630"/>
                </a:cubicBezTo>
                <a:close/>
                <a:moveTo>
                  <a:pt x="13362" y="1551"/>
                </a:moveTo>
                <a:cubicBezTo>
                  <a:pt x="13399" y="1569"/>
                  <a:pt x="13405" y="1612"/>
                  <a:pt x="13459" y="1624"/>
                </a:cubicBezTo>
                <a:cubicBezTo>
                  <a:pt x="13477" y="1624"/>
                  <a:pt x="13496" y="1612"/>
                  <a:pt x="13514" y="1612"/>
                </a:cubicBezTo>
                <a:cubicBezTo>
                  <a:pt x="13514" y="1630"/>
                  <a:pt x="13508" y="1642"/>
                  <a:pt x="13508" y="1654"/>
                </a:cubicBezTo>
                <a:cubicBezTo>
                  <a:pt x="13497" y="1662"/>
                  <a:pt x="13490" y="1664"/>
                  <a:pt x="13483" y="1664"/>
                </a:cubicBezTo>
                <a:cubicBezTo>
                  <a:pt x="13474" y="1664"/>
                  <a:pt x="13464" y="1660"/>
                  <a:pt x="13447" y="1660"/>
                </a:cubicBezTo>
                <a:lnTo>
                  <a:pt x="13447" y="1672"/>
                </a:lnTo>
                <a:cubicBezTo>
                  <a:pt x="13440" y="1674"/>
                  <a:pt x="13434" y="1675"/>
                  <a:pt x="13427" y="1675"/>
                </a:cubicBezTo>
                <a:cubicBezTo>
                  <a:pt x="13409" y="1675"/>
                  <a:pt x="13391" y="1669"/>
                  <a:pt x="13376" y="1669"/>
                </a:cubicBezTo>
                <a:cubicBezTo>
                  <a:pt x="13362" y="1669"/>
                  <a:pt x="13351" y="1674"/>
                  <a:pt x="13344" y="1690"/>
                </a:cubicBezTo>
                <a:cubicBezTo>
                  <a:pt x="13308" y="1672"/>
                  <a:pt x="13296" y="1630"/>
                  <a:pt x="13247" y="1630"/>
                </a:cubicBezTo>
                <a:cubicBezTo>
                  <a:pt x="13223" y="1630"/>
                  <a:pt x="13211" y="1636"/>
                  <a:pt x="13187" y="1648"/>
                </a:cubicBezTo>
                <a:lnTo>
                  <a:pt x="13187" y="1636"/>
                </a:lnTo>
                <a:cubicBezTo>
                  <a:pt x="13193" y="1624"/>
                  <a:pt x="13205" y="1594"/>
                  <a:pt x="13205" y="1588"/>
                </a:cubicBezTo>
                <a:cubicBezTo>
                  <a:pt x="13214" y="1575"/>
                  <a:pt x="13222" y="1572"/>
                  <a:pt x="13231" y="1572"/>
                </a:cubicBezTo>
                <a:cubicBezTo>
                  <a:pt x="13240" y="1572"/>
                  <a:pt x="13250" y="1575"/>
                  <a:pt x="13266" y="1575"/>
                </a:cubicBezTo>
                <a:lnTo>
                  <a:pt x="13266" y="1563"/>
                </a:lnTo>
                <a:cubicBezTo>
                  <a:pt x="13270" y="1562"/>
                  <a:pt x="13274" y="1561"/>
                  <a:pt x="13279" y="1561"/>
                </a:cubicBezTo>
                <a:cubicBezTo>
                  <a:pt x="13299" y="1561"/>
                  <a:pt x="13319" y="1573"/>
                  <a:pt x="13336" y="1573"/>
                </a:cubicBezTo>
                <a:cubicBezTo>
                  <a:pt x="13347" y="1573"/>
                  <a:pt x="13356" y="1568"/>
                  <a:pt x="13362" y="1551"/>
                </a:cubicBezTo>
                <a:close/>
                <a:moveTo>
                  <a:pt x="13072" y="1648"/>
                </a:moveTo>
                <a:cubicBezTo>
                  <a:pt x="13072" y="1648"/>
                  <a:pt x="13084" y="1648"/>
                  <a:pt x="13084" y="1654"/>
                </a:cubicBezTo>
                <a:cubicBezTo>
                  <a:pt x="13096" y="1660"/>
                  <a:pt x="13084" y="1697"/>
                  <a:pt x="13102" y="1709"/>
                </a:cubicBezTo>
                <a:cubicBezTo>
                  <a:pt x="13098" y="1717"/>
                  <a:pt x="13090" y="1723"/>
                  <a:pt x="13077" y="1723"/>
                </a:cubicBezTo>
                <a:cubicBezTo>
                  <a:pt x="13072" y="1723"/>
                  <a:pt x="13066" y="1722"/>
                  <a:pt x="13060" y="1721"/>
                </a:cubicBezTo>
                <a:cubicBezTo>
                  <a:pt x="13048" y="1690"/>
                  <a:pt x="13066" y="1666"/>
                  <a:pt x="13072" y="1648"/>
                </a:cubicBezTo>
                <a:close/>
                <a:moveTo>
                  <a:pt x="15887" y="1715"/>
                </a:moveTo>
                <a:lnTo>
                  <a:pt x="15881" y="1721"/>
                </a:lnTo>
                <a:cubicBezTo>
                  <a:pt x="15911" y="1733"/>
                  <a:pt x="15942" y="1745"/>
                  <a:pt x="15966" y="1751"/>
                </a:cubicBezTo>
                <a:cubicBezTo>
                  <a:pt x="15936" y="1763"/>
                  <a:pt x="15887" y="1763"/>
                  <a:pt x="15887" y="1763"/>
                </a:cubicBezTo>
                <a:cubicBezTo>
                  <a:pt x="15887" y="1763"/>
                  <a:pt x="15936" y="1763"/>
                  <a:pt x="15972" y="1751"/>
                </a:cubicBezTo>
                <a:cubicBezTo>
                  <a:pt x="16004" y="1760"/>
                  <a:pt x="16036" y="1762"/>
                  <a:pt x="16055" y="1763"/>
                </a:cubicBezTo>
                <a:lnTo>
                  <a:pt x="16055" y="1763"/>
                </a:lnTo>
                <a:cubicBezTo>
                  <a:pt x="16025" y="1762"/>
                  <a:pt x="15958" y="1753"/>
                  <a:pt x="15887" y="1715"/>
                </a:cubicBezTo>
                <a:close/>
                <a:moveTo>
                  <a:pt x="15966" y="1612"/>
                </a:moveTo>
                <a:lnTo>
                  <a:pt x="15966" y="1624"/>
                </a:lnTo>
                <a:cubicBezTo>
                  <a:pt x="15966" y="1624"/>
                  <a:pt x="15966" y="1630"/>
                  <a:pt x="15972" y="1636"/>
                </a:cubicBezTo>
                <a:cubicBezTo>
                  <a:pt x="15972" y="1642"/>
                  <a:pt x="15978" y="1654"/>
                  <a:pt x="15978" y="1660"/>
                </a:cubicBezTo>
                <a:cubicBezTo>
                  <a:pt x="15978" y="1660"/>
                  <a:pt x="15984" y="1666"/>
                  <a:pt x="15984" y="1672"/>
                </a:cubicBezTo>
                <a:cubicBezTo>
                  <a:pt x="15984" y="1684"/>
                  <a:pt x="15996" y="1684"/>
                  <a:pt x="15996" y="1690"/>
                </a:cubicBezTo>
                <a:cubicBezTo>
                  <a:pt x="15996" y="1697"/>
                  <a:pt x="16002" y="1697"/>
                  <a:pt x="16002" y="1703"/>
                </a:cubicBezTo>
                <a:lnTo>
                  <a:pt x="16014" y="1721"/>
                </a:lnTo>
                <a:lnTo>
                  <a:pt x="16032" y="1733"/>
                </a:lnTo>
                <a:lnTo>
                  <a:pt x="16045" y="1751"/>
                </a:lnTo>
                <a:lnTo>
                  <a:pt x="16063" y="1763"/>
                </a:lnTo>
                <a:lnTo>
                  <a:pt x="16063" y="1763"/>
                </a:lnTo>
                <a:cubicBezTo>
                  <a:pt x="16060" y="1763"/>
                  <a:pt x="16058" y="1763"/>
                  <a:pt x="16055" y="1763"/>
                </a:cubicBezTo>
                <a:lnTo>
                  <a:pt x="16055" y="1763"/>
                </a:lnTo>
                <a:cubicBezTo>
                  <a:pt x="16058" y="1763"/>
                  <a:pt x="16060" y="1763"/>
                  <a:pt x="16063" y="1763"/>
                </a:cubicBezTo>
                <a:lnTo>
                  <a:pt x="16063" y="1763"/>
                </a:lnTo>
                <a:lnTo>
                  <a:pt x="16063" y="1763"/>
                </a:lnTo>
                <a:cubicBezTo>
                  <a:pt x="16063" y="1763"/>
                  <a:pt x="16064" y="1763"/>
                  <a:pt x="16065" y="1763"/>
                </a:cubicBezTo>
                <a:lnTo>
                  <a:pt x="16065" y="1763"/>
                </a:lnTo>
                <a:cubicBezTo>
                  <a:pt x="16062" y="1758"/>
                  <a:pt x="16059" y="1754"/>
                  <a:pt x="16057" y="1751"/>
                </a:cubicBezTo>
                <a:lnTo>
                  <a:pt x="16038" y="1733"/>
                </a:lnTo>
                <a:lnTo>
                  <a:pt x="16026" y="1721"/>
                </a:lnTo>
                <a:lnTo>
                  <a:pt x="16008" y="1703"/>
                </a:lnTo>
                <a:cubicBezTo>
                  <a:pt x="16008" y="1703"/>
                  <a:pt x="16019" y="1681"/>
                  <a:pt x="16018" y="1654"/>
                </a:cubicBezTo>
                <a:lnTo>
                  <a:pt x="16018" y="1654"/>
                </a:lnTo>
                <a:cubicBezTo>
                  <a:pt x="16018" y="1675"/>
                  <a:pt x="16008" y="1692"/>
                  <a:pt x="16008" y="1697"/>
                </a:cubicBezTo>
                <a:lnTo>
                  <a:pt x="16002" y="1690"/>
                </a:lnTo>
                <a:cubicBezTo>
                  <a:pt x="16002" y="1684"/>
                  <a:pt x="15996" y="1684"/>
                  <a:pt x="15996" y="1672"/>
                </a:cubicBezTo>
                <a:cubicBezTo>
                  <a:pt x="15996" y="1666"/>
                  <a:pt x="15984" y="1666"/>
                  <a:pt x="15984" y="1660"/>
                </a:cubicBezTo>
                <a:cubicBezTo>
                  <a:pt x="15978" y="1654"/>
                  <a:pt x="15978" y="1642"/>
                  <a:pt x="15978" y="1636"/>
                </a:cubicBezTo>
                <a:cubicBezTo>
                  <a:pt x="15978" y="1630"/>
                  <a:pt x="15972" y="1630"/>
                  <a:pt x="15972" y="1624"/>
                </a:cubicBezTo>
                <a:lnTo>
                  <a:pt x="15972" y="1612"/>
                </a:lnTo>
                <a:close/>
                <a:moveTo>
                  <a:pt x="16065" y="1763"/>
                </a:moveTo>
                <a:lnTo>
                  <a:pt x="16065" y="1763"/>
                </a:lnTo>
                <a:cubicBezTo>
                  <a:pt x="16067" y="1767"/>
                  <a:pt x="16070" y="1770"/>
                  <a:pt x="16074" y="1774"/>
                </a:cubicBezTo>
                <a:lnTo>
                  <a:pt x="16074" y="1774"/>
                </a:lnTo>
                <a:lnTo>
                  <a:pt x="16069" y="1763"/>
                </a:lnTo>
                <a:cubicBezTo>
                  <a:pt x="16068" y="1763"/>
                  <a:pt x="16066" y="1763"/>
                  <a:pt x="16065" y="1763"/>
                </a:cubicBezTo>
                <a:close/>
                <a:moveTo>
                  <a:pt x="16074" y="1774"/>
                </a:moveTo>
                <a:lnTo>
                  <a:pt x="16075" y="1775"/>
                </a:lnTo>
                <a:cubicBezTo>
                  <a:pt x="16075" y="1775"/>
                  <a:pt x="16076" y="1776"/>
                  <a:pt x="16077" y="1776"/>
                </a:cubicBezTo>
                <a:lnTo>
                  <a:pt x="16077" y="1776"/>
                </a:lnTo>
                <a:cubicBezTo>
                  <a:pt x="16076" y="1775"/>
                  <a:pt x="16075" y="1774"/>
                  <a:pt x="16074" y="1774"/>
                </a:cubicBezTo>
                <a:close/>
                <a:moveTo>
                  <a:pt x="16184" y="1745"/>
                </a:moveTo>
                <a:cubicBezTo>
                  <a:pt x="16190" y="1775"/>
                  <a:pt x="16178" y="1805"/>
                  <a:pt x="16178" y="1812"/>
                </a:cubicBezTo>
                <a:cubicBezTo>
                  <a:pt x="16184" y="1793"/>
                  <a:pt x="16190" y="1763"/>
                  <a:pt x="16184" y="1745"/>
                </a:cubicBezTo>
                <a:close/>
                <a:moveTo>
                  <a:pt x="16250" y="1206"/>
                </a:moveTo>
                <a:cubicBezTo>
                  <a:pt x="16256" y="1206"/>
                  <a:pt x="16269" y="1212"/>
                  <a:pt x="16275" y="1218"/>
                </a:cubicBezTo>
                <a:cubicBezTo>
                  <a:pt x="16284" y="1233"/>
                  <a:pt x="16282" y="1252"/>
                  <a:pt x="16297" y="1252"/>
                </a:cubicBezTo>
                <a:cubicBezTo>
                  <a:pt x="16301" y="1252"/>
                  <a:pt x="16305" y="1251"/>
                  <a:pt x="16311" y="1248"/>
                </a:cubicBezTo>
                <a:cubicBezTo>
                  <a:pt x="16329" y="1248"/>
                  <a:pt x="16335" y="1236"/>
                  <a:pt x="16347" y="1236"/>
                </a:cubicBezTo>
                <a:cubicBezTo>
                  <a:pt x="16365" y="1236"/>
                  <a:pt x="16390" y="1248"/>
                  <a:pt x="16402" y="1248"/>
                </a:cubicBezTo>
                <a:cubicBezTo>
                  <a:pt x="16420" y="1248"/>
                  <a:pt x="16432" y="1248"/>
                  <a:pt x="16450" y="1242"/>
                </a:cubicBezTo>
                <a:lnTo>
                  <a:pt x="16450" y="1267"/>
                </a:lnTo>
                <a:cubicBezTo>
                  <a:pt x="16462" y="1267"/>
                  <a:pt x="16480" y="1273"/>
                  <a:pt x="16493" y="1273"/>
                </a:cubicBezTo>
                <a:cubicBezTo>
                  <a:pt x="16488" y="1296"/>
                  <a:pt x="16509" y="1313"/>
                  <a:pt x="16536" y="1313"/>
                </a:cubicBezTo>
                <a:cubicBezTo>
                  <a:pt x="16544" y="1313"/>
                  <a:pt x="16551" y="1312"/>
                  <a:pt x="16559" y="1309"/>
                </a:cubicBezTo>
                <a:lnTo>
                  <a:pt x="16559" y="1309"/>
                </a:lnTo>
                <a:cubicBezTo>
                  <a:pt x="16553" y="1321"/>
                  <a:pt x="16559" y="1327"/>
                  <a:pt x="16553" y="1333"/>
                </a:cubicBezTo>
                <a:cubicBezTo>
                  <a:pt x="16559" y="1333"/>
                  <a:pt x="16559" y="1327"/>
                  <a:pt x="16571" y="1327"/>
                </a:cubicBezTo>
                <a:cubicBezTo>
                  <a:pt x="16553" y="1333"/>
                  <a:pt x="16547" y="1351"/>
                  <a:pt x="16547" y="1357"/>
                </a:cubicBezTo>
                <a:cubicBezTo>
                  <a:pt x="16552" y="1358"/>
                  <a:pt x="16558" y="1359"/>
                  <a:pt x="16564" y="1359"/>
                </a:cubicBezTo>
                <a:cubicBezTo>
                  <a:pt x="16595" y="1359"/>
                  <a:pt x="16634" y="1347"/>
                  <a:pt x="16644" y="1327"/>
                </a:cubicBezTo>
                <a:cubicBezTo>
                  <a:pt x="16650" y="1321"/>
                  <a:pt x="16650" y="1297"/>
                  <a:pt x="16662" y="1297"/>
                </a:cubicBezTo>
                <a:cubicBezTo>
                  <a:pt x="16664" y="1296"/>
                  <a:pt x="16667" y="1295"/>
                  <a:pt x="16671" y="1295"/>
                </a:cubicBezTo>
                <a:cubicBezTo>
                  <a:pt x="16683" y="1295"/>
                  <a:pt x="16701" y="1303"/>
                  <a:pt x="16711" y="1303"/>
                </a:cubicBezTo>
                <a:cubicBezTo>
                  <a:pt x="16729" y="1297"/>
                  <a:pt x="16723" y="1279"/>
                  <a:pt x="16753" y="1279"/>
                </a:cubicBezTo>
                <a:cubicBezTo>
                  <a:pt x="16771" y="1279"/>
                  <a:pt x="16783" y="1279"/>
                  <a:pt x="16795" y="1297"/>
                </a:cubicBezTo>
                <a:cubicBezTo>
                  <a:pt x="16801" y="1303"/>
                  <a:pt x="16789" y="1321"/>
                  <a:pt x="16813" y="1321"/>
                </a:cubicBezTo>
                <a:cubicBezTo>
                  <a:pt x="16813" y="1333"/>
                  <a:pt x="16801" y="1333"/>
                  <a:pt x="16783" y="1333"/>
                </a:cubicBezTo>
                <a:cubicBezTo>
                  <a:pt x="16765" y="1333"/>
                  <a:pt x="16753" y="1333"/>
                  <a:pt x="16735" y="1327"/>
                </a:cubicBezTo>
                <a:cubicBezTo>
                  <a:pt x="16711" y="1327"/>
                  <a:pt x="16711" y="1327"/>
                  <a:pt x="16698" y="1339"/>
                </a:cubicBezTo>
                <a:cubicBezTo>
                  <a:pt x="16692" y="1357"/>
                  <a:pt x="16692" y="1351"/>
                  <a:pt x="16680" y="1357"/>
                </a:cubicBezTo>
                <a:lnTo>
                  <a:pt x="16680" y="1364"/>
                </a:lnTo>
                <a:lnTo>
                  <a:pt x="16674" y="1364"/>
                </a:lnTo>
                <a:cubicBezTo>
                  <a:pt x="16668" y="1364"/>
                  <a:pt x="16620" y="1382"/>
                  <a:pt x="16650" y="1394"/>
                </a:cubicBezTo>
                <a:lnTo>
                  <a:pt x="16668" y="1394"/>
                </a:lnTo>
                <a:cubicBezTo>
                  <a:pt x="16674" y="1394"/>
                  <a:pt x="16668" y="1400"/>
                  <a:pt x="16674" y="1400"/>
                </a:cubicBezTo>
                <a:cubicBezTo>
                  <a:pt x="16680" y="1400"/>
                  <a:pt x="16674" y="1412"/>
                  <a:pt x="16680" y="1412"/>
                </a:cubicBezTo>
                <a:cubicBezTo>
                  <a:pt x="16680" y="1412"/>
                  <a:pt x="16698" y="1400"/>
                  <a:pt x="16704" y="1400"/>
                </a:cubicBezTo>
                <a:cubicBezTo>
                  <a:pt x="16708" y="1400"/>
                  <a:pt x="16721" y="1397"/>
                  <a:pt x="16730" y="1397"/>
                </a:cubicBezTo>
                <a:cubicBezTo>
                  <a:pt x="16735" y="1397"/>
                  <a:pt x="16739" y="1398"/>
                  <a:pt x="16741" y="1400"/>
                </a:cubicBezTo>
                <a:cubicBezTo>
                  <a:pt x="16753" y="1412"/>
                  <a:pt x="16741" y="1418"/>
                  <a:pt x="16735" y="1418"/>
                </a:cubicBezTo>
                <a:cubicBezTo>
                  <a:pt x="16735" y="1424"/>
                  <a:pt x="16741" y="1430"/>
                  <a:pt x="16759" y="1430"/>
                </a:cubicBezTo>
                <a:cubicBezTo>
                  <a:pt x="16759" y="1442"/>
                  <a:pt x="16753" y="1442"/>
                  <a:pt x="16753" y="1448"/>
                </a:cubicBezTo>
                <a:cubicBezTo>
                  <a:pt x="16753" y="1454"/>
                  <a:pt x="16753" y="1454"/>
                  <a:pt x="16759" y="1460"/>
                </a:cubicBezTo>
                <a:lnTo>
                  <a:pt x="16759" y="1491"/>
                </a:lnTo>
                <a:cubicBezTo>
                  <a:pt x="16759" y="1503"/>
                  <a:pt x="16753" y="1509"/>
                  <a:pt x="16753" y="1521"/>
                </a:cubicBezTo>
                <a:cubicBezTo>
                  <a:pt x="16765" y="1521"/>
                  <a:pt x="16783" y="1521"/>
                  <a:pt x="16795" y="1515"/>
                </a:cubicBezTo>
                <a:cubicBezTo>
                  <a:pt x="16795" y="1515"/>
                  <a:pt x="16801" y="1509"/>
                  <a:pt x="16801" y="1503"/>
                </a:cubicBezTo>
                <a:lnTo>
                  <a:pt x="16819" y="1503"/>
                </a:lnTo>
                <a:cubicBezTo>
                  <a:pt x="16832" y="1491"/>
                  <a:pt x="16832" y="1491"/>
                  <a:pt x="16832" y="1479"/>
                </a:cubicBezTo>
                <a:lnTo>
                  <a:pt x="16832" y="1472"/>
                </a:lnTo>
                <a:cubicBezTo>
                  <a:pt x="16844" y="1485"/>
                  <a:pt x="16850" y="1491"/>
                  <a:pt x="16850" y="1509"/>
                </a:cubicBezTo>
                <a:cubicBezTo>
                  <a:pt x="16856" y="1551"/>
                  <a:pt x="16819" y="1581"/>
                  <a:pt x="16789" y="1612"/>
                </a:cubicBezTo>
                <a:cubicBezTo>
                  <a:pt x="16766" y="1630"/>
                  <a:pt x="16743" y="1648"/>
                  <a:pt x="16713" y="1648"/>
                </a:cubicBezTo>
                <a:cubicBezTo>
                  <a:pt x="16703" y="1648"/>
                  <a:pt x="16692" y="1646"/>
                  <a:pt x="16680" y="1642"/>
                </a:cubicBezTo>
                <a:cubicBezTo>
                  <a:pt x="16668" y="1639"/>
                  <a:pt x="16657" y="1637"/>
                  <a:pt x="16647" y="1637"/>
                </a:cubicBezTo>
                <a:cubicBezTo>
                  <a:pt x="16618" y="1637"/>
                  <a:pt x="16595" y="1650"/>
                  <a:pt x="16559" y="1672"/>
                </a:cubicBezTo>
                <a:cubicBezTo>
                  <a:pt x="16523" y="1703"/>
                  <a:pt x="16493" y="1721"/>
                  <a:pt x="16462" y="1757"/>
                </a:cubicBezTo>
                <a:cubicBezTo>
                  <a:pt x="16438" y="1787"/>
                  <a:pt x="16390" y="1805"/>
                  <a:pt x="16341" y="1818"/>
                </a:cubicBezTo>
                <a:cubicBezTo>
                  <a:pt x="16329" y="1715"/>
                  <a:pt x="16269" y="1575"/>
                  <a:pt x="16250" y="1472"/>
                </a:cubicBezTo>
                <a:cubicBezTo>
                  <a:pt x="16238" y="1388"/>
                  <a:pt x="16238" y="1291"/>
                  <a:pt x="16250" y="1206"/>
                </a:cubicBezTo>
                <a:close/>
                <a:moveTo>
                  <a:pt x="14028" y="1824"/>
                </a:moveTo>
                <a:cubicBezTo>
                  <a:pt x="14029" y="1824"/>
                  <a:pt x="14029" y="1824"/>
                  <a:pt x="14029" y="1824"/>
                </a:cubicBezTo>
                <a:lnTo>
                  <a:pt x="14029" y="1824"/>
                </a:lnTo>
                <a:cubicBezTo>
                  <a:pt x="14029" y="1824"/>
                  <a:pt x="14029" y="1824"/>
                  <a:pt x="14028" y="1824"/>
                </a:cubicBezTo>
                <a:close/>
                <a:moveTo>
                  <a:pt x="16632" y="1842"/>
                </a:moveTo>
                <a:lnTo>
                  <a:pt x="16632" y="1842"/>
                </a:lnTo>
                <a:cubicBezTo>
                  <a:pt x="16629" y="1850"/>
                  <a:pt x="16628" y="1857"/>
                  <a:pt x="16628" y="1865"/>
                </a:cubicBezTo>
                <a:lnTo>
                  <a:pt x="16628" y="1865"/>
                </a:lnTo>
                <a:cubicBezTo>
                  <a:pt x="16628" y="1857"/>
                  <a:pt x="16629" y="1849"/>
                  <a:pt x="16632" y="1842"/>
                </a:cubicBezTo>
                <a:close/>
                <a:moveTo>
                  <a:pt x="16077" y="1776"/>
                </a:moveTo>
                <a:cubicBezTo>
                  <a:pt x="16080" y="1778"/>
                  <a:pt x="16083" y="1780"/>
                  <a:pt x="16087" y="1781"/>
                </a:cubicBezTo>
                <a:cubicBezTo>
                  <a:pt x="16099" y="1793"/>
                  <a:pt x="16105" y="1805"/>
                  <a:pt x="16123" y="1812"/>
                </a:cubicBezTo>
                <a:cubicBezTo>
                  <a:pt x="16153" y="1836"/>
                  <a:pt x="16178" y="1854"/>
                  <a:pt x="16208" y="1872"/>
                </a:cubicBezTo>
                <a:cubicBezTo>
                  <a:pt x="16207" y="1871"/>
                  <a:pt x="16207" y="1870"/>
                  <a:pt x="16206" y="1869"/>
                </a:cubicBezTo>
                <a:lnTo>
                  <a:pt x="16206" y="1869"/>
                </a:lnTo>
                <a:cubicBezTo>
                  <a:pt x="16176" y="1849"/>
                  <a:pt x="16144" y="1828"/>
                  <a:pt x="16117" y="1805"/>
                </a:cubicBezTo>
                <a:cubicBezTo>
                  <a:pt x="16100" y="1794"/>
                  <a:pt x="16093" y="1782"/>
                  <a:pt x="16077" y="1776"/>
                </a:cubicBezTo>
                <a:close/>
                <a:moveTo>
                  <a:pt x="16135" y="1763"/>
                </a:moveTo>
                <a:cubicBezTo>
                  <a:pt x="16153" y="1781"/>
                  <a:pt x="16187" y="1837"/>
                  <a:pt x="16206" y="1869"/>
                </a:cubicBezTo>
                <a:lnTo>
                  <a:pt x="16206" y="1869"/>
                </a:lnTo>
                <a:cubicBezTo>
                  <a:pt x="16208" y="1870"/>
                  <a:pt x="16210" y="1871"/>
                  <a:pt x="16212" y="1872"/>
                </a:cubicBezTo>
                <a:lnTo>
                  <a:pt x="16212" y="1872"/>
                </a:lnTo>
                <a:cubicBezTo>
                  <a:pt x="16205" y="1861"/>
                  <a:pt x="16188" y="1836"/>
                  <a:pt x="16178" y="1812"/>
                </a:cubicBezTo>
                <a:cubicBezTo>
                  <a:pt x="16160" y="1787"/>
                  <a:pt x="16153" y="1775"/>
                  <a:pt x="16147" y="1763"/>
                </a:cubicBezTo>
                <a:close/>
                <a:moveTo>
                  <a:pt x="16462" y="1957"/>
                </a:moveTo>
                <a:lnTo>
                  <a:pt x="16462" y="1957"/>
                </a:lnTo>
                <a:cubicBezTo>
                  <a:pt x="16461" y="1963"/>
                  <a:pt x="16461" y="1969"/>
                  <a:pt x="16461" y="1974"/>
                </a:cubicBezTo>
                <a:lnTo>
                  <a:pt x="16461" y="1974"/>
                </a:lnTo>
                <a:cubicBezTo>
                  <a:pt x="16461" y="1969"/>
                  <a:pt x="16461" y="1963"/>
                  <a:pt x="16462" y="1957"/>
                </a:cubicBezTo>
                <a:close/>
                <a:moveTo>
                  <a:pt x="16759" y="1927"/>
                </a:moveTo>
                <a:cubicBezTo>
                  <a:pt x="16681" y="1963"/>
                  <a:pt x="16608" y="1969"/>
                  <a:pt x="16584" y="1975"/>
                </a:cubicBezTo>
                <a:lnTo>
                  <a:pt x="16584" y="1975"/>
                </a:lnTo>
                <a:cubicBezTo>
                  <a:pt x="16597" y="1975"/>
                  <a:pt x="16630" y="1973"/>
                  <a:pt x="16674" y="1963"/>
                </a:cubicBezTo>
                <a:cubicBezTo>
                  <a:pt x="16711" y="1975"/>
                  <a:pt x="16759" y="1975"/>
                  <a:pt x="16759" y="1975"/>
                </a:cubicBezTo>
                <a:cubicBezTo>
                  <a:pt x="16759" y="1975"/>
                  <a:pt x="16711" y="1975"/>
                  <a:pt x="16680" y="1963"/>
                </a:cubicBezTo>
                <a:cubicBezTo>
                  <a:pt x="16704" y="1957"/>
                  <a:pt x="16735" y="1945"/>
                  <a:pt x="16765" y="1933"/>
                </a:cubicBezTo>
                <a:lnTo>
                  <a:pt x="16759" y="1927"/>
                </a:lnTo>
                <a:close/>
                <a:moveTo>
                  <a:pt x="16674" y="1824"/>
                </a:moveTo>
                <a:lnTo>
                  <a:pt x="16674" y="1836"/>
                </a:lnTo>
                <a:cubicBezTo>
                  <a:pt x="16674" y="1836"/>
                  <a:pt x="16674" y="1842"/>
                  <a:pt x="16668" y="1848"/>
                </a:cubicBezTo>
                <a:cubicBezTo>
                  <a:pt x="16668" y="1854"/>
                  <a:pt x="16662" y="1866"/>
                  <a:pt x="16662" y="1872"/>
                </a:cubicBezTo>
                <a:cubicBezTo>
                  <a:pt x="16662" y="1872"/>
                  <a:pt x="16650" y="1878"/>
                  <a:pt x="16650" y="1884"/>
                </a:cubicBezTo>
                <a:cubicBezTo>
                  <a:pt x="16650" y="1896"/>
                  <a:pt x="16644" y="1896"/>
                  <a:pt x="16644" y="1902"/>
                </a:cubicBezTo>
                <a:cubicBezTo>
                  <a:pt x="16644" y="1902"/>
                  <a:pt x="16644" y="1908"/>
                  <a:pt x="16638" y="1908"/>
                </a:cubicBezTo>
                <a:cubicBezTo>
                  <a:pt x="16638" y="1904"/>
                  <a:pt x="16628" y="1886"/>
                  <a:pt x="16628" y="1865"/>
                </a:cubicBezTo>
                <a:lnTo>
                  <a:pt x="16628" y="1865"/>
                </a:lnTo>
                <a:cubicBezTo>
                  <a:pt x="16627" y="1888"/>
                  <a:pt x="16638" y="1910"/>
                  <a:pt x="16638" y="1914"/>
                </a:cubicBezTo>
                <a:lnTo>
                  <a:pt x="16620" y="1933"/>
                </a:lnTo>
                <a:lnTo>
                  <a:pt x="16608" y="1945"/>
                </a:lnTo>
                <a:lnTo>
                  <a:pt x="16589" y="1963"/>
                </a:lnTo>
                <a:lnTo>
                  <a:pt x="16560" y="1993"/>
                </a:lnTo>
                <a:lnTo>
                  <a:pt x="16560" y="1993"/>
                </a:lnTo>
                <a:cubicBezTo>
                  <a:pt x="16563" y="1990"/>
                  <a:pt x="16567" y="1989"/>
                  <a:pt x="16571" y="1987"/>
                </a:cubicBezTo>
                <a:lnTo>
                  <a:pt x="16577" y="1975"/>
                </a:lnTo>
                <a:cubicBezTo>
                  <a:pt x="16578" y="1975"/>
                  <a:pt x="16580" y="1975"/>
                  <a:pt x="16583" y="1975"/>
                </a:cubicBezTo>
                <a:lnTo>
                  <a:pt x="16583" y="1975"/>
                </a:lnTo>
                <a:lnTo>
                  <a:pt x="16583" y="1975"/>
                </a:lnTo>
                <a:cubicBezTo>
                  <a:pt x="16583" y="1975"/>
                  <a:pt x="16584" y="1975"/>
                  <a:pt x="16584" y="1975"/>
                </a:cubicBezTo>
                <a:lnTo>
                  <a:pt x="16584" y="1975"/>
                </a:lnTo>
                <a:cubicBezTo>
                  <a:pt x="16584" y="1975"/>
                  <a:pt x="16584" y="1975"/>
                  <a:pt x="16583" y="1975"/>
                </a:cubicBezTo>
                <a:lnTo>
                  <a:pt x="16583" y="1975"/>
                </a:lnTo>
                <a:lnTo>
                  <a:pt x="16602" y="1963"/>
                </a:lnTo>
                <a:lnTo>
                  <a:pt x="16614" y="1945"/>
                </a:lnTo>
                <a:lnTo>
                  <a:pt x="16632" y="1933"/>
                </a:lnTo>
                <a:lnTo>
                  <a:pt x="16644" y="1914"/>
                </a:lnTo>
                <a:cubicBezTo>
                  <a:pt x="16650" y="1908"/>
                  <a:pt x="16650" y="1908"/>
                  <a:pt x="16650" y="1902"/>
                </a:cubicBezTo>
                <a:cubicBezTo>
                  <a:pt x="16650" y="1896"/>
                  <a:pt x="16662" y="1896"/>
                  <a:pt x="16662" y="1884"/>
                </a:cubicBezTo>
                <a:cubicBezTo>
                  <a:pt x="16662" y="1878"/>
                  <a:pt x="16668" y="1878"/>
                  <a:pt x="16668" y="1872"/>
                </a:cubicBezTo>
                <a:cubicBezTo>
                  <a:pt x="16674" y="1866"/>
                  <a:pt x="16674" y="1854"/>
                  <a:pt x="16674" y="1848"/>
                </a:cubicBezTo>
                <a:cubicBezTo>
                  <a:pt x="16674" y="1842"/>
                  <a:pt x="16680" y="1842"/>
                  <a:pt x="16680" y="1836"/>
                </a:cubicBezTo>
                <a:lnTo>
                  <a:pt x="16680" y="1824"/>
                </a:lnTo>
                <a:close/>
                <a:moveTo>
                  <a:pt x="16560" y="1993"/>
                </a:moveTo>
                <a:cubicBezTo>
                  <a:pt x="16559" y="1993"/>
                  <a:pt x="16558" y="1993"/>
                  <a:pt x="16558" y="1994"/>
                </a:cubicBezTo>
                <a:lnTo>
                  <a:pt x="16558" y="1994"/>
                </a:lnTo>
                <a:cubicBezTo>
                  <a:pt x="16558" y="1994"/>
                  <a:pt x="16559" y="1993"/>
                  <a:pt x="16559" y="1993"/>
                </a:cubicBezTo>
                <a:lnTo>
                  <a:pt x="16560" y="1993"/>
                </a:lnTo>
                <a:close/>
                <a:moveTo>
                  <a:pt x="16558" y="1994"/>
                </a:moveTo>
                <a:cubicBezTo>
                  <a:pt x="16548" y="1999"/>
                  <a:pt x="16542" y="2004"/>
                  <a:pt x="16529" y="2017"/>
                </a:cubicBezTo>
                <a:lnTo>
                  <a:pt x="16529" y="2017"/>
                </a:lnTo>
                <a:cubicBezTo>
                  <a:pt x="16542" y="2009"/>
                  <a:pt x="16548" y="2000"/>
                  <a:pt x="16558" y="1994"/>
                </a:cubicBezTo>
                <a:close/>
                <a:moveTo>
                  <a:pt x="16461" y="1974"/>
                </a:moveTo>
                <a:cubicBezTo>
                  <a:pt x="16460" y="1998"/>
                  <a:pt x="16468" y="2019"/>
                  <a:pt x="16468" y="2023"/>
                </a:cubicBezTo>
                <a:cubicBezTo>
                  <a:pt x="16468" y="2009"/>
                  <a:pt x="16461" y="1995"/>
                  <a:pt x="16461" y="1974"/>
                </a:cubicBezTo>
                <a:close/>
                <a:moveTo>
                  <a:pt x="15939" y="1954"/>
                </a:moveTo>
                <a:cubicBezTo>
                  <a:pt x="15943" y="1954"/>
                  <a:pt x="15946" y="1955"/>
                  <a:pt x="15948" y="1957"/>
                </a:cubicBezTo>
                <a:cubicBezTo>
                  <a:pt x="15966" y="1963"/>
                  <a:pt x="15948" y="1963"/>
                  <a:pt x="15948" y="1969"/>
                </a:cubicBezTo>
                <a:lnTo>
                  <a:pt x="15948" y="1987"/>
                </a:lnTo>
                <a:cubicBezTo>
                  <a:pt x="15942" y="1993"/>
                  <a:pt x="15942" y="1999"/>
                  <a:pt x="15936" y="2011"/>
                </a:cubicBezTo>
                <a:cubicBezTo>
                  <a:pt x="15929" y="2023"/>
                  <a:pt x="15905" y="2048"/>
                  <a:pt x="15905" y="2060"/>
                </a:cubicBezTo>
                <a:cubicBezTo>
                  <a:pt x="15899" y="2042"/>
                  <a:pt x="15887" y="2017"/>
                  <a:pt x="15887" y="1993"/>
                </a:cubicBezTo>
                <a:cubicBezTo>
                  <a:pt x="15887" y="1981"/>
                  <a:pt x="15899" y="1969"/>
                  <a:pt x="15899" y="1963"/>
                </a:cubicBezTo>
                <a:lnTo>
                  <a:pt x="15911" y="1963"/>
                </a:lnTo>
                <a:cubicBezTo>
                  <a:pt x="15916" y="1959"/>
                  <a:pt x="15929" y="1954"/>
                  <a:pt x="15939" y="1954"/>
                </a:cubicBezTo>
                <a:close/>
                <a:moveTo>
                  <a:pt x="16529" y="2017"/>
                </a:moveTo>
                <a:cubicBezTo>
                  <a:pt x="16529" y="2017"/>
                  <a:pt x="16529" y="2017"/>
                  <a:pt x="16529" y="2017"/>
                </a:cubicBezTo>
                <a:cubicBezTo>
                  <a:pt x="16500" y="2039"/>
                  <a:pt x="16469" y="2061"/>
                  <a:pt x="16441" y="2080"/>
                </a:cubicBezTo>
                <a:lnTo>
                  <a:pt x="16441" y="2080"/>
                </a:lnTo>
                <a:cubicBezTo>
                  <a:pt x="16440" y="2081"/>
                  <a:pt x="16439" y="2083"/>
                  <a:pt x="16438" y="2084"/>
                </a:cubicBezTo>
                <a:cubicBezTo>
                  <a:pt x="16468" y="2060"/>
                  <a:pt x="16493" y="2048"/>
                  <a:pt x="16523" y="2023"/>
                </a:cubicBezTo>
                <a:cubicBezTo>
                  <a:pt x="16525" y="2021"/>
                  <a:pt x="16527" y="2019"/>
                  <a:pt x="16529" y="2017"/>
                </a:cubicBezTo>
                <a:close/>
                <a:moveTo>
                  <a:pt x="16499" y="1975"/>
                </a:moveTo>
                <a:cubicBezTo>
                  <a:pt x="16493" y="1987"/>
                  <a:pt x="16480" y="1999"/>
                  <a:pt x="16468" y="2023"/>
                </a:cubicBezTo>
                <a:cubicBezTo>
                  <a:pt x="16458" y="2048"/>
                  <a:pt x="16441" y="2073"/>
                  <a:pt x="16434" y="2084"/>
                </a:cubicBezTo>
                <a:lnTo>
                  <a:pt x="16434" y="2084"/>
                </a:lnTo>
                <a:cubicBezTo>
                  <a:pt x="16437" y="2083"/>
                  <a:pt x="16439" y="2081"/>
                  <a:pt x="16441" y="2080"/>
                </a:cubicBezTo>
                <a:lnTo>
                  <a:pt x="16441" y="2080"/>
                </a:lnTo>
                <a:cubicBezTo>
                  <a:pt x="16460" y="2053"/>
                  <a:pt x="16488" y="1998"/>
                  <a:pt x="16511" y="1975"/>
                </a:cubicBezTo>
                <a:close/>
                <a:moveTo>
                  <a:pt x="15644" y="1981"/>
                </a:moveTo>
                <a:cubicBezTo>
                  <a:pt x="15647" y="1981"/>
                  <a:pt x="15651" y="1983"/>
                  <a:pt x="15657" y="1987"/>
                </a:cubicBezTo>
                <a:cubicBezTo>
                  <a:pt x="15669" y="1993"/>
                  <a:pt x="15669" y="2011"/>
                  <a:pt x="15669" y="2023"/>
                </a:cubicBezTo>
                <a:cubicBezTo>
                  <a:pt x="15669" y="2017"/>
                  <a:pt x="15675" y="2011"/>
                  <a:pt x="15687" y="1999"/>
                </a:cubicBezTo>
                <a:cubicBezTo>
                  <a:pt x="15689" y="1999"/>
                  <a:pt x="15691" y="1998"/>
                  <a:pt x="15693" y="1998"/>
                </a:cubicBezTo>
                <a:cubicBezTo>
                  <a:pt x="15704" y="1998"/>
                  <a:pt x="15701" y="2017"/>
                  <a:pt x="15712" y="2017"/>
                </a:cubicBezTo>
                <a:cubicBezTo>
                  <a:pt x="15724" y="2017"/>
                  <a:pt x="15724" y="1999"/>
                  <a:pt x="15724" y="1993"/>
                </a:cubicBezTo>
                <a:cubicBezTo>
                  <a:pt x="15730" y="2029"/>
                  <a:pt x="15760" y="2084"/>
                  <a:pt x="15766" y="2102"/>
                </a:cubicBezTo>
                <a:cubicBezTo>
                  <a:pt x="15730" y="2090"/>
                  <a:pt x="15627" y="2060"/>
                  <a:pt x="15609" y="1999"/>
                </a:cubicBezTo>
                <a:cubicBezTo>
                  <a:pt x="15615" y="1999"/>
                  <a:pt x="15633" y="2011"/>
                  <a:pt x="15633" y="2011"/>
                </a:cubicBezTo>
                <a:cubicBezTo>
                  <a:pt x="15637" y="1998"/>
                  <a:pt x="15635" y="1981"/>
                  <a:pt x="15644" y="1981"/>
                </a:cubicBezTo>
                <a:close/>
                <a:moveTo>
                  <a:pt x="13370" y="2095"/>
                </a:moveTo>
                <a:cubicBezTo>
                  <a:pt x="13369" y="2099"/>
                  <a:pt x="13368" y="2103"/>
                  <a:pt x="13368" y="2108"/>
                </a:cubicBezTo>
                <a:cubicBezTo>
                  <a:pt x="13362" y="2108"/>
                  <a:pt x="13362" y="2108"/>
                  <a:pt x="13362" y="2102"/>
                </a:cubicBezTo>
                <a:cubicBezTo>
                  <a:pt x="13365" y="2100"/>
                  <a:pt x="13368" y="2097"/>
                  <a:pt x="13370" y="2095"/>
                </a:cubicBezTo>
                <a:close/>
                <a:moveTo>
                  <a:pt x="15615" y="2029"/>
                </a:moveTo>
                <a:cubicBezTo>
                  <a:pt x="15639" y="2090"/>
                  <a:pt x="15724" y="2114"/>
                  <a:pt x="15808" y="2145"/>
                </a:cubicBezTo>
                <a:cubicBezTo>
                  <a:pt x="15754" y="2145"/>
                  <a:pt x="15615" y="2138"/>
                  <a:pt x="15578" y="2132"/>
                </a:cubicBezTo>
                <a:cubicBezTo>
                  <a:pt x="15548" y="2120"/>
                  <a:pt x="15488" y="2114"/>
                  <a:pt x="15457" y="2108"/>
                </a:cubicBezTo>
                <a:lnTo>
                  <a:pt x="15463" y="2108"/>
                </a:lnTo>
                <a:cubicBezTo>
                  <a:pt x="15463" y="2102"/>
                  <a:pt x="15463" y="2090"/>
                  <a:pt x="15481" y="2090"/>
                </a:cubicBezTo>
                <a:cubicBezTo>
                  <a:pt x="15488" y="2090"/>
                  <a:pt x="15500" y="2102"/>
                  <a:pt x="15512" y="2108"/>
                </a:cubicBezTo>
                <a:cubicBezTo>
                  <a:pt x="15524" y="2108"/>
                  <a:pt x="15524" y="2090"/>
                  <a:pt x="15518" y="2084"/>
                </a:cubicBezTo>
                <a:cubicBezTo>
                  <a:pt x="15516" y="2082"/>
                  <a:pt x="15512" y="2081"/>
                  <a:pt x="15509" y="2081"/>
                </a:cubicBezTo>
                <a:cubicBezTo>
                  <a:pt x="15501" y="2081"/>
                  <a:pt x="15492" y="2084"/>
                  <a:pt x="15488" y="2084"/>
                </a:cubicBezTo>
                <a:cubicBezTo>
                  <a:pt x="15457" y="2078"/>
                  <a:pt x="15494" y="2072"/>
                  <a:pt x="15494" y="2054"/>
                </a:cubicBezTo>
                <a:cubicBezTo>
                  <a:pt x="15495" y="2054"/>
                  <a:pt x="15497" y="2054"/>
                  <a:pt x="15499" y="2054"/>
                </a:cubicBezTo>
                <a:cubicBezTo>
                  <a:pt x="15514" y="2054"/>
                  <a:pt x="15518" y="2036"/>
                  <a:pt x="15527" y="2036"/>
                </a:cubicBezTo>
                <a:cubicBezTo>
                  <a:pt x="15529" y="2036"/>
                  <a:pt x="15532" y="2038"/>
                  <a:pt x="15536" y="2042"/>
                </a:cubicBezTo>
                <a:cubicBezTo>
                  <a:pt x="15536" y="2034"/>
                  <a:pt x="15538" y="2031"/>
                  <a:pt x="15540" y="2031"/>
                </a:cubicBezTo>
                <a:cubicBezTo>
                  <a:pt x="15545" y="2031"/>
                  <a:pt x="15552" y="2045"/>
                  <a:pt x="15548" y="2054"/>
                </a:cubicBezTo>
                <a:lnTo>
                  <a:pt x="15554" y="2054"/>
                </a:lnTo>
                <a:cubicBezTo>
                  <a:pt x="15566" y="2048"/>
                  <a:pt x="15554" y="2042"/>
                  <a:pt x="15578" y="2042"/>
                </a:cubicBezTo>
                <a:cubicBezTo>
                  <a:pt x="15584" y="2042"/>
                  <a:pt x="15596" y="2048"/>
                  <a:pt x="15609" y="2048"/>
                </a:cubicBezTo>
                <a:cubicBezTo>
                  <a:pt x="15609" y="2042"/>
                  <a:pt x="15609" y="2029"/>
                  <a:pt x="15615" y="2029"/>
                </a:cubicBezTo>
                <a:close/>
                <a:moveTo>
                  <a:pt x="14482" y="2138"/>
                </a:moveTo>
                <a:cubicBezTo>
                  <a:pt x="14482" y="2151"/>
                  <a:pt x="14489" y="2175"/>
                  <a:pt x="14489" y="2193"/>
                </a:cubicBezTo>
                <a:cubicBezTo>
                  <a:pt x="14476" y="2193"/>
                  <a:pt x="14464" y="2194"/>
                  <a:pt x="14453" y="2194"/>
                </a:cubicBezTo>
                <a:cubicBezTo>
                  <a:pt x="14437" y="2194"/>
                  <a:pt x="14423" y="2192"/>
                  <a:pt x="14416" y="2181"/>
                </a:cubicBezTo>
                <a:cubicBezTo>
                  <a:pt x="14428" y="2169"/>
                  <a:pt x="14458" y="2163"/>
                  <a:pt x="14482" y="2138"/>
                </a:cubicBezTo>
                <a:close/>
                <a:moveTo>
                  <a:pt x="13608" y="1962"/>
                </a:moveTo>
                <a:cubicBezTo>
                  <a:pt x="13610" y="1962"/>
                  <a:pt x="13613" y="1962"/>
                  <a:pt x="13617" y="1963"/>
                </a:cubicBezTo>
                <a:cubicBezTo>
                  <a:pt x="13617" y="1987"/>
                  <a:pt x="13624" y="1995"/>
                  <a:pt x="13636" y="1995"/>
                </a:cubicBezTo>
                <a:cubicBezTo>
                  <a:pt x="13647" y="1995"/>
                  <a:pt x="13662" y="1987"/>
                  <a:pt x="13677" y="1981"/>
                </a:cubicBezTo>
                <a:lnTo>
                  <a:pt x="13677" y="1981"/>
                </a:lnTo>
                <a:lnTo>
                  <a:pt x="13617" y="2029"/>
                </a:lnTo>
                <a:cubicBezTo>
                  <a:pt x="13580" y="2054"/>
                  <a:pt x="13544" y="2078"/>
                  <a:pt x="13550" y="2120"/>
                </a:cubicBezTo>
                <a:cubicBezTo>
                  <a:pt x="13556" y="2175"/>
                  <a:pt x="13617" y="2175"/>
                  <a:pt x="13617" y="2235"/>
                </a:cubicBezTo>
                <a:cubicBezTo>
                  <a:pt x="13574" y="2181"/>
                  <a:pt x="13508" y="2163"/>
                  <a:pt x="13423" y="2145"/>
                </a:cubicBezTo>
                <a:lnTo>
                  <a:pt x="13447" y="2145"/>
                </a:lnTo>
                <a:cubicBezTo>
                  <a:pt x="13435" y="2145"/>
                  <a:pt x="13429" y="2138"/>
                  <a:pt x="13423" y="2138"/>
                </a:cubicBezTo>
                <a:cubicBezTo>
                  <a:pt x="13429" y="2120"/>
                  <a:pt x="13429" y="2114"/>
                  <a:pt x="13435" y="2102"/>
                </a:cubicBezTo>
                <a:cubicBezTo>
                  <a:pt x="13435" y="2102"/>
                  <a:pt x="13447" y="2108"/>
                  <a:pt x="13453" y="2108"/>
                </a:cubicBezTo>
                <a:cubicBezTo>
                  <a:pt x="13477" y="2114"/>
                  <a:pt x="13496" y="2114"/>
                  <a:pt x="13520" y="2114"/>
                </a:cubicBezTo>
                <a:cubicBezTo>
                  <a:pt x="13471" y="2102"/>
                  <a:pt x="13453" y="2084"/>
                  <a:pt x="13459" y="2054"/>
                </a:cubicBezTo>
                <a:lnTo>
                  <a:pt x="13459" y="2048"/>
                </a:lnTo>
                <a:cubicBezTo>
                  <a:pt x="13459" y="2042"/>
                  <a:pt x="13465" y="2042"/>
                  <a:pt x="13465" y="2042"/>
                </a:cubicBezTo>
                <a:cubicBezTo>
                  <a:pt x="13490" y="2048"/>
                  <a:pt x="13514" y="2048"/>
                  <a:pt x="13526" y="2060"/>
                </a:cubicBezTo>
                <a:cubicBezTo>
                  <a:pt x="13520" y="2048"/>
                  <a:pt x="13520" y="2023"/>
                  <a:pt x="13508" y="2017"/>
                </a:cubicBezTo>
                <a:cubicBezTo>
                  <a:pt x="13508" y="1999"/>
                  <a:pt x="13514" y="1987"/>
                  <a:pt x="13514" y="1969"/>
                </a:cubicBezTo>
                <a:cubicBezTo>
                  <a:pt x="13517" y="1968"/>
                  <a:pt x="13519" y="1968"/>
                  <a:pt x="13522" y="1968"/>
                </a:cubicBezTo>
                <a:cubicBezTo>
                  <a:pt x="13538" y="1968"/>
                  <a:pt x="13549" y="1982"/>
                  <a:pt x="13562" y="1982"/>
                </a:cubicBezTo>
                <a:cubicBezTo>
                  <a:pt x="13564" y="1982"/>
                  <a:pt x="13566" y="1982"/>
                  <a:pt x="13568" y="1981"/>
                </a:cubicBezTo>
                <a:cubicBezTo>
                  <a:pt x="13584" y="1981"/>
                  <a:pt x="13586" y="1962"/>
                  <a:pt x="13608" y="1962"/>
                </a:cubicBezTo>
                <a:close/>
                <a:moveTo>
                  <a:pt x="13605" y="2241"/>
                </a:moveTo>
                <a:cubicBezTo>
                  <a:pt x="13635" y="2254"/>
                  <a:pt x="13641" y="2266"/>
                  <a:pt x="13635" y="2284"/>
                </a:cubicBezTo>
                <a:cubicBezTo>
                  <a:pt x="13629" y="2266"/>
                  <a:pt x="13617" y="2260"/>
                  <a:pt x="13605" y="2241"/>
                </a:cubicBezTo>
                <a:close/>
                <a:moveTo>
                  <a:pt x="15827" y="2381"/>
                </a:moveTo>
                <a:lnTo>
                  <a:pt x="15827" y="2387"/>
                </a:lnTo>
                <a:cubicBezTo>
                  <a:pt x="15827" y="2393"/>
                  <a:pt x="15827" y="2393"/>
                  <a:pt x="15833" y="2399"/>
                </a:cubicBezTo>
                <a:cubicBezTo>
                  <a:pt x="15833" y="2411"/>
                  <a:pt x="15845" y="2417"/>
                  <a:pt x="15851" y="2423"/>
                </a:cubicBezTo>
                <a:cubicBezTo>
                  <a:pt x="15851" y="2429"/>
                  <a:pt x="15857" y="2429"/>
                  <a:pt x="15857" y="2441"/>
                </a:cubicBezTo>
                <a:cubicBezTo>
                  <a:pt x="15857" y="2447"/>
                  <a:pt x="15863" y="2447"/>
                  <a:pt x="15875" y="2453"/>
                </a:cubicBezTo>
                <a:lnTo>
                  <a:pt x="15887" y="2471"/>
                </a:lnTo>
                <a:lnTo>
                  <a:pt x="15893" y="2475"/>
                </a:lnTo>
                <a:lnTo>
                  <a:pt x="15893" y="2471"/>
                </a:lnTo>
                <a:cubicBezTo>
                  <a:pt x="15893" y="2459"/>
                  <a:pt x="15911" y="2417"/>
                  <a:pt x="15905" y="2381"/>
                </a:cubicBezTo>
                <a:lnTo>
                  <a:pt x="15893" y="2381"/>
                </a:lnTo>
                <a:cubicBezTo>
                  <a:pt x="15905" y="2411"/>
                  <a:pt x="15887" y="2453"/>
                  <a:pt x="15887" y="2459"/>
                </a:cubicBezTo>
                <a:lnTo>
                  <a:pt x="15881" y="2453"/>
                </a:lnTo>
                <a:lnTo>
                  <a:pt x="15863" y="2441"/>
                </a:lnTo>
                <a:cubicBezTo>
                  <a:pt x="15863" y="2429"/>
                  <a:pt x="15857" y="2429"/>
                  <a:pt x="15857" y="2423"/>
                </a:cubicBezTo>
                <a:cubicBezTo>
                  <a:pt x="15851" y="2417"/>
                  <a:pt x="15851" y="2411"/>
                  <a:pt x="15845" y="2399"/>
                </a:cubicBezTo>
                <a:cubicBezTo>
                  <a:pt x="15845" y="2393"/>
                  <a:pt x="15833" y="2387"/>
                  <a:pt x="15833" y="2387"/>
                </a:cubicBezTo>
                <a:lnTo>
                  <a:pt x="15833" y="2381"/>
                </a:lnTo>
                <a:close/>
                <a:moveTo>
                  <a:pt x="15893" y="2475"/>
                </a:moveTo>
                <a:lnTo>
                  <a:pt x="15893" y="2478"/>
                </a:lnTo>
                <a:lnTo>
                  <a:pt x="15908" y="2487"/>
                </a:lnTo>
                <a:lnTo>
                  <a:pt x="15908" y="2487"/>
                </a:lnTo>
                <a:lnTo>
                  <a:pt x="15905" y="2484"/>
                </a:lnTo>
                <a:lnTo>
                  <a:pt x="15893" y="2475"/>
                </a:lnTo>
                <a:close/>
                <a:moveTo>
                  <a:pt x="15908" y="2487"/>
                </a:moveTo>
                <a:lnTo>
                  <a:pt x="15911" y="2493"/>
                </a:lnTo>
                <a:lnTo>
                  <a:pt x="15911" y="2493"/>
                </a:lnTo>
                <a:cubicBezTo>
                  <a:pt x="15911" y="2492"/>
                  <a:pt x="15911" y="2491"/>
                  <a:pt x="15911" y="2490"/>
                </a:cubicBezTo>
                <a:lnTo>
                  <a:pt x="15908" y="2487"/>
                </a:lnTo>
                <a:close/>
                <a:moveTo>
                  <a:pt x="15911" y="2493"/>
                </a:moveTo>
                <a:cubicBezTo>
                  <a:pt x="15913" y="2502"/>
                  <a:pt x="15918" y="2502"/>
                  <a:pt x="15923" y="2508"/>
                </a:cubicBezTo>
                <a:lnTo>
                  <a:pt x="15940" y="2519"/>
                </a:lnTo>
                <a:lnTo>
                  <a:pt x="15940" y="2519"/>
                </a:lnTo>
                <a:cubicBezTo>
                  <a:pt x="15938" y="2517"/>
                  <a:pt x="15937" y="2515"/>
                  <a:pt x="15936" y="2514"/>
                </a:cubicBezTo>
                <a:lnTo>
                  <a:pt x="15917" y="2502"/>
                </a:lnTo>
                <a:lnTo>
                  <a:pt x="15911" y="2493"/>
                </a:lnTo>
                <a:close/>
                <a:moveTo>
                  <a:pt x="15940" y="2519"/>
                </a:moveTo>
                <a:lnTo>
                  <a:pt x="15940" y="2519"/>
                </a:lnTo>
                <a:cubicBezTo>
                  <a:pt x="15941" y="2520"/>
                  <a:pt x="15942" y="2521"/>
                  <a:pt x="15943" y="2523"/>
                </a:cubicBezTo>
                <a:lnTo>
                  <a:pt x="15943" y="2523"/>
                </a:lnTo>
                <a:cubicBezTo>
                  <a:pt x="15942" y="2522"/>
                  <a:pt x="15942" y="2521"/>
                  <a:pt x="15942" y="2520"/>
                </a:cubicBezTo>
                <a:lnTo>
                  <a:pt x="15940" y="2519"/>
                </a:lnTo>
                <a:close/>
                <a:moveTo>
                  <a:pt x="15833" y="2514"/>
                </a:moveTo>
                <a:lnTo>
                  <a:pt x="15833" y="2514"/>
                </a:lnTo>
                <a:cubicBezTo>
                  <a:pt x="15796" y="2532"/>
                  <a:pt x="15736" y="2532"/>
                  <a:pt x="15736" y="2532"/>
                </a:cubicBezTo>
                <a:cubicBezTo>
                  <a:pt x="15742" y="2532"/>
                  <a:pt x="15796" y="2532"/>
                  <a:pt x="15833" y="2514"/>
                </a:cubicBezTo>
                <a:close/>
                <a:moveTo>
                  <a:pt x="15742" y="2471"/>
                </a:moveTo>
                <a:lnTo>
                  <a:pt x="15736" y="2478"/>
                </a:lnTo>
                <a:cubicBezTo>
                  <a:pt x="15772" y="2502"/>
                  <a:pt x="15802" y="2508"/>
                  <a:pt x="15833" y="2514"/>
                </a:cubicBezTo>
                <a:cubicBezTo>
                  <a:pt x="15886" y="2530"/>
                  <a:pt x="15931" y="2532"/>
                  <a:pt x="15948" y="2532"/>
                </a:cubicBezTo>
                <a:lnTo>
                  <a:pt x="15948" y="2532"/>
                </a:lnTo>
                <a:cubicBezTo>
                  <a:pt x="15948" y="2532"/>
                  <a:pt x="15948" y="2532"/>
                  <a:pt x="15948" y="2532"/>
                </a:cubicBezTo>
                <a:lnTo>
                  <a:pt x="15948" y="2532"/>
                </a:lnTo>
                <a:cubicBezTo>
                  <a:pt x="15950" y="2532"/>
                  <a:pt x="15952" y="2532"/>
                  <a:pt x="15954" y="2532"/>
                </a:cubicBezTo>
                <a:cubicBezTo>
                  <a:pt x="15950" y="2532"/>
                  <a:pt x="15946" y="2528"/>
                  <a:pt x="15943" y="2523"/>
                </a:cubicBezTo>
                <a:lnTo>
                  <a:pt x="15943" y="2523"/>
                </a:lnTo>
                <a:cubicBezTo>
                  <a:pt x="15944" y="2526"/>
                  <a:pt x="15946" y="2529"/>
                  <a:pt x="15948" y="2532"/>
                </a:cubicBezTo>
                <a:lnTo>
                  <a:pt x="15948" y="2532"/>
                </a:lnTo>
                <a:cubicBezTo>
                  <a:pt x="15914" y="2531"/>
                  <a:pt x="15828" y="2517"/>
                  <a:pt x="15742" y="2471"/>
                </a:cubicBezTo>
                <a:close/>
                <a:moveTo>
                  <a:pt x="14585" y="2629"/>
                </a:moveTo>
                <a:cubicBezTo>
                  <a:pt x="14585" y="2635"/>
                  <a:pt x="14585" y="2635"/>
                  <a:pt x="14598" y="2647"/>
                </a:cubicBezTo>
                <a:lnTo>
                  <a:pt x="14579" y="2647"/>
                </a:lnTo>
                <a:cubicBezTo>
                  <a:pt x="14579" y="2635"/>
                  <a:pt x="14579" y="2635"/>
                  <a:pt x="14585" y="2629"/>
                </a:cubicBezTo>
                <a:close/>
                <a:moveTo>
                  <a:pt x="15948" y="2532"/>
                </a:moveTo>
                <a:cubicBezTo>
                  <a:pt x="15957" y="2542"/>
                  <a:pt x="15969" y="2549"/>
                  <a:pt x="15978" y="2562"/>
                </a:cubicBezTo>
                <a:cubicBezTo>
                  <a:pt x="15996" y="2568"/>
                  <a:pt x="16008" y="2580"/>
                  <a:pt x="16026" y="2593"/>
                </a:cubicBezTo>
                <a:cubicBezTo>
                  <a:pt x="16057" y="2611"/>
                  <a:pt x="16093" y="2635"/>
                  <a:pt x="16123" y="2659"/>
                </a:cubicBezTo>
                <a:cubicBezTo>
                  <a:pt x="16122" y="2657"/>
                  <a:pt x="16121" y="2655"/>
                  <a:pt x="16119" y="2653"/>
                </a:cubicBezTo>
                <a:lnTo>
                  <a:pt x="16119" y="2653"/>
                </a:lnTo>
                <a:cubicBezTo>
                  <a:pt x="16085" y="2630"/>
                  <a:pt x="16048" y="2605"/>
                  <a:pt x="16014" y="2574"/>
                </a:cubicBezTo>
                <a:cubicBezTo>
                  <a:pt x="16002" y="2562"/>
                  <a:pt x="15984" y="2550"/>
                  <a:pt x="15972" y="2538"/>
                </a:cubicBezTo>
                <a:cubicBezTo>
                  <a:pt x="15966" y="2538"/>
                  <a:pt x="15966" y="2532"/>
                  <a:pt x="15954" y="2532"/>
                </a:cubicBezTo>
                <a:cubicBezTo>
                  <a:pt x="15952" y="2532"/>
                  <a:pt x="15951" y="2532"/>
                  <a:pt x="15948" y="2532"/>
                </a:cubicBezTo>
                <a:close/>
                <a:moveTo>
                  <a:pt x="14610" y="2720"/>
                </a:moveTo>
                <a:cubicBezTo>
                  <a:pt x="14640" y="2811"/>
                  <a:pt x="14670" y="2889"/>
                  <a:pt x="14706" y="2962"/>
                </a:cubicBezTo>
                <a:cubicBezTo>
                  <a:pt x="14706" y="2968"/>
                  <a:pt x="14700" y="2980"/>
                  <a:pt x="14700" y="2986"/>
                </a:cubicBezTo>
                <a:cubicBezTo>
                  <a:pt x="14700" y="3010"/>
                  <a:pt x="14731" y="3016"/>
                  <a:pt x="14731" y="3041"/>
                </a:cubicBezTo>
                <a:cubicBezTo>
                  <a:pt x="14700" y="3016"/>
                  <a:pt x="14670" y="2986"/>
                  <a:pt x="14640" y="2956"/>
                </a:cubicBezTo>
                <a:cubicBezTo>
                  <a:pt x="14634" y="2950"/>
                  <a:pt x="14634" y="2950"/>
                  <a:pt x="14634" y="2938"/>
                </a:cubicBezTo>
                <a:cubicBezTo>
                  <a:pt x="14616" y="2871"/>
                  <a:pt x="14604" y="2804"/>
                  <a:pt x="14579" y="2726"/>
                </a:cubicBezTo>
                <a:cubicBezTo>
                  <a:pt x="14598" y="2720"/>
                  <a:pt x="14604" y="2720"/>
                  <a:pt x="14610" y="2720"/>
                </a:cubicBezTo>
                <a:close/>
                <a:moveTo>
                  <a:pt x="16886" y="3028"/>
                </a:moveTo>
                <a:cubicBezTo>
                  <a:pt x="16880" y="3041"/>
                  <a:pt x="16886" y="3047"/>
                  <a:pt x="16880" y="3053"/>
                </a:cubicBezTo>
                <a:cubicBezTo>
                  <a:pt x="16886" y="3053"/>
                  <a:pt x="16886" y="3047"/>
                  <a:pt x="16898" y="3047"/>
                </a:cubicBezTo>
                <a:cubicBezTo>
                  <a:pt x="16886" y="3053"/>
                  <a:pt x="16880" y="3059"/>
                  <a:pt x="16880" y="3065"/>
                </a:cubicBezTo>
                <a:cubicBezTo>
                  <a:pt x="16874" y="3053"/>
                  <a:pt x="16868" y="3047"/>
                  <a:pt x="16856" y="3028"/>
                </a:cubicBezTo>
                <a:close/>
                <a:moveTo>
                  <a:pt x="17310" y="4373"/>
                </a:moveTo>
                <a:cubicBezTo>
                  <a:pt x="17328" y="4415"/>
                  <a:pt x="17334" y="4451"/>
                  <a:pt x="17328" y="4500"/>
                </a:cubicBezTo>
                <a:lnTo>
                  <a:pt x="17280" y="4451"/>
                </a:lnTo>
                <a:cubicBezTo>
                  <a:pt x="17292" y="4433"/>
                  <a:pt x="17298" y="4397"/>
                  <a:pt x="17310" y="4373"/>
                </a:cubicBezTo>
                <a:close/>
                <a:moveTo>
                  <a:pt x="18215" y="4892"/>
                </a:moveTo>
                <a:cubicBezTo>
                  <a:pt x="18313" y="4892"/>
                  <a:pt x="18406" y="4920"/>
                  <a:pt x="18503" y="4948"/>
                </a:cubicBezTo>
                <a:cubicBezTo>
                  <a:pt x="18424" y="5026"/>
                  <a:pt x="18291" y="5099"/>
                  <a:pt x="18182" y="5129"/>
                </a:cubicBezTo>
                <a:cubicBezTo>
                  <a:pt x="18212" y="5069"/>
                  <a:pt x="18260" y="5014"/>
                  <a:pt x="18291" y="4954"/>
                </a:cubicBezTo>
                <a:lnTo>
                  <a:pt x="18291" y="4954"/>
                </a:lnTo>
                <a:cubicBezTo>
                  <a:pt x="18230" y="4996"/>
                  <a:pt x="18151" y="5075"/>
                  <a:pt x="18079" y="5087"/>
                </a:cubicBezTo>
                <a:cubicBezTo>
                  <a:pt x="18085" y="5057"/>
                  <a:pt x="18109" y="5026"/>
                  <a:pt x="18127" y="5002"/>
                </a:cubicBezTo>
                <a:lnTo>
                  <a:pt x="18127" y="5002"/>
                </a:lnTo>
                <a:cubicBezTo>
                  <a:pt x="18091" y="5014"/>
                  <a:pt x="18061" y="5032"/>
                  <a:pt x="18024" y="5045"/>
                </a:cubicBezTo>
                <a:cubicBezTo>
                  <a:pt x="18024" y="4996"/>
                  <a:pt x="18085" y="4966"/>
                  <a:pt x="18061" y="4917"/>
                </a:cubicBezTo>
                <a:cubicBezTo>
                  <a:pt x="18114" y="4899"/>
                  <a:pt x="18165" y="4892"/>
                  <a:pt x="18215" y="4892"/>
                </a:cubicBezTo>
                <a:close/>
                <a:moveTo>
                  <a:pt x="20882" y="7127"/>
                </a:moveTo>
                <a:cubicBezTo>
                  <a:pt x="20889" y="7138"/>
                  <a:pt x="20906" y="7150"/>
                  <a:pt x="20919" y="7150"/>
                </a:cubicBezTo>
                <a:cubicBezTo>
                  <a:pt x="20927" y="7150"/>
                  <a:pt x="20934" y="7145"/>
                  <a:pt x="20936" y="7133"/>
                </a:cubicBezTo>
                <a:cubicBezTo>
                  <a:pt x="20940" y="7149"/>
                  <a:pt x="20954" y="7161"/>
                  <a:pt x="20967" y="7161"/>
                </a:cubicBezTo>
                <a:cubicBezTo>
                  <a:pt x="20976" y="7161"/>
                  <a:pt x="20984" y="7157"/>
                  <a:pt x="20991" y="7145"/>
                </a:cubicBezTo>
                <a:cubicBezTo>
                  <a:pt x="20991" y="7158"/>
                  <a:pt x="20991" y="7158"/>
                  <a:pt x="20997" y="7164"/>
                </a:cubicBezTo>
                <a:cubicBezTo>
                  <a:pt x="20967" y="7206"/>
                  <a:pt x="20936" y="7254"/>
                  <a:pt x="20906" y="7285"/>
                </a:cubicBezTo>
                <a:cubicBezTo>
                  <a:pt x="20882" y="7267"/>
                  <a:pt x="20876" y="7206"/>
                  <a:pt x="20870" y="7145"/>
                </a:cubicBezTo>
                <a:cubicBezTo>
                  <a:pt x="20876" y="7139"/>
                  <a:pt x="20882" y="7133"/>
                  <a:pt x="20882" y="7127"/>
                </a:cubicBezTo>
                <a:close/>
                <a:moveTo>
                  <a:pt x="20791" y="7158"/>
                </a:moveTo>
                <a:cubicBezTo>
                  <a:pt x="20803" y="7164"/>
                  <a:pt x="20803" y="7164"/>
                  <a:pt x="20809" y="7164"/>
                </a:cubicBezTo>
                <a:cubicBezTo>
                  <a:pt x="20821" y="7291"/>
                  <a:pt x="20858" y="7406"/>
                  <a:pt x="20846" y="7521"/>
                </a:cubicBezTo>
                <a:cubicBezTo>
                  <a:pt x="20757" y="7462"/>
                  <a:pt x="20726" y="7351"/>
                  <a:pt x="20663" y="7261"/>
                </a:cubicBezTo>
                <a:lnTo>
                  <a:pt x="20663" y="7261"/>
                </a:lnTo>
                <a:cubicBezTo>
                  <a:pt x="20665" y="7263"/>
                  <a:pt x="20668" y="7264"/>
                  <a:pt x="20671" y="7264"/>
                </a:cubicBezTo>
                <a:cubicBezTo>
                  <a:pt x="20682" y="7264"/>
                  <a:pt x="20693" y="7247"/>
                  <a:pt x="20688" y="7230"/>
                </a:cubicBezTo>
                <a:lnTo>
                  <a:pt x="20688" y="7230"/>
                </a:lnTo>
                <a:cubicBezTo>
                  <a:pt x="20692" y="7240"/>
                  <a:pt x="20696" y="7244"/>
                  <a:pt x="20701" y="7244"/>
                </a:cubicBezTo>
                <a:cubicBezTo>
                  <a:pt x="20714" y="7244"/>
                  <a:pt x="20727" y="7217"/>
                  <a:pt x="20719" y="7200"/>
                </a:cubicBezTo>
                <a:lnTo>
                  <a:pt x="20719" y="7200"/>
                </a:lnTo>
                <a:cubicBezTo>
                  <a:pt x="20723" y="7206"/>
                  <a:pt x="20729" y="7209"/>
                  <a:pt x="20735" y="7209"/>
                </a:cubicBezTo>
                <a:cubicBezTo>
                  <a:pt x="20747" y="7209"/>
                  <a:pt x="20759" y="7200"/>
                  <a:pt x="20755" y="7188"/>
                </a:cubicBezTo>
                <a:cubicBezTo>
                  <a:pt x="20779" y="7188"/>
                  <a:pt x="20791" y="7176"/>
                  <a:pt x="20791" y="7158"/>
                </a:cubicBezTo>
                <a:close/>
                <a:moveTo>
                  <a:pt x="20240" y="7527"/>
                </a:moveTo>
                <a:cubicBezTo>
                  <a:pt x="20252" y="7535"/>
                  <a:pt x="20261" y="7542"/>
                  <a:pt x="20270" y="7542"/>
                </a:cubicBezTo>
                <a:cubicBezTo>
                  <a:pt x="20276" y="7542"/>
                  <a:pt x="20282" y="7540"/>
                  <a:pt x="20289" y="7533"/>
                </a:cubicBezTo>
                <a:cubicBezTo>
                  <a:pt x="20289" y="7533"/>
                  <a:pt x="20295" y="7539"/>
                  <a:pt x="20301" y="7539"/>
                </a:cubicBezTo>
                <a:cubicBezTo>
                  <a:pt x="20319" y="7624"/>
                  <a:pt x="20289" y="7709"/>
                  <a:pt x="20270" y="7793"/>
                </a:cubicBezTo>
                <a:cubicBezTo>
                  <a:pt x="20258" y="7763"/>
                  <a:pt x="20210" y="7684"/>
                  <a:pt x="20149" y="7612"/>
                </a:cubicBezTo>
                <a:cubicBezTo>
                  <a:pt x="20180" y="7612"/>
                  <a:pt x="20174" y="7587"/>
                  <a:pt x="20168" y="7557"/>
                </a:cubicBezTo>
                <a:lnTo>
                  <a:pt x="20168" y="7557"/>
                </a:lnTo>
                <a:cubicBezTo>
                  <a:pt x="20170" y="7558"/>
                  <a:pt x="20172" y="7559"/>
                  <a:pt x="20174" y="7559"/>
                </a:cubicBezTo>
                <a:cubicBezTo>
                  <a:pt x="20185" y="7559"/>
                  <a:pt x="20196" y="7548"/>
                  <a:pt x="20186" y="7533"/>
                </a:cubicBezTo>
                <a:lnTo>
                  <a:pt x="20186" y="7533"/>
                </a:lnTo>
                <a:cubicBezTo>
                  <a:pt x="20196" y="7536"/>
                  <a:pt x="20213" y="7544"/>
                  <a:pt x="20225" y="7544"/>
                </a:cubicBezTo>
                <a:cubicBezTo>
                  <a:pt x="20234" y="7544"/>
                  <a:pt x="20240" y="7540"/>
                  <a:pt x="20240" y="7527"/>
                </a:cubicBezTo>
                <a:close/>
                <a:moveTo>
                  <a:pt x="20095" y="7648"/>
                </a:moveTo>
                <a:cubicBezTo>
                  <a:pt x="20113" y="7672"/>
                  <a:pt x="20125" y="7690"/>
                  <a:pt x="20143" y="7721"/>
                </a:cubicBezTo>
                <a:cubicBezTo>
                  <a:pt x="20198" y="7805"/>
                  <a:pt x="20240" y="7890"/>
                  <a:pt x="20289" y="7981"/>
                </a:cubicBezTo>
                <a:cubicBezTo>
                  <a:pt x="20198" y="7914"/>
                  <a:pt x="20107" y="7842"/>
                  <a:pt x="20016" y="7781"/>
                </a:cubicBezTo>
                <a:cubicBezTo>
                  <a:pt x="20022" y="7769"/>
                  <a:pt x="20022" y="7763"/>
                  <a:pt x="20004" y="7751"/>
                </a:cubicBezTo>
                <a:lnTo>
                  <a:pt x="20004" y="7751"/>
                </a:lnTo>
                <a:cubicBezTo>
                  <a:pt x="20009" y="7752"/>
                  <a:pt x="20014" y="7753"/>
                  <a:pt x="20017" y="7753"/>
                </a:cubicBezTo>
                <a:cubicBezTo>
                  <a:pt x="20042" y="7753"/>
                  <a:pt x="20028" y="7718"/>
                  <a:pt x="20022" y="7702"/>
                </a:cubicBezTo>
                <a:lnTo>
                  <a:pt x="20022" y="7702"/>
                </a:lnTo>
                <a:cubicBezTo>
                  <a:pt x="20028" y="7704"/>
                  <a:pt x="20033" y="7705"/>
                  <a:pt x="20039" y="7705"/>
                </a:cubicBezTo>
                <a:cubicBezTo>
                  <a:pt x="20058" y="7705"/>
                  <a:pt x="20073" y="7696"/>
                  <a:pt x="20059" y="7672"/>
                </a:cubicBezTo>
                <a:lnTo>
                  <a:pt x="20059" y="7672"/>
                </a:lnTo>
                <a:cubicBezTo>
                  <a:pt x="20065" y="7677"/>
                  <a:pt x="20071" y="7680"/>
                  <a:pt x="20076" y="7680"/>
                </a:cubicBezTo>
                <a:cubicBezTo>
                  <a:pt x="20089" y="7680"/>
                  <a:pt x="20095" y="7665"/>
                  <a:pt x="20095" y="7648"/>
                </a:cubicBezTo>
                <a:close/>
                <a:moveTo>
                  <a:pt x="20622" y="7291"/>
                </a:moveTo>
                <a:lnTo>
                  <a:pt x="20706" y="7448"/>
                </a:lnTo>
                <a:cubicBezTo>
                  <a:pt x="20737" y="7497"/>
                  <a:pt x="20797" y="7539"/>
                  <a:pt x="20809" y="7593"/>
                </a:cubicBezTo>
                <a:cubicBezTo>
                  <a:pt x="20809" y="7654"/>
                  <a:pt x="20773" y="7733"/>
                  <a:pt x="20749" y="7769"/>
                </a:cubicBezTo>
                <a:cubicBezTo>
                  <a:pt x="20719" y="7824"/>
                  <a:pt x="20670" y="7872"/>
                  <a:pt x="20640" y="7933"/>
                </a:cubicBezTo>
                <a:cubicBezTo>
                  <a:pt x="20622" y="7981"/>
                  <a:pt x="20622" y="8035"/>
                  <a:pt x="20597" y="8078"/>
                </a:cubicBezTo>
                <a:cubicBezTo>
                  <a:pt x="20584" y="8108"/>
                  <a:pt x="20570" y="8121"/>
                  <a:pt x="20554" y="8121"/>
                </a:cubicBezTo>
                <a:cubicBezTo>
                  <a:pt x="20534" y="8121"/>
                  <a:pt x="20510" y="8102"/>
                  <a:pt x="20476" y="8072"/>
                </a:cubicBezTo>
                <a:cubicBezTo>
                  <a:pt x="20428" y="8035"/>
                  <a:pt x="20410" y="7981"/>
                  <a:pt x="20379" y="7926"/>
                </a:cubicBezTo>
                <a:cubicBezTo>
                  <a:pt x="20349" y="7872"/>
                  <a:pt x="20319" y="7836"/>
                  <a:pt x="20325" y="7775"/>
                </a:cubicBezTo>
                <a:cubicBezTo>
                  <a:pt x="20331" y="7715"/>
                  <a:pt x="20361" y="7672"/>
                  <a:pt x="20355" y="7600"/>
                </a:cubicBezTo>
                <a:cubicBezTo>
                  <a:pt x="20355" y="7587"/>
                  <a:pt x="20343" y="7563"/>
                  <a:pt x="20337" y="7533"/>
                </a:cubicBezTo>
                <a:lnTo>
                  <a:pt x="20337" y="7533"/>
                </a:lnTo>
                <a:cubicBezTo>
                  <a:pt x="20348" y="7543"/>
                  <a:pt x="20366" y="7554"/>
                  <a:pt x="20380" y="7554"/>
                </a:cubicBezTo>
                <a:cubicBezTo>
                  <a:pt x="20390" y="7554"/>
                  <a:pt x="20398" y="7548"/>
                  <a:pt x="20398" y="7533"/>
                </a:cubicBezTo>
                <a:cubicBezTo>
                  <a:pt x="20409" y="7542"/>
                  <a:pt x="20423" y="7547"/>
                  <a:pt x="20434" y="7547"/>
                </a:cubicBezTo>
                <a:cubicBezTo>
                  <a:pt x="20454" y="7547"/>
                  <a:pt x="20467" y="7533"/>
                  <a:pt x="20452" y="7503"/>
                </a:cubicBezTo>
                <a:lnTo>
                  <a:pt x="20452" y="7503"/>
                </a:lnTo>
                <a:cubicBezTo>
                  <a:pt x="20459" y="7507"/>
                  <a:pt x="20466" y="7509"/>
                  <a:pt x="20472" y="7509"/>
                </a:cubicBezTo>
                <a:cubicBezTo>
                  <a:pt x="20492" y="7509"/>
                  <a:pt x="20502" y="7489"/>
                  <a:pt x="20488" y="7466"/>
                </a:cubicBezTo>
                <a:cubicBezTo>
                  <a:pt x="20513" y="7466"/>
                  <a:pt x="20543" y="7442"/>
                  <a:pt x="20531" y="7418"/>
                </a:cubicBezTo>
                <a:lnTo>
                  <a:pt x="20531" y="7418"/>
                </a:lnTo>
                <a:cubicBezTo>
                  <a:pt x="20535" y="7420"/>
                  <a:pt x="20538" y="7421"/>
                  <a:pt x="20542" y="7421"/>
                </a:cubicBezTo>
                <a:cubicBezTo>
                  <a:pt x="20561" y="7421"/>
                  <a:pt x="20576" y="7395"/>
                  <a:pt x="20555" y="7369"/>
                </a:cubicBezTo>
                <a:cubicBezTo>
                  <a:pt x="20579" y="7351"/>
                  <a:pt x="20573" y="7327"/>
                  <a:pt x="20567" y="7309"/>
                </a:cubicBezTo>
                <a:lnTo>
                  <a:pt x="20567" y="7309"/>
                </a:lnTo>
                <a:cubicBezTo>
                  <a:pt x="20569" y="7311"/>
                  <a:pt x="20573" y="7312"/>
                  <a:pt x="20576" y="7312"/>
                </a:cubicBezTo>
                <a:cubicBezTo>
                  <a:pt x="20584" y="7312"/>
                  <a:pt x="20593" y="7309"/>
                  <a:pt x="20597" y="7309"/>
                </a:cubicBezTo>
                <a:lnTo>
                  <a:pt x="20597" y="7297"/>
                </a:lnTo>
                <a:cubicBezTo>
                  <a:pt x="20603" y="7297"/>
                  <a:pt x="20610" y="7297"/>
                  <a:pt x="20622" y="7291"/>
                </a:cubicBezTo>
                <a:close/>
                <a:moveTo>
                  <a:pt x="8159" y="0"/>
                </a:moveTo>
                <a:cubicBezTo>
                  <a:pt x="8057" y="0"/>
                  <a:pt x="7931" y="91"/>
                  <a:pt x="7811" y="98"/>
                </a:cubicBezTo>
                <a:cubicBezTo>
                  <a:pt x="7804" y="99"/>
                  <a:pt x="7797" y="99"/>
                  <a:pt x="7791" y="99"/>
                </a:cubicBezTo>
                <a:cubicBezTo>
                  <a:pt x="7689" y="99"/>
                  <a:pt x="7607" y="23"/>
                  <a:pt x="7497" y="23"/>
                </a:cubicBezTo>
                <a:cubicBezTo>
                  <a:pt x="7487" y="23"/>
                  <a:pt x="7476" y="24"/>
                  <a:pt x="7465" y="25"/>
                </a:cubicBezTo>
                <a:cubicBezTo>
                  <a:pt x="7356" y="38"/>
                  <a:pt x="7375" y="159"/>
                  <a:pt x="7308" y="171"/>
                </a:cubicBezTo>
                <a:cubicBezTo>
                  <a:pt x="7285" y="174"/>
                  <a:pt x="7262" y="175"/>
                  <a:pt x="7237" y="175"/>
                </a:cubicBezTo>
                <a:cubicBezTo>
                  <a:pt x="7014" y="175"/>
                  <a:pt x="6745" y="61"/>
                  <a:pt x="6523" y="61"/>
                </a:cubicBezTo>
                <a:cubicBezTo>
                  <a:pt x="6372" y="61"/>
                  <a:pt x="6242" y="114"/>
                  <a:pt x="6164" y="292"/>
                </a:cubicBezTo>
                <a:cubicBezTo>
                  <a:pt x="6107" y="246"/>
                  <a:pt x="6053" y="226"/>
                  <a:pt x="6002" y="226"/>
                </a:cubicBezTo>
                <a:cubicBezTo>
                  <a:pt x="5823" y="226"/>
                  <a:pt x="5693" y="477"/>
                  <a:pt x="5655" y="661"/>
                </a:cubicBezTo>
                <a:cubicBezTo>
                  <a:pt x="5609" y="625"/>
                  <a:pt x="5565" y="609"/>
                  <a:pt x="5525" y="609"/>
                </a:cubicBezTo>
                <a:cubicBezTo>
                  <a:pt x="5398" y="609"/>
                  <a:pt x="5311" y="768"/>
                  <a:pt x="5316" y="934"/>
                </a:cubicBezTo>
                <a:cubicBezTo>
                  <a:pt x="5299" y="931"/>
                  <a:pt x="5282" y="930"/>
                  <a:pt x="5266" y="930"/>
                </a:cubicBezTo>
                <a:cubicBezTo>
                  <a:pt x="5112" y="930"/>
                  <a:pt x="5008" y="1029"/>
                  <a:pt x="4898" y="1127"/>
                </a:cubicBezTo>
                <a:cubicBezTo>
                  <a:pt x="4717" y="1303"/>
                  <a:pt x="4826" y="1370"/>
                  <a:pt x="4747" y="1545"/>
                </a:cubicBezTo>
                <a:cubicBezTo>
                  <a:pt x="4644" y="1787"/>
                  <a:pt x="4662" y="1666"/>
                  <a:pt x="4475" y="1842"/>
                </a:cubicBezTo>
                <a:cubicBezTo>
                  <a:pt x="4353" y="1957"/>
                  <a:pt x="4178" y="1878"/>
                  <a:pt x="4238" y="2145"/>
                </a:cubicBezTo>
                <a:cubicBezTo>
                  <a:pt x="4075" y="2151"/>
                  <a:pt x="3948" y="2260"/>
                  <a:pt x="3863" y="2399"/>
                </a:cubicBezTo>
                <a:cubicBezTo>
                  <a:pt x="3835" y="2390"/>
                  <a:pt x="3812" y="2387"/>
                  <a:pt x="3792" y="2387"/>
                </a:cubicBezTo>
                <a:cubicBezTo>
                  <a:pt x="3723" y="2387"/>
                  <a:pt x="3685" y="2423"/>
                  <a:pt x="3597" y="2423"/>
                </a:cubicBezTo>
                <a:cubicBezTo>
                  <a:pt x="3573" y="2665"/>
                  <a:pt x="3452" y="2710"/>
                  <a:pt x="3316" y="2710"/>
                </a:cubicBezTo>
                <a:cubicBezTo>
                  <a:pt x="3245" y="2710"/>
                  <a:pt x="3169" y="2698"/>
                  <a:pt x="3100" y="2695"/>
                </a:cubicBezTo>
                <a:cubicBezTo>
                  <a:pt x="3069" y="2695"/>
                  <a:pt x="3012" y="2694"/>
                  <a:pt x="2951" y="2694"/>
                </a:cubicBezTo>
                <a:cubicBezTo>
                  <a:pt x="2859" y="2694"/>
                  <a:pt x="2756" y="2698"/>
                  <a:pt x="2713" y="2720"/>
                </a:cubicBezTo>
                <a:cubicBezTo>
                  <a:pt x="2513" y="2817"/>
                  <a:pt x="2628" y="2865"/>
                  <a:pt x="2525" y="2992"/>
                </a:cubicBezTo>
                <a:cubicBezTo>
                  <a:pt x="2374" y="3186"/>
                  <a:pt x="2204" y="3398"/>
                  <a:pt x="2138" y="3634"/>
                </a:cubicBezTo>
                <a:cubicBezTo>
                  <a:pt x="2077" y="3834"/>
                  <a:pt x="2083" y="4033"/>
                  <a:pt x="1950" y="4239"/>
                </a:cubicBezTo>
                <a:cubicBezTo>
                  <a:pt x="1683" y="4621"/>
                  <a:pt x="1314" y="4942"/>
                  <a:pt x="927" y="5269"/>
                </a:cubicBezTo>
                <a:cubicBezTo>
                  <a:pt x="836" y="5347"/>
                  <a:pt x="533" y="5626"/>
                  <a:pt x="394" y="5874"/>
                </a:cubicBezTo>
                <a:cubicBezTo>
                  <a:pt x="267" y="5959"/>
                  <a:pt x="134" y="6044"/>
                  <a:pt x="0" y="6122"/>
                </a:cubicBezTo>
                <a:lnTo>
                  <a:pt x="0" y="18062"/>
                </a:lnTo>
                <a:lnTo>
                  <a:pt x="39626" y="18062"/>
                </a:lnTo>
                <a:cubicBezTo>
                  <a:pt x="39608" y="18031"/>
                  <a:pt x="39572" y="18001"/>
                  <a:pt x="39542" y="17971"/>
                </a:cubicBezTo>
                <a:cubicBezTo>
                  <a:pt x="38609" y="17044"/>
                  <a:pt x="38185" y="16397"/>
                  <a:pt x="36896" y="15876"/>
                </a:cubicBezTo>
                <a:cubicBezTo>
                  <a:pt x="35534" y="15319"/>
                  <a:pt x="34474" y="14732"/>
                  <a:pt x="33457" y="14005"/>
                </a:cubicBezTo>
                <a:cubicBezTo>
                  <a:pt x="33433" y="13957"/>
                  <a:pt x="33409" y="13920"/>
                  <a:pt x="33384" y="13884"/>
                </a:cubicBezTo>
                <a:cubicBezTo>
                  <a:pt x="33320" y="13745"/>
                  <a:pt x="33341" y="13423"/>
                  <a:pt x="33164" y="13423"/>
                </a:cubicBezTo>
                <a:cubicBezTo>
                  <a:pt x="33141" y="13423"/>
                  <a:pt x="33113" y="13429"/>
                  <a:pt x="33082" y="13442"/>
                </a:cubicBezTo>
                <a:cubicBezTo>
                  <a:pt x="33039" y="13248"/>
                  <a:pt x="32888" y="13061"/>
                  <a:pt x="32912" y="12824"/>
                </a:cubicBezTo>
                <a:cubicBezTo>
                  <a:pt x="32918" y="12679"/>
                  <a:pt x="32930" y="12383"/>
                  <a:pt x="32761" y="12274"/>
                </a:cubicBezTo>
                <a:cubicBezTo>
                  <a:pt x="32711" y="12240"/>
                  <a:pt x="32676" y="12227"/>
                  <a:pt x="32649" y="12227"/>
                </a:cubicBezTo>
                <a:cubicBezTo>
                  <a:pt x="32564" y="12227"/>
                  <a:pt x="32567" y="12363"/>
                  <a:pt x="32488" y="12437"/>
                </a:cubicBezTo>
                <a:cubicBezTo>
                  <a:pt x="32461" y="12465"/>
                  <a:pt x="32443" y="12473"/>
                  <a:pt x="32429" y="12473"/>
                </a:cubicBezTo>
                <a:cubicBezTo>
                  <a:pt x="32407" y="12473"/>
                  <a:pt x="32395" y="12453"/>
                  <a:pt x="32372" y="12453"/>
                </a:cubicBezTo>
                <a:cubicBezTo>
                  <a:pt x="32364" y="12453"/>
                  <a:pt x="32354" y="12455"/>
                  <a:pt x="32343" y="12461"/>
                </a:cubicBezTo>
                <a:cubicBezTo>
                  <a:pt x="32276" y="12491"/>
                  <a:pt x="32276" y="12522"/>
                  <a:pt x="32204" y="12576"/>
                </a:cubicBezTo>
                <a:cubicBezTo>
                  <a:pt x="32121" y="12633"/>
                  <a:pt x="32066" y="12655"/>
                  <a:pt x="32026" y="12655"/>
                </a:cubicBezTo>
                <a:cubicBezTo>
                  <a:pt x="31906" y="12655"/>
                  <a:pt x="31935" y="12444"/>
                  <a:pt x="31762" y="12370"/>
                </a:cubicBezTo>
                <a:cubicBezTo>
                  <a:pt x="31798" y="12189"/>
                  <a:pt x="31556" y="12158"/>
                  <a:pt x="31471" y="12037"/>
                </a:cubicBezTo>
                <a:cubicBezTo>
                  <a:pt x="31425" y="11970"/>
                  <a:pt x="31335" y="11795"/>
                  <a:pt x="31258" y="11795"/>
                </a:cubicBezTo>
                <a:cubicBezTo>
                  <a:pt x="31224" y="11795"/>
                  <a:pt x="31193" y="11830"/>
                  <a:pt x="31168" y="11922"/>
                </a:cubicBezTo>
                <a:cubicBezTo>
                  <a:pt x="31066" y="11856"/>
                  <a:pt x="30920" y="11928"/>
                  <a:pt x="30805" y="11838"/>
                </a:cubicBezTo>
                <a:cubicBezTo>
                  <a:pt x="30690" y="11747"/>
                  <a:pt x="30745" y="11614"/>
                  <a:pt x="30714" y="11474"/>
                </a:cubicBezTo>
                <a:cubicBezTo>
                  <a:pt x="30690" y="11371"/>
                  <a:pt x="30630" y="11293"/>
                  <a:pt x="30599" y="11196"/>
                </a:cubicBezTo>
                <a:cubicBezTo>
                  <a:pt x="30563" y="11063"/>
                  <a:pt x="30648" y="11002"/>
                  <a:pt x="30436" y="10984"/>
                </a:cubicBezTo>
                <a:cubicBezTo>
                  <a:pt x="30466" y="10833"/>
                  <a:pt x="30309" y="10778"/>
                  <a:pt x="30194" y="10772"/>
                </a:cubicBezTo>
                <a:cubicBezTo>
                  <a:pt x="30188" y="10742"/>
                  <a:pt x="30169" y="10718"/>
                  <a:pt x="30169" y="10681"/>
                </a:cubicBezTo>
                <a:cubicBezTo>
                  <a:pt x="30114" y="10663"/>
                  <a:pt x="30051" y="10637"/>
                  <a:pt x="29986" y="10637"/>
                </a:cubicBezTo>
                <a:cubicBezTo>
                  <a:pt x="29967" y="10637"/>
                  <a:pt x="29947" y="10639"/>
                  <a:pt x="29927" y="10645"/>
                </a:cubicBezTo>
                <a:cubicBezTo>
                  <a:pt x="29964" y="10699"/>
                  <a:pt x="29951" y="10736"/>
                  <a:pt x="29958" y="10790"/>
                </a:cubicBezTo>
                <a:cubicBezTo>
                  <a:pt x="29947" y="10792"/>
                  <a:pt x="29936" y="10792"/>
                  <a:pt x="29926" y="10792"/>
                </a:cubicBezTo>
                <a:cubicBezTo>
                  <a:pt x="29831" y="10792"/>
                  <a:pt x="29781" y="10730"/>
                  <a:pt x="29691" y="10730"/>
                </a:cubicBezTo>
                <a:cubicBezTo>
                  <a:pt x="29676" y="10730"/>
                  <a:pt x="29660" y="10732"/>
                  <a:pt x="29643" y="10736"/>
                </a:cubicBezTo>
                <a:cubicBezTo>
                  <a:pt x="29629" y="10918"/>
                  <a:pt x="29544" y="11007"/>
                  <a:pt x="29405" y="11007"/>
                </a:cubicBezTo>
                <a:cubicBezTo>
                  <a:pt x="29358" y="11007"/>
                  <a:pt x="29306" y="10997"/>
                  <a:pt x="29249" y="10978"/>
                </a:cubicBezTo>
                <a:cubicBezTo>
                  <a:pt x="29231" y="10911"/>
                  <a:pt x="29225" y="10857"/>
                  <a:pt x="29201" y="10796"/>
                </a:cubicBezTo>
                <a:cubicBezTo>
                  <a:pt x="29183" y="10796"/>
                  <a:pt x="29164" y="10796"/>
                  <a:pt x="29146" y="10790"/>
                </a:cubicBezTo>
                <a:cubicBezTo>
                  <a:pt x="29170" y="10736"/>
                  <a:pt x="29183" y="10669"/>
                  <a:pt x="29177" y="10609"/>
                </a:cubicBezTo>
                <a:lnTo>
                  <a:pt x="29177" y="10609"/>
                </a:lnTo>
                <a:cubicBezTo>
                  <a:pt x="29171" y="10609"/>
                  <a:pt x="29165" y="10609"/>
                  <a:pt x="29160" y="10609"/>
                </a:cubicBezTo>
                <a:cubicBezTo>
                  <a:pt x="29052" y="10609"/>
                  <a:pt x="29022" y="10505"/>
                  <a:pt x="28915" y="10505"/>
                </a:cubicBezTo>
                <a:cubicBezTo>
                  <a:pt x="28909" y="10505"/>
                  <a:pt x="28904" y="10505"/>
                  <a:pt x="28898" y="10506"/>
                </a:cubicBezTo>
                <a:cubicBezTo>
                  <a:pt x="28898" y="10439"/>
                  <a:pt x="28898" y="10403"/>
                  <a:pt x="28953" y="10354"/>
                </a:cubicBezTo>
                <a:cubicBezTo>
                  <a:pt x="28807" y="10257"/>
                  <a:pt x="28953" y="10064"/>
                  <a:pt x="28771" y="9961"/>
                </a:cubicBezTo>
                <a:cubicBezTo>
                  <a:pt x="28771" y="9864"/>
                  <a:pt x="28771" y="9743"/>
                  <a:pt x="28862" y="9700"/>
                </a:cubicBezTo>
                <a:cubicBezTo>
                  <a:pt x="28801" y="9610"/>
                  <a:pt x="28807" y="9428"/>
                  <a:pt x="28741" y="9355"/>
                </a:cubicBezTo>
                <a:cubicBezTo>
                  <a:pt x="28732" y="9346"/>
                  <a:pt x="28720" y="9343"/>
                  <a:pt x="28706" y="9343"/>
                </a:cubicBezTo>
                <a:cubicBezTo>
                  <a:pt x="28677" y="9343"/>
                  <a:pt x="28639" y="9358"/>
                  <a:pt x="28606" y="9358"/>
                </a:cubicBezTo>
                <a:cubicBezTo>
                  <a:pt x="28593" y="9358"/>
                  <a:pt x="28581" y="9356"/>
                  <a:pt x="28571" y="9349"/>
                </a:cubicBezTo>
                <a:cubicBezTo>
                  <a:pt x="28535" y="9325"/>
                  <a:pt x="28511" y="9228"/>
                  <a:pt x="28498" y="9186"/>
                </a:cubicBezTo>
                <a:cubicBezTo>
                  <a:pt x="28468" y="9198"/>
                  <a:pt x="28402" y="9198"/>
                  <a:pt x="28365" y="9216"/>
                </a:cubicBezTo>
                <a:cubicBezTo>
                  <a:pt x="28365" y="9117"/>
                  <a:pt x="28328" y="9082"/>
                  <a:pt x="28282" y="9082"/>
                </a:cubicBezTo>
                <a:cubicBezTo>
                  <a:pt x="28235" y="9082"/>
                  <a:pt x="28178" y="9119"/>
                  <a:pt x="28141" y="9162"/>
                </a:cubicBezTo>
                <a:cubicBezTo>
                  <a:pt x="28056" y="9258"/>
                  <a:pt x="28056" y="9349"/>
                  <a:pt x="27899" y="9367"/>
                </a:cubicBezTo>
                <a:cubicBezTo>
                  <a:pt x="27893" y="9368"/>
                  <a:pt x="27887" y="9368"/>
                  <a:pt x="27881" y="9368"/>
                </a:cubicBezTo>
                <a:cubicBezTo>
                  <a:pt x="27825" y="9368"/>
                  <a:pt x="27787" y="9343"/>
                  <a:pt x="27754" y="9343"/>
                </a:cubicBezTo>
                <a:cubicBezTo>
                  <a:pt x="27742" y="9343"/>
                  <a:pt x="27723" y="9289"/>
                  <a:pt x="27687" y="9283"/>
                </a:cubicBezTo>
                <a:cubicBezTo>
                  <a:pt x="27651" y="9283"/>
                  <a:pt x="27639" y="9319"/>
                  <a:pt x="27608" y="9319"/>
                </a:cubicBezTo>
                <a:cubicBezTo>
                  <a:pt x="27572" y="9319"/>
                  <a:pt x="27512" y="9367"/>
                  <a:pt x="27439" y="9367"/>
                </a:cubicBezTo>
                <a:cubicBezTo>
                  <a:pt x="27386" y="9367"/>
                  <a:pt x="27365" y="9303"/>
                  <a:pt x="27300" y="9303"/>
                </a:cubicBezTo>
                <a:cubicBezTo>
                  <a:pt x="27291" y="9303"/>
                  <a:pt x="27281" y="9304"/>
                  <a:pt x="27269" y="9307"/>
                </a:cubicBezTo>
                <a:cubicBezTo>
                  <a:pt x="27324" y="9373"/>
                  <a:pt x="27288" y="9380"/>
                  <a:pt x="27288" y="9446"/>
                </a:cubicBezTo>
                <a:cubicBezTo>
                  <a:pt x="27263" y="9446"/>
                  <a:pt x="27239" y="9458"/>
                  <a:pt x="27215" y="9458"/>
                </a:cubicBezTo>
                <a:cubicBezTo>
                  <a:pt x="27227" y="9495"/>
                  <a:pt x="27227" y="9670"/>
                  <a:pt x="27154" y="9682"/>
                </a:cubicBezTo>
                <a:cubicBezTo>
                  <a:pt x="27149" y="9683"/>
                  <a:pt x="27144" y="9684"/>
                  <a:pt x="27139" y="9684"/>
                </a:cubicBezTo>
                <a:cubicBezTo>
                  <a:pt x="27068" y="9684"/>
                  <a:pt x="27055" y="9568"/>
                  <a:pt x="27004" y="9568"/>
                </a:cubicBezTo>
                <a:cubicBezTo>
                  <a:pt x="26988" y="9568"/>
                  <a:pt x="26969" y="9579"/>
                  <a:pt x="26942" y="9610"/>
                </a:cubicBezTo>
                <a:cubicBezTo>
                  <a:pt x="26894" y="9579"/>
                  <a:pt x="26840" y="9579"/>
                  <a:pt x="26779" y="9579"/>
                </a:cubicBezTo>
                <a:cubicBezTo>
                  <a:pt x="26773" y="9622"/>
                  <a:pt x="26749" y="9646"/>
                  <a:pt x="26724" y="9658"/>
                </a:cubicBezTo>
                <a:cubicBezTo>
                  <a:pt x="26463" y="9522"/>
                  <a:pt x="26214" y="9400"/>
                  <a:pt x="25969" y="9400"/>
                </a:cubicBezTo>
                <a:cubicBezTo>
                  <a:pt x="25823" y="9400"/>
                  <a:pt x="25677" y="9444"/>
                  <a:pt x="25532" y="9555"/>
                </a:cubicBezTo>
                <a:cubicBezTo>
                  <a:pt x="25515" y="9538"/>
                  <a:pt x="25499" y="9529"/>
                  <a:pt x="25472" y="9529"/>
                </a:cubicBezTo>
                <a:cubicBezTo>
                  <a:pt x="25450" y="9529"/>
                  <a:pt x="25421" y="9535"/>
                  <a:pt x="25380" y="9549"/>
                </a:cubicBezTo>
                <a:cubicBezTo>
                  <a:pt x="25356" y="9555"/>
                  <a:pt x="25356" y="9610"/>
                  <a:pt x="25314" y="9610"/>
                </a:cubicBezTo>
                <a:cubicBezTo>
                  <a:pt x="25271" y="9610"/>
                  <a:pt x="25296" y="9537"/>
                  <a:pt x="25265" y="9537"/>
                </a:cubicBezTo>
                <a:cubicBezTo>
                  <a:pt x="25199" y="9549"/>
                  <a:pt x="25211" y="9610"/>
                  <a:pt x="25138" y="9616"/>
                </a:cubicBezTo>
                <a:cubicBezTo>
                  <a:pt x="25138" y="9591"/>
                  <a:pt x="25120" y="9579"/>
                  <a:pt x="25120" y="9555"/>
                </a:cubicBezTo>
                <a:cubicBezTo>
                  <a:pt x="25094" y="9569"/>
                  <a:pt x="25070" y="9575"/>
                  <a:pt x="25051" y="9575"/>
                </a:cubicBezTo>
                <a:cubicBezTo>
                  <a:pt x="24978" y="9575"/>
                  <a:pt x="24956" y="9498"/>
                  <a:pt x="25033" y="9498"/>
                </a:cubicBezTo>
                <a:cubicBezTo>
                  <a:pt x="25041" y="9498"/>
                  <a:pt x="25049" y="9499"/>
                  <a:pt x="25060" y="9501"/>
                </a:cubicBezTo>
                <a:cubicBezTo>
                  <a:pt x="25078" y="9410"/>
                  <a:pt x="25150" y="9295"/>
                  <a:pt x="25084" y="9216"/>
                </a:cubicBezTo>
                <a:cubicBezTo>
                  <a:pt x="25053" y="9204"/>
                  <a:pt x="25035" y="9204"/>
                  <a:pt x="25011" y="9198"/>
                </a:cubicBezTo>
                <a:cubicBezTo>
                  <a:pt x="24969" y="9254"/>
                  <a:pt x="24929" y="9276"/>
                  <a:pt x="24878" y="9276"/>
                </a:cubicBezTo>
                <a:cubicBezTo>
                  <a:pt x="24841" y="9276"/>
                  <a:pt x="24798" y="9264"/>
                  <a:pt x="24745" y="9246"/>
                </a:cubicBezTo>
                <a:cubicBezTo>
                  <a:pt x="24720" y="9258"/>
                  <a:pt x="24696" y="9264"/>
                  <a:pt x="24684" y="9277"/>
                </a:cubicBezTo>
                <a:cubicBezTo>
                  <a:pt x="24690" y="9258"/>
                  <a:pt x="24684" y="9234"/>
                  <a:pt x="24690" y="9216"/>
                </a:cubicBezTo>
                <a:lnTo>
                  <a:pt x="24690" y="9216"/>
                </a:lnTo>
                <a:cubicBezTo>
                  <a:pt x="24676" y="9245"/>
                  <a:pt x="24653" y="9262"/>
                  <a:pt x="24636" y="9262"/>
                </a:cubicBezTo>
                <a:cubicBezTo>
                  <a:pt x="24617" y="9262"/>
                  <a:pt x="24605" y="9242"/>
                  <a:pt x="24618" y="9198"/>
                </a:cubicBezTo>
                <a:lnTo>
                  <a:pt x="24569" y="9198"/>
                </a:lnTo>
                <a:cubicBezTo>
                  <a:pt x="24569" y="9162"/>
                  <a:pt x="24581" y="9107"/>
                  <a:pt x="24605" y="9077"/>
                </a:cubicBezTo>
                <a:cubicBezTo>
                  <a:pt x="24636" y="9047"/>
                  <a:pt x="24733" y="9022"/>
                  <a:pt x="24745" y="9010"/>
                </a:cubicBezTo>
                <a:cubicBezTo>
                  <a:pt x="24769" y="8962"/>
                  <a:pt x="24708" y="8932"/>
                  <a:pt x="24696" y="8895"/>
                </a:cubicBezTo>
                <a:cubicBezTo>
                  <a:pt x="24690" y="8853"/>
                  <a:pt x="24690" y="8798"/>
                  <a:pt x="24696" y="8744"/>
                </a:cubicBezTo>
                <a:cubicBezTo>
                  <a:pt x="24694" y="8742"/>
                  <a:pt x="24691" y="8741"/>
                  <a:pt x="24687" y="8741"/>
                </a:cubicBezTo>
                <a:cubicBezTo>
                  <a:pt x="24679" y="8741"/>
                  <a:pt x="24668" y="8744"/>
                  <a:pt x="24660" y="8744"/>
                </a:cubicBezTo>
                <a:cubicBezTo>
                  <a:pt x="24660" y="8720"/>
                  <a:pt x="24654" y="8689"/>
                  <a:pt x="24660" y="8677"/>
                </a:cubicBezTo>
                <a:cubicBezTo>
                  <a:pt x="24647" y="8673"/>
                  <a:pt x="24636" y="8671"/>
                  <a:pt x="24625" y="8671"/>
                </a:cubicBezTo>
                <a:cubicBezTo>
                  <a:pt x="24591" y="8671"/>
                  <a:pt x="24567" y="8692"/>
                  <a:pt x="24539" y="8720"/>
                </a:cubicBezTo>
                <a:cubicBezTo>
                  <a:pt x="24545" y="8768"/>
                  <a:pt x="24539" y="8750"/>
                  <a:pt x="24521" y="8792"/>
                </a:cubicBezTo>
                <a:cubicBezTo>
                  <a:pt x="24509" y="8774"/>
                  <a:pt x="24490" y="8768"/>
                  <a:pt x="24484" y="8750"/>
                </a:cubicBezTo>
                <a:cubicBezTo>
                  <a:pt x="24430" y="8780"/>
                  <a:pt x="24448" y="8823"/>
                  <a:pt x="24400" y="8853"/>
                </a:cubicBezTo>
                <a:cubicBezTo>
                  <a:pt x="24400" y="8835"/>
                  <a:pt x="24400" y="8810"/>
                  <a:pt x="24394" y="8792"/>
                </a:cubicBezTo>
                <a:cubicBezTo>
                  <a:pt x="24363" y="8801"/>
                  <a:pt x="24331" y="8807"/>
                  <a:pt x="24298" y="8807"/>
                </a:cubicBezTo>
                <a:cubicBezTo>
                  <a:pt x="24286" y="8807"/>
                  <a:pt x="24273" y="8806"/>
                  <a:pt x="24260" y="8804"/>
                </a:cubicBezTo>
                <a:lnTo>
                  <a:pt x="24260" y="8804"/>
                </a:lnTo>
                <a:cubicBezTo>
                  <a:pt x="24272" y="8859"/>
                  <a:pt x="24248" y="8980"/>
                  <a:pt x="24200" y="9004"/>
                </a:cubicBezTo>
                <a:cubicBezTo>
                  <a:pt x="24200" y="8980"/>
                  <a:pt x="24188" y="8950"/>
                  <a:pt x="24188" y="8925"/>
                </a:cubicBezTo>
                <a:cubicBezTo>
                  <a:pt x="24165" y="8937"/>
                  <a:pt x="24142" y="8945"/>
                  <a:pt x="24122" y="8945"/>
                </a:cubicBezTo>
                <a:cubicBezTo>
                  <a:pt x="24099" y="8945"/>
                  <a:pt x="24082" y="8934"/>
                  <a:pt x="24079" y="8901"/>
                </a:cubicBezTo>
                <a:cubicBezTo>
                  <a:pt x="24067" y="8901"/>
                  <a:pt x="24061" y="8901"/>
                  <a:pt x="24055" y="8895"/>
                </a:cubicBezTo>
                <a:cubicBezTo>
                  <a:pt x="24048" y="8853"/>
                  <a:pt x="24048" y="8859"/>
                  <a:pt x="24000" y="8853"/>
                </a:cubicBezTo>
                <a:cubicBezTo>
                  <a:pt x="23987" y="8887"/>
                  <a:pt x="23963" y="8895"/>
                  <a:pt x="23936" y="8895"/>
                </a:cubicBezTo>
                <a:cubicBezTo>
                  <a:pt x="23913" y="8895"/>
                  <a:pt x="23886" y="8889"/>
                  <a:pt x="23861" y="8889"/>
                </a:cubicBezTo>
                <a:cubicBezTo>
                  <a:pt x="23848" y="8889"/>
                  <a:pt x="23836" y="8891"/>
                  <a:pt x="23824" y="8895"/>
                </a:cubicBezTo>
                <a:cubicBezTo>
                  <a:pt x="23818" y="8871"/>
                  <a:pt x="23806" y="8853"/>
                  <a:pt x="23794" y="8835"/>
                </a:cubicBezTo>
                <a:cubicBezTo>
                  <a:pt x="23782" y="8853"/>
                  <a:pt x="23746" y="8859"/>
                  <a:pt x="23734" y="8871"/>
                </a:cubicBezTo>
                <a:cubicBezTo>
                  <a:pt x="23746" y="8792"/>
                  <a:pt x="23697" y="8738"/>
                  <a:pt x="23715" y="8683"/>
                </a:cubicBezTo>
                <a:cubicBezTo>
                  <a:pt x="23703" y="8659"/>
                  <a:pt x="23685" y="8647"/>
                  <a:pt x="23661" y="8629"/>
                </a:cubicBezTo>
                <a:cubicBezTo>
                  <a:pt x="23643" y="8653"/>
                  <a:pt x="23637" y="8653"/>
                  <a:pt x="23625" y="8671"/>
                </a:cubicBezTo>
                <a:cubicBezTo>
                  <a:pt x="23625" y="8653"/>
                  <a:pt x="23625" y="8641"/>
                  <a:pt x="23613" y="8623"/>
                </a:cubicBezTo>
                <a:cubicBezTo>
                  <a:pt x="23610" y="8624"/>
                  <a:pt x="23607" y="8624"/>
                  <a:pt x="23604" y="8624"/>
                </a:cubicBezTo>
                <a:cubicBezTo>
                  <a:pt x="23555" y="8624"/>
                  <a:pt x="23450" y="8508"/>
                  <a:pt x="23397" y="8508"/>
                </a:cubicBezTo>
                <a:cubicBezTo>
                  <a:pt x="23374" y="8508"/>
                  <a:pt x="23361" y="8528"/>
                  <a:pt x="23364" y="8586"/>
                </a:cubicBezTo>
                <a:lnTo>
                  <a:pt x="23395" y="8586"/>
                </a:lnTo>
                <a:cubicBezTo>
                  <a:pt x="23401" y="8629"/>
                  <a:pt x="23389" y="8677"/>
                  <a:pt x="23352" y="8707"/>
                </a:cubicBezTo>
                <a:cubicBezTo>
                  <a:pt x="23352" y="8689"/>
                  <a:pt x="23352" y="8677"/>
                  <a:pt x="23340" y="8659"/>
                </a:cubicBezTo>
                <a:lnTo>
                  <a:pt x="23280" y="8659"/>
                </a:lnTo>
                <a:cubicBezTo>
                  <a:pt x="23273" y="8683"/>
                  <a:pt x="23261" y="8701"/>
                  <a:pt x="23249" y="8714"/>
                </a:cubicBezTo>
                <a:cubicBezTo>
                  <a:pt x="23237" y="8684"/>
                  <a:pt x="23209" y="8666"/>
                  <a:pt x="23180" y="8666"/>
                </a:cubicBezTo>
                <a:cubicBezTo>
                  <a:pt x="23167" y="8666"/>
                  <a:pt x="23153" y="8670"/>
                  <a:pt x="23140" y="8677"/>
                </a:cubicBezTo>
                <a:cubicBezTo>
                  <a:pt x="23140" y="8689"/>
                  <a:pt x="23122" y="8720"/>
                  <a:pt x="23122" y="8732"/>
                </a:cubicBezTo>
                <a:cubicBezTo>
                  <a:pt x="23122" y="8720"/>
                  <a:pt x="23110" y="8677"/>
                  <a:pt x="23110" y="8653"/>
                </a:cubicBezTo>
                <a:cubicBezTo>
                  <a:pt x="23104" y="8654"/>
                  <a:pt x="23098" y="8654"/>
                  <a:pt x="23093" y="8654"/>
                </a:cubicBezTo>
                <a:cubicBezTo>
                  <a:pt x="23059" y="8654"/>
                  <a:pt x="23033" y="8641"/>
                  <a:pt x="23007" y="8641"/>
                </a:cubicBezTo>
                <a:cubicBezTo>
                  <a:pt x="23019" y="8611"/>
                  <a:pt x="23001" y="8562"/>
                  <a:pt x="23001" y="8532"/>
                </a:cubicBezTo>
                <a:cubicBezTo>
                  <a:pt x="22989" y="8532"/>
                  <a:pt x="22971" y="8538"/>
                  <a:pt x="22959" y="8538"/>
                </a:cubicBezTo>
                <a:cubicBezTo>
                  <a:pt x="22940" y="8508"/>
                  <a:pt x="22928" y="8508"/>
                  <a:pt x="22928" y="8471"/>
                </a:cubicBezTo>
                <a:cubicBezTo>
                  <a:pt x="22916" y="8471"/>
                  <a:pt x="22898" y="8465"/>
                  <a:pt x="22898" y="8459"/>
                </a:cubicBezTo>
                <a:cubicBezTo>
                  <a:pt x="22898" y="8471"/>
                  <a:pt x="22898" y="8490"/>
                  <a:pt x="22886" y="8502"/>
                </a:cubicBezTo>
                <a:cubicBezTo>
                  <a:pt x="22879" y="8497"/>
                  <a:pt x="22869" y="8496"/>
                  <a:pt x="22858" y="8496"/>
                </a:cubicBezTo>
                <a:cubicBezTo>
                  <a:pt x="22847" y="8496"/>
                  <a:pt x="22834" y="8497"/>
                  <a:pt x="22823" y="8497"/>
                </a:cubicBezTo>
                <a:cubicBezTo>
                  <a:pt x="22817" y="8497"/>
                  <a:pt x="22811" y="8497"/>
                  <a:pt x="22807" y="8496"/>
                </a:cubicBezTo>
                <a:lnTo>
                  <a:pt x="22807" y="8538"/>
                </a:lnTo>
                <a:cubicBezTo>
                  <a:pt x="22778" y="8519"/>
                  <a:pt x="22756" y="8515"/>
                  <a:pt x="22735" y="8515"/>
                </a:cubicBezTo>
                <a:cubicBezTo>
                  <a:pt x="22721" y="8515"/>
                  <a:pt x="22708" y="8516"/>
                  <a:pt x="22693" y="8516"/>
                </a:cubicBezTo>
                <a:cubicBezTo>
                  <a:pt x="22675" y="8516"/>
                  <a:pt x="22656" y="8514"/>
                  <a:pt x="22632" y="8502"/>
                </a:cubicBezTo>
                <a:cubicBezTo>
                  <a:pt x="22638" y="8496"/>
                  <a:pt x="22644" y="8477"/>
                  <a:pt x="22656" y="8465"/>
                </a:cubicBezTo>
                <a:cubicBezTo>
                  <a:pt x="22632" y="8465"/>
                  <a:pt x="22583" y="8435"/>
                  <a:pt x="22553" y="8435"/>
                </a:cubicBezTo>
                <a:cubicBezTo>
                  <a:pt x="22553" y="8381"/>
                  <a:pt x="22583" y="8350"/>
                  <a:pt x="22595" y="8308"/>
                </a:cubicBezTo>
                <a:cubicBezTo>
                  <a:pt x="22595" y="8308"/>
                  <a:pt x="22547" y="8235"/>
                  <a:pt x="22547" y="8223"/>
                </a:cubicBezTo>
                <a:lnTo>
                  <a:pt x="22547" y="8223"/>
                </a:lnTo>
                <a:cubicBezTo>
                  <a:pt x="22556" y="8225"/>
                  <a:pt x="22564" y="8225"/>
                  <a:pt x="22573" y="8225"/>
                </a:cubicBezTo>
                <a:cubicBezTo>
                  <a:pt x="22629" y="8225"/>
                  <a:pt x="22677" y="8192"/>
                  <a:pt x="22698" y="8144"/>
                </a:cubicBezTo>
                <a:cubicBezTo>
                  <a:pt x="22711" y="8154"/>
                  <a:pt x="22722" y="8158"/>
                  <a:pt x="22731" y="8158"/>
                </a:cubicBezTo>
                <a:cubicBezTo>
                  <a:pt x="22769" y="8158"/>
                  <a:pt x="22778" y="8086"/>
                  <a:pt x="22783" y="8042"/>
                </a:cubicBezTo>
                <a:cubicBezTo>
                  <a:pt x="22783" y="8042"/>
                  <a:pt x="22759" y="8035"/>
                  <a:pt x="22759" y="8023"/>
                </a:cubicBezTo>
                <a:cubicBezTo>
                  <a:pt x="22910" y="7957"/>
                  <a:pt x="22753" y="7902"/>
                  <a:pt x="22777" y="7799"/>
                </a:cubicBezTo>
                <a:cubicBezTo>
                  <a:pt x="22735" y="7793"/>
                  <a:pt x="22716" y="7769"/>
                  <a:pt x="22674" y="7769"/>
                </a:cubicBezTo>
                <a:cubicBezTo>
                  <a:pt x="22686" y="7745"/>
                  <a:pt x="22668" y="7709"/>
                  <a:pt x="22668" y="7684"/>
                </a:cubicBezTo>
                <a:cubicBezTo>
                  <a:pt x="22644" y="7709"/>
                  <a:pt x="22626" y="7715"/>
                  <a:pt x="22601" y="7745"/>
                </a:cubicBezTo>
                <a:cubicBezTo>
                  <a:pt x="22583" y="7745"/>
                  <a:pt x="22577" y="7739"/>
                  <a:pt x="22565" y="7739"/>
                </a:cubicBezTo>
                <a:cubicBezTo>
                  <a:pt x="22571" y="7709"/>
                  <a:pt x="22553" y="7660"/>
                  <a:pt x="22553" y="7624"/>
                </a:cubicBezTo>
                <a:cubicBezTo>
                  <a:pt x="22526" y="7640"/>
                  <a:pt x="22494" y="7647"/>
                  <a:pt x="22470" y="7669"/>
                </a:cubicBezTo>
                <a:lnTo>
                  <a:pt x="22470" y="7669"/>
                </a:lnTo>
                <a:cubicBezTo>
                  <a:pt x="22434" y="7638"/>
                  <a:pt x="22464" y="7580"/>
                  <a:pt x="22511" y="7551"/>
                </a:cubicBezTo>
                <a:cubicBezTo>
                  <a:pt x="22547" y="7406"/>
                  <a:pt x="22353" y="7351"/>
                  <a:pt x="22371" y="7224"/>
                </a:cubicBezTo>
                <a:cubicBezTo>
                  <a:pt x="22361" y="7221"/>
                  <a:pt x="22351" y="7220"/>
                  <a:pt x="22342" y="7220"/>
                </a:cubicBezTo>
                <a:cubicBezTo>
                  <a:pt x="22276" y="7220"/>
                  <a:pt x="22262" y="7293"/>
                  <a:pt x="22262" y="7357"/>
                </a:cubicBezTo>
                <a:cubicBezTo>
                  <a:pt x="22244" y="7351"/>
                  <a:pt x="22232" y="7351"/>
                  <a:pt x="22214" y="7345"/>
                </a:cubicBezTo>
                <a:cubicBezTo>
                  <a:pt x="22217" y="7296"/>
                  <a:pt x="22194" y="7274"/>
                  <a:pt x="22168" y="7274"/>
                </a:cubicBezTo>
                <a:cubicBezTo>
                  <a:pt x="22134" y="7274"/>
                  <a:pt x="22093" y="7311"/>
                  <a:pt x="22093" y="7369"/>
                </a:cubicBezTo>
                <a:cubicBezTo>
                  <a:pt x="22091" y="7371"/>
                  <a:pt x="22087" y="7372"/>
                  <a:pt x="22083" y="7372"/>
                </a:cubicBezTo>
                <a:cubicBezTo>
                  <a:pt x="22075" y="7372"/>
                  <a:pt x="22065" y="7369"/>
                  <a:pt x="22057" y="7369"/>
                </a:cubicBezTo>
                <a:cubicBezTo>
                  <a:pt x="22032" y="7412"/>
                  <a:pt x="22032" y="7412"/>
                  <a:pt x="21978" y="7430"/>
                </a:cubicBezTo>
                <a:cubicBezTo>
                  <a:pt x="21972" y="7436"/>
                  <a:pt x="21990" y="7448"/>
                  <a:pt x="21978" y="7466"/>
                </a:cubicBezTo>
                <a:cubicBezTo>
                  <a:pt x="21911" y="7472"/>
                  <a:pt x="21929" y="7533"/>
                  <a:pt x="21869" y="7569"/>
                </a:cubicBezTo>
                <a:cubicBezTo>
                  <a:pt x="21942" y="7587"/>
                  <a:pt x="21960" y="7654"/>
                  <a:pt x="22020" y="7709"/>
                </a:cubicBezTo>
                <a:cubicBezTo>
                  <a:pt x="22015" y="7716"/>
                  <a:pt x="22011" y="7719"/>
                  <a:pt x="22008" y="7719"/>
                </a:cubicBezTo>
                <a:cubicBezTo>
                  <a:pt x="22003" y="7719"/>
                  <a:pt x="21999" y="7715"/>
                  <a:pt x="21996" y="7715"/>
                </a:cubicBezTo>
                <a:cubicBezTo>
                  <a:pt x="22026" y="7763"/>
                  <a:pt x="22020" y="7781"/>
                  <a:pt x="21978" y="7805"/>
                </a:cubicBezTo>
                <a:cubicBezTo>
                  <a:pt x="21972" y="7842"/>
                  <a:pt x="21966" y="7842"/>
                  <a:pt x="21942" y="7866"/>
                </a:cubicBezTo>
                <a:cubicBezTo>
                  <a:pt x="21933" y="7824"/>
                  <a:pt x="21910" y="7782"/>
                  <a:pt x="21885" y="7782"/>
                </a:cubicBezTo>
                <a:cubicBezTo>
                  <a:pt x="21874" y="7782"/>
                  <a:pt x="21862" y="7791"/>
                  <a:pt x="21851" y="7811"/>
                </a:cubicBezTo>
                <a:cubicBezTo>
                  <a:pt x="21847" y="7811"/>
                  <a:pt x="21843" y="7810"/>
                  <a:pt x="21839" y="7810"/>
                </a:cubicBezTo>
                <a:cubicBezTo>
                  <a:pt x="21806" y="7810"/>
                  <a:pt x="21775" y="7830"/>
                  <a:pt x="21748" y="7830"/>
                </a:cubicBezTo>
                <a:cubicBezTo>
                  <a:pt x="21753" y="7886"/>
                  <a:pt x="21723" y="7921"/>
                  <a:pt x="21670" y="7921"/>
                </a:cubicBezTo>
                <a:cubicBezTo>
                  <a:pt x="21666" y="7921"/>
                  <a:pt x="21661" y="7921"/>
                  <a:pt x="21657" y="7920"/>
                </a:cubicBezTo>
                <a:cubicBezTo>
                  <a:pt x="21645" y="7945"/>
                  <a:pt x="21633" y="7957"/>
                  <a:pt x="21627" y="7975"/>
                </a:cubicBezTo>
                <a:cubicBezTo>
                  <a:pt x="21602" y="7936"/>
                  <a:pt x="21481" y="7870"/>
                  <a:pt x="21403" y="7870"/>
                </a:cubicBezTo>
                <a:cubicBezTo>
                  <a:pt x="21383" y="7870"/>
                  <a:pt x="21366" y="7874"/>
                  <a:pt x="21354" y="7884"/>
                </a:cubicBezTo>
                <a:cubicBezTo>
                  <a:pt x="21330" y="7902"/>
                  <a:pt x="21354" y="7981"/>
                  <a:pt x="21330" y="8017"/>
                </a:cubicBezTo>
                <a:cubicBezTo>
                  <a:pt x="21300" y="8054"/>
                  <a:pt x="21215" y="8005"/>
                  <a:pt x="21233" y="8114"/>
                </a:cubicBezTo>
                <a:cubicBezTo>
                  <a:pt x="21239" y="8126"/>
                  <a:pt x="21263" y="8138"/>
                  <a:pt x="21269" y="8138"/>
                </a:cubicBezTo>
                <a:cubicBezTo>
                  <a:pt x="21215" y="8144"/>
                  <a:pt x="21148" y="8138"/>
                  <a:pt x="21142" y="8199"/>
                </a:cubicBezTo>
                <a:lnTo>
                  <a:pt x="21094" y="8199"/>
                </a:lnTo>
                <a:cubicBezTo>
                  <a:pt x="21112" y="8223"/>
                  <a:pt x="21112" y="8272"/>
                  <a:pt x="21118" y="8296"/>
                </a:cubicBezTo>
                <a:cubicBezTo>
                  <a:pt x="21114" y="8295"/>
                  <a:pt x="21109" y="8294"/>
                  <a:pt x="21103" y="8294"/>
                </a:cubicBezTo>
                <a:cubicBezTo>
                  <a:pt x="21044" y="8294"/>
                  <a:pt x="20916" y="8348"/>
                  <a:pt x="20888" y="8387"/>
                </a:cubicBezTo>
                <a:cubicBezTo>
                  <a:pt x="20869" y="8352"/>
                  <a:pt x="20845" y="8339"/>
                  <a:pt x="20816" y="8339"/>
                </a:cubicBezTo>
                <a:cubicBezTo>
                  <a:pt x="20799" y="8339"/>
                  <a:pt x="20781" y="8344"/>
                  <a:pt x="20761" y="8350"/>
                </a:cubicBezTo>
                <a:cubicBezTo>
                  <a:pt x="20737" y="8332"/>
                  <a:pt x="20719" y="8320"/>
                  <a:pt x="20700" y="8302"/>
                </a:cubicBezTo>
                <a:cubicBezTo>
                  <a:pt x="20700" y="8290"/>
                  <a:pt x="20694" y="8272"/>
                  <a:pt x="20694" y="8259"/>
                </a:cubicBezTo>
                <a:cubicBezTo>
                  <a:pt x="20646" y="8114"/>
                  <a:pt x="20664" y="8072"/>
                  <a:pt x="20761" y="7951"/>
                </a:cubicBezTo>
                <a:cubicBezTo>
                  <a:pt x="20827" y="7866"/>
                  <a:pt x="20870" y="7787"/>
                  <a:pt x="20888" y="7690"/>
                </a:cubicBezTo>
                <a:cubicBezTo>
                  <a:pt x="20906" y="7587"/>
                  <a:pt x="20906" y="7533"/>
                  <a:pt x="20906" y="7424"/>
                </a:cubicBezTo>
                <a:cubicBezTo>
                  <a:pt x="20906" y="7327"/>
                  <a:pt x="20967" y="7236"/>
                  <a:pt x="21021" y="7152"/>
                </a:cubicBezTo>
                <a:cubicBezTo>
                  <a:pt x="21026" y="7170"/>
                  <a:pt x="21041" y="7188"/>
                  <a:pt x="21053" y="7188"/>
                </a:cubicBezTo>
                <a:cubicBezTo>
                  <a:pt x="21057" y="7188"/>
                  <a:pt x="21061" y="7186"/>
                  <a:pt x="21064" y="7182"/>
                </a:cubicBezTo>
                <a:lnTo>
                  <a:pt x="21064" y="7182"/>
                </a:lnTo>
                <a:cubicBezTo>
                  <a:pt x="21054" y="7206"/>
                  <a:pt x="21075" y="7237"/>
                  <a:pt x="21099" y="7237"/>
                </a:cubicBezTo>
                <a:cubicBezTo>
                  <a:pt x="21105" y="7237"/>
                  <a:pt x="21112" y="7235"/>
                  <a:pt x="21118" y="7230"/>
                </a:cubicBezTo>
                <a:cubicBezTo>
                  <a:pt x="21123" y="7248"/>
                  <a:pt x="21141" y="7277"/>
                  <a:pt x="21152" y="7277"/>
                </a:cubicBezTo>
                <a:cubicBezTo>
                  <a:pt x="21156" y="7277"/>
                  <a:pt x="21159" y="7274"/>
                  <a:pt x="21160" y="7267"/>
                </a:cubicBezTo>
                <a:cubicBezTo>
                  <a:pt x="21171" y="7280"/>
                  <a:pt x="21186" y="7286"/>
                  <a:pt x="21200" y="7286"/>
                </a:cubicBezTo>
                <a:cubicBezTo>
                  <a:pt x="21218" y="7286"/>
                  <a:pt x="21233" y="7275"/>
                  <a:pt x="21233" y="7254"/>
                </a:cubicBezTo>
                <a:cubicBezTo>
                  <a:pt x="21238" y="7258"/>
                  <a:pt x="21244" y="7259"/>
                  <a:pt x="21251" y="7259"/>
                </a:cubicBezTo>
                <a:cubicBezTo>
                  <a:pt x="21270" y="7259"/>
                  <a:pt x="21291" y="7247"/>
                  <a:pt x="21282" y="7224"/>
                </a:cubicBezTo>
                <a:cubicBezTo>
                  <a:pt x="21306" y="7224"/>
                  <a:pt x="21354" y="7212"/>
                  <a:pt x="21336" y="7176"/>
                </a:cubicBezTo>
                <a:lnTo>
                  <a:pt x="21336" y="7176"/>
                </a:lnTo>
                <a:cubicBezTo>
                  <a:pt x="21344" y="7178"/>
                  <a:pt x="21352" y="7179"/>
                  <a:pt x="21359" y="7179"/>
                </a:cubicBezTo>
                <a:cubicBezTo>
                  <a:pt x="21374" y="7179"/>
                  <a:pt x="21385" y="7172"/>
                  <a:pt x="21372" y="7152"/>
                </a:cubicBezTo>
                <a:lnTo>
                  <a:pt x="21372" y="7152"/>
                </a:lnTo>
                <a:cubicBezTo>
                  <a:pt x="21380" y="7158"/>
                  <a:pt x="21387" y="7160"/>
                  <a:pt x="21394" y="7160"/>
                </a:cubicBezTo>
                <a:cubicBezTo>
                  <a:pt x="21412" y="7160"/>
                  <a:pt x="21421" y="7138"/>
                  <a:pt x="21403" y="7115"/>
                </a:cubicBezTo>
                <a:cubicBezTo>
                  <a:pt x="21445" y="7109"/>
                  <a:pt x="21457" y="7079"/>
                  <a:pt x="21427" y="7055"/>
                </a:cubicBezTo>
                <a:cubicBezTo>
                  <a:pt x="21451" y="7055"/>
                  <a:pt x="21457" y="7030"/>
                  <a:pt x="21451" y="7018"/>
                </a:cubicBezTo>
                <a:cubicBezTo>
                  <a:pt x="21487" y="7012"/>
                  <a:pt x="21493" y="6982"/>
                  <a:pt x="21475" y="6958"/>
                </a:cubicBezTo>
                <a:lnTo>
                  <a:pt x="21475" y="6958"/>
                </a:lnTo>
                <a:cubicBezTo>
                  <a:pt x="21480" y="6959"/>
                  <a:pt x="21484" y="6960"/>
                  <a:pt x="21487" y="6960"/>
                </a:cubicBezTo>
                <a:cubicBezTo>
                  <a:pt x="21510" y="6960"/>
                  <a:pt x="21503" y="6925"/>
                  <a:pt x="21487" y="6909"/>
                </a:cubicBezTo>
                <a:cubicBezTo>
                  <a:pt x="21512" y="6897"/>
                  <a:pt x="21493" y="6867"/>
                  <a:pt x="21481" y="6861"/>
                </a:cubicBezTo>
                <a:cubicBezTo>
                  <a:pt x="21493" y="6861"/>
                  <a:pt x="21506" y="6758"/>
                  <a:pt x="21475" y="6752"/>
                </a:cubicBezTo>
                <a:cubicBezTo>
                  <a:pt x="21475" y="6752"/>
                  <a:pt x="21457" y="6740"/>
                  <a:pt x="21457" y="6728"/>
                </a:cubicBezTo>
                <a:cubicBezTo>
                  <a:pt x="21463" y="6716"/>
                  <a:pt x="21457" y="6710"/>
                  <a:pt x="21445" y="6697"/>
                </a:cubicBezTo>
                <a:cubicBezTo>
                  <a:pt x="21445" y="6687"/>
                  <a:pt x="21431" y="6666"/>
                  <a:pt x="21419" y="6666"/>
                </a:cubicBezTo>
                <a:cubicBezTo>
                  <a:pt x="21417" y="6666"/>
                  <a:pt x="21416" y="6667"/>
                  <a:pt x="21415" y="6667"/>
                </a:cubicBezTo>
                <a:cubicBezTo>
                  <a:pt x="21415" y="6655"/>
                  <a:pt x="21415" y="6649"/>
                  <a:pt x="21397" y="6643"/>
                </a:cubicBezTo>
                <a:cubicBezTo>
                  <a:pt x="21415" y="6613"/>
                  <a:pt x="21403" y="6546"/>
                  <a:pt x="21372" y="6528"/>
                </a:cubicBezTo>
                <a:cubicBezTo>
                  <a:pt x="21391" y="6510"/>
                  <a:pt x="21372" y="6479"/>
                  <a:pt x="21360" y="6479"/>
                </a:cubicBezTo>
                <a:cubicBezTo>
                  <a:pt x="21372" y="6473"/>
                  <a:pt x="21360" y="6395"/>
                  <a:pt x="21336" y="6383"/>
                </a:cubicBezTo>
                <a:cubicBezTo>
                  <a:pt x="21328" y="6370"/>
                  <a:pt x="21313" y="6357"/>
                  <a:pt x="21299" y="6357"/>
                </a:cubicBezTo>
                <a:cubicBezTo>
                  <a:pt x="21293" y="6357"/>
                  <a:pt x="21287" y="6359"/>
                  <a:pt x="21282" y="6364"/>
                </a:cubicBezTo>
                <a:cubicBezTo>
                  <a:pt x="21278" y="6357"/>
                  <a:pt x="21272" y="6352"/>
                  <a:pt x="21265" y="6352"/>
                </a:cubicBezTo>
                <a:cubicBezTo>
                  <a:pt x="21261" y="6352"/>
                  <a:pt x="21256" y="6354"/>
                  <a:pt x="21251" y="6358"/>
                </a:cubicBezTo>
                <a:cubicBezTo>
                  <a:pt x="21247" y="6350"/>
                  <a:pt x="21240" y="6339"/>
                  <a:pt x="21230" y="6339"/>
                </a:cubicBezTo>
                <a:cubicBezTo>
                  <a:pt x="21225" y="6339"/>
                  <a:pt x="21221" y="6341"/>
                  <a:pt x="21215" y="6346"/>
                </a:cubicBezTo>
                <a:cubicBezTo>
                  <a:pt x="21211" y="6332"/>
                  <a:pt x="21201" y="6324"/>
                  <a:pt x="21192" y="6324"/>
                </a:cubicBezTo>
                <a:cubicBezTo>
                  <a:pt x="21186" y="6324"/>
                  <a:pt x="21181" y="6327"/>
                  <a:pt x="21179" y="6334"/>
                </a:cubicBezTo>
                <a:cubicBezTo>
                  <a:pt x="21175" y="6327"/>
                  <a:pt x="21167" y="6324"/>
                  <a:pt x="21160" y="6324"/>
                </a:cubicBezTo>
                <a:cubicBezTo>
                  <a:pt x="21155" y="6324"/>
                  <a:pt x="21151" y="6326"/>
                  <a:pt x="21148" y="6328"/>
                </a:cubicBezTo>
                <a:cubicBezTo>
                  <a:pt x="21136" y="6320"/>
                  <a:pt x="21123" y="6303"/>
                  <a:pt x="21111" y="6303"/>
                </a:cubicBezTo>
                <a:cubicBezTo>
                  <a:pt x="21105" y="6303"/>
                  <a:pt x="21100" y="6306"/>
                  <a:pt x="21094" y="6316"/>
                </a:cubicBezTo>
                <a:cubicBezTo>
                  <a:pt x="21087" y="6306"/>
                  <a:pt x="21075" y="6298"/>
                  <a:pt x="21062" y="6298"/>
                </a:cubicBezTo>
                <a:cubicBezTo>
                  <a:pt x="21052" y="6298"/>
                  <a:pt x="21041" y="6303"/>
                  <a:pt x="21033" y="6316"/>
                </a:cubicBezTo>
                <a:cubicBezTo>
                  <a:pt x="21033" y="6303"/>
                  <a:pt x="21020" y="6270"/>
                  <a:pt x="21006" y="6270"/>
                </a:cubicBezTo>
                <a:cubicBezTo>
                  <a:pt x="21001" y="6270"/>
                  <a:pt x="20996" y="6274"/>
                  <a:pt x="20991" y="6286"/>
                </a:cubicBezTo>
                <a:cubicBezTo>
                  <a:pt x="20979" y="6274"/>
                  <a:pt x="20970" y="6267"/>
                  <a:pt x="20960" y="6267"/>
                </a:cubicBezTo>
                <a:cubicBezTo>
                  <a:pt x="20955" y="6267"/>
                  <a:pt x="20949" y="6269"/>
                  <a:pt x="20943" y="6274"/>
                </a:cubicBezTo>
                <a:cubicBezTo>
                  <a:pt x="20935" y="6263"/>
                  <a:pt x="20921" y="6251"/>
                  <a:pt x="20908" y="6251"/>
                </a:cubicBezTo>
                <a:cubicBezTo>
                  <a:pt x="20900" y="6251"/>
                  <a:pt x="20893" y="6256"/>
                  <a:pt x="20888" y="6268"/>
                </a:cubicBezTo>
                <a:cubicBezTo>
                  <a:pt x="20884" y="6264"/>
                  <a:pt x="20879" y="6262"/>
                  <a:pt x="20875" y="6262"/>
                </a:cubicBezTo>
                <a:cubicBezTo>
                  <a:pt x="20865" y="6262"/>
                  <a:pt x="20856" y="6270"/>
                  <a:pt x="20852" y="6286"/>
                </a:cubicBezTo>
                <a:cubicBezTo>
                  <a:pt x="20870" y="6304"/>
                  <a:pt x="20840" y="6316"/>
                  <a:pt x="20840" y="6334"/>
                </a:cubicBezTo>
                <a:cubicBezTo>
                  <a:pt x="20822" y="6334"/>
                  <a:pt x="20799" y="6319"/>
                  <a:pt x="20778" y="6319"/>
                </a:cubicBezTo>
                <a:cubicBezTo>
                  <a:pt x="20770" y="6319"/>
                  <a:pt x="20762" y="6321"/>
                  <a:pt x="20755" y="6328"/>
                </a:cubicBezTo>
                <a:cubicBezTo>
                  <a:pt x="20744" y="6324"/>
                  <a:pt x="20725" y="6316"/>
                  <a:pt x="20713" y="6316"/>
                </a:cubicBezTo>
                <a:cubicBezTo>
                  <a:pt x="20706" y="6316"/>
                  <a:pt x="20700" y="6319"/>
                  <a:pt x="20700" y="6328"/>
                </a:cubicBezTo>
                <a:cubicBezTo>
                  <a:pt x="20694" y="6322"/>
                  <a:pt x="20687" y="6319"/>
                  <a:pt x="20681" y="6319"/>
                </a:cubicBezTo>
                <a:cubicBezTo>
                  <a:pt x="20675" y="6319"/>
                  <a:pt x="20670" y="6322"/>
                  <a:pt x="20670" y="6328"/>
                </a:cubicBezTo>
                <a:cubicBezTo>
                  <a:pt x="20668" y="6327"/>
                  <a:pt x="20666" y="6327"/>
                  <a:pt x="20663" y="6327"/>
                </a:cubicBezTo>
                <a:cubicBezTo>
                  <a:pt x="20652" y="6327"/>
                  <a:pt x="20640" y="6337"/>
                  <a:pt x="20640" y="6352"/>
                </a:cubicBezTo>
                <a:cubicBezTo>
                  <a:pt x="20636" y="6346"/>
                  <a:pt x="20630" y="6343"/>
                  <a:pt x="20624" y="6343"/>
                </a:cubicBezTo>
                <a:cubicBezTo>
                  <a:pt x="20614" y="6343"/>
                  <a:pt x="20603" y="6353"/>
                  <a:pt x="20603" y="6364"/>
                </a:cubicBezTo>
                <a:cubicBezTo>
                  <a:pt x="20599" y="6362"/>
                  <a:pt x="20595" y="6361"/>
                  <a:pt x="20590" y="6361"/>
                </a:cubicBezTo>
                <a:cubicBezTo>
                  <a:pt x="20570" y="6361"/>
                  <a:pt x="20550" y="6382"/>
                  <a:pt x="20555" y="6407"/>
                </a:cubicBezTo>
                <a:cubicBezTo>
                  <a:pt x="20551" y="6403"/>
                  <a:pt x="20547" y="6401"/>
                  <a:pt x="20543" y="6401"/>
                </a:cubicBezTo>
                <a:cubicBezTo>
                  <a:pt x="20526" y="6401"/>
                  <a:pt x="20509" y="6425"/>
                  <a:pt x="20519" y="6449"/>
                </a:cubicBezTo>
                <a:cubicBezTo>
                  <a:pt x="20512" y="6446"/>
                  <a:pt x="20507" y="6444"/>
                  <a:pt x="20502" y="6444"/>
                </a:cubicBezTo>
                <a:cubicBezTo>
                  <a:pt x="20489" y="6444"/>
                  <a:pt x="20482" y="6456"/>
                  <a:pt x="20482" y="6473"/>
                </a:cubicBezTo>
                <a:cubicBezTo>
                  <a:pt x="20464" y="6473"/>
                  <a:pt x="20452" y="6479"/>
                  <a:pt x="20452" y="6498"/>
                </a:cubicBezTo>
                <a:cubicBezTo>
                  <a:pt x="20448" y="6495"/>
                  <a:pt x="20444" y="6494"/>
                  <a:pt x="20440" y="6494"/>
                </a:cubicBezTo>
                <a:cubicBezTo>
                  <a:pt x="20427" y="6494"/>
                  <a:pt x="20417" y="6507"/>
                  <a:pt x="20422" y="6516"/>
                </a:cubicBezTo>
                <a:cubicBezTo>
                  <a:pt x="20416" y="6514"/>
                  <a:pt x="20410" y="6514"/>
                  <a:pt x="20403" y="6514"/>
                </a:cubicBezTo>
                <a:cubicBezTo>
                  <a:pt x="20381" y="6514"/>
                  <a:pt x="20355" y="6523"/>
                  <a:pt x="20355" y="6546"/>
                </a:cubicBezTo>
                <a:cubicBezTo>
                  <a:pt x="20331" y="6546"/>
                  <a:pt x="20325" y="6570"/>
                  <a:pt x="20331" y="6588"/>
                </a:cubicBezTo>
                <a:cubicBezTo>
                  <a:pt x="20326" y="6586"/>
                  <a:pt x="20321" y="6585"/>
                  <a:pt x="20317" y="6585"/>
                </a:cubicBezTo>
                <a:cubicBezTo>
                  <a:pt x="20299" y="6585"/>
                  <a:pt x="20296" y="6606"/>
                  <a:pt x="20301" y="6631"/>
                </a:cubicBezTo>
                <a:cubicBezTo>
                  <a:pt x="20277" y="6631"/>
                  <a:pt x="20264" y="6649"/>
                  <a:pt x="20264" y="6667"/>
                </a:cubicBezTo>
                <a:cubicBezTo>
                  <a:pt x="20261" y="6666"/>
                  <a:pt x="20258" y="6666"/>
                  <a:pt x="20255" y="6666"/>
                </a:cubicBezTo>
                <a:cubicBezTo>
                  <a:pt x="20236" y="6666"/>
                  <a:pt x="20224" y="6682"/>
                  <a:pt x="20234" y="6697"/>
                </a:cubicBezTo>
                <a:cubicBezTo>
                  <a:pt x="20204" y="6710"/>
                  <a:pt x="20204" y="6728"/>
                  <a:pt x="20192" y="6752"/>
                </a:cubicBezTo>
                <a:cubicBezTo>
                  <a:pt x="20180" y="6770"/>
                  <a:pt x="20143" y="6782"/>
                  <a:pt x="20174" y="6806"/>
                </a:cubicBezTo>
                <a:cubicBezTo>
                  <a:pt x="20155" y="6812"/>
                  <a:pt x="20155" y="6831"/>
                  <a:pt x="20162" y="6843"/>
                </a:cubicBezTo>
                <a:cubicBezTo>
                  <a:pt x="20143" y="6843"/>
                  <a:pt x="20131" y="6867"/>
                  <a:pt x="20143" y="6879"/>
                </a:cubicBezTo>
                <a:lnTo>
                  <a:pt x="20131" y="6879"/>
                </a:lnTo>
                <a:cubicBezTo>
                  <a:pt x="20122" y="6879"/>
                  <a:pt x="20099" y="6869"/>
                  <a:pt x="20081" y="6869"/>
                </a:cubicBezTo>
                <a:cubicBezTo>
                  <a:pt x="20075" y="6869"/>
                  <a:pt x="20069" y="6870"/>
                  <a:pt x="20065" y="6873"/>
                </a:cubicBezTo>
                <a:cubicBezTo>
                  <a:pt x="20060" y="6868"/>
                  <a:pt x="20051" y="6865"/>
                  <a:pt x="20042" y="6865"/>
                </a:cubicBezTo>
                <a:cubicBezTo>
                  <a:pt x="20028" y="6865"/>
                  <a:pt x="20015" y="6873"/>
                  <a:pt x="20022" y="6891"/>
                </a:cubicBezTo>
                <a:cubicBezTo>
                  <a:pt x="20018" y="6888"/>
                  <a:pt x="20014" y="6887"/>
                  <a:pt x="20011" y="6887"/>
                </a:cubicBezTo>
                <a:cubicBezTo>
                  <a:pt x="19998" y="6887"/>
                  <a:pt x="19989" y="6900"/>
                  <a:pt x="19980" y="6909"/>
                </a:cubicBezTo>
                <a:cubicBezTo>
                  <a:pt x="19976" y="6907"/>
                  <a:pt x="19970" y="6906"/>
                  <a:pt x="19964" y="6906"/>
                </a:cubicBezTo>
                <a:cubicBezTo>
                  <a:pt x="19951" y="6906"/>
                  <a:pt x="19938" y="6911"/>
                  <a:pt x="19938" y="6927"/>
                </a:cubicBezTo>
                <a:cubicBezTo>
                  <a:pt x="19919" y="6934"/>
                  <a:pt x="19913" y="6940"/>
                  <a:pt x="19919" y="6958"/>
                </a:cubicBezTo>
                <a:cubicBezTo>
                  <a:pt x="19901" y="6958"/>
                  <a:pt x="19889" y="6970"/>
                  <a:pt x="19907" y="6988"/>
                </a:cubicBezTo>
                <a:cubicBezTo>
                  <a:pt x="19889" y="6988"/>
                  <a:pt x="19883" y="6994"/>
                  <a:pt x="19889" y="7012"/>
                </a:cubicBezTo>
                <a:cubicBezTo>
                  <a:pt x="19884" y="7009"/>
                  <a:pt x="19879" y="7008"/>
                  <a:pt x="19873" y="7008"/>
                </a:cubicBezTo>
                <a:cubicBezTo>
                  <a:pt x="19858" y="7008"/>
                  <a:pt x="19842" y="7020"/>
                  <a:pt x="19847" y="7043"/>
                </a:cubicBezTo>
                <a:cubicBezTo>
                  <a:pt x="19822" y="7043"/>
                  <a:pt x="19798" y="7061"/>
                  <a:pt x="19810" y="7085"/>
                </a:cubicBezTo>
                <a:cubicBezTo>
                  <a:pt x="19780" y="7085"/>
                  <a:pt x="19780" y="7115"/>
                  <a:pt x="19798" y="7133"/>
                </a:cubicBezTo>
                <a:cubicBezTo>
                  <a:pt x="19795" y="7132"/>
                  <a:pt x="19791" y="7131"/>
                  <a:pt x="19788" y="7131"/>
                </a:cubicBezTo>
                <a:cubicBezTo>
                  <a:pt x="19768" y="7131"/>
                  <a:pt x="19770" y="7165"/>
                  <a:pt x="19786" y="7176"/>
                </a:cubicBezTo>
                <a:cubicBezTo>
                  <a:pt x="19750" y="7176"/>
                  <a:pt x="19756" y="7212"/>
                  <a:pt x="19762" y="7236"/>
                </a:cubicBezTo>
                <a:cubicBezTo>
                  <a:pt x="19732" y="7242"/>
                  <a:pt x="19732" y="7285"/>
                  <a:pt x="19738" y="7303"/>
                </a:cubicBezTo>
                <a:cubicBezTo>
                  <a:pt x="19720" y="7315"/>
                  <a:pt x="19701" y="7345"/>
                  <a:pt x="19732" y="7357"/>
                </a:cubicBezTo>
                <a:cubicBezTo>
                  <a:pt x="19726" y="7376"/>
                  <a:pt x="19732" y="7388"/>
                  <a:pt x="19738" y="7394"/>
                </a:cubicBezTo>
                <a:lnTo>
                  <a:pt x="19726" y="7412"/>
                </a:lnTo>
                <a:cubicBezTo>
                  <a:pt x="19707" y="7412"/>
                  <a:pt x="19671" y="7424"/>
                  <a:pt x="19671" y="7442"/>
                </a:cubicBezTo>
                <a:cubicBezTo>
                  <a:pt x="19647" y="7442"/>
                  <a:pt x="19641" y="7448"/>
                  <a:pt x="19635" y="7466"/>
                </a:cubicBezTo>
                <a:lnTo>
                  <a:pt x="19617" y="7515"/>
                </a:lnTo>
                <a:cubicBezTo>
                  <a:pt x="19617" y="7527"/>
                  <a:pt x="19617" y="7533"/>
                  <a:pt x="19628" y="7538"/>
                </a:cubicBezTo>
                <a:lnTo>
                  <a:pt x="19628" y="7538"/>
                </a:lnTo>
                <a:cubicBezTo>
                  <a:pt x="19428" y="7436"/>
                  <a:pt x="19223" y="7345"/>
                  <a:pt x="19072" y="7182"/>
                </a:cubicBezTo>
                <a:cubicBezTo>
                  <a:pt x="18860" y="6964"/>
                  <a:pt x="18666" y="6576"/>
                  <a:pt x="18357" y="6504"/>
                </a:cubicBezTo>
                <a:cubicBezTo>
                  <a:pt x="18345" y="6425"/>
                  <a:pt x="18309" y="6346"/>
                  <a:pt x="18248" y="6268"/>
                </a:cubicBezTo>
                <a:lnTo>
                  <a:pt x="18248" y="6268"/>
                </a:lnTo>
                <a:cubicBezTo>
                  <a:pt x="18297" y="6298"/>
                  <a:pt x="18345" y="6328"/>
                  <a:pt x="18394" y="6358"/>
                </a:cubicBezTo>
                <a:cubicBezTo>
                  <a:pt x="18444" y="6392"/>
                  <a:pt x="18515" y="6457"/>
                  <a:pt x="18583" y="6457"/>
                </a:cubicBezTo>
                <a:cubicBezTo>
                  <a:pt x="18588" y="6457"/>
                  <a:pt x="18594" y="6456"/>
                  <a:pt x="18599" y="6455"/>
                </a:cubicBezTo>
                <a:cubicBezTo>
                  <a:pt x="18460" y="6346"/>
                  <a:pt x="18327" y="6201"/>
                  <a:pt x="18188" y="6080"/>
                </a:cubicBezTo>
                <a:lnTo>
                  <a:pt x="18188" y="6080"/>
                </a:lnTo>
                <a:cubicBezTo>
                  <a:pt x="18218" y="6092"/>
                  <a:pt x="18254" y="6104"/>
                  <a:pt x="18285" y="6122"/>
                </a:cubicBezTo>
                <a:cubicBezTo>
                  <a:pt x="18327" y="6153"/>
                  <a:pt x="18345" y="6201"/>
                  <a:pt x="18388" y="6231"/>
                </a:cubicBezTo>
                <a:cubicBezTo>
                  <a:pt x="18369" y="6122"/>
                  <a:pt x="18273" y="6044"/>
                  <a:pt x="18206" y="5959"/>
                </a:cubicBezTo>
                <a:cubicBezTo>
                  <a:pt x="18345" y="5959"/>
                  <a:pt x="18478" y="6146"/>
                  <a:pt x="18521" y="6262"/>
                </a:cubicBezTo>
                <a:cubicBezTo>
                  <a:pt x="18521" y="6153"/>
                  <a:pt x="18436" y="6044"/>
                  <a:pt x="18406" y="5941"/>
                </a:cubicBezTo>
                <a:lnTo>
                  <a:pt x="18406" y="5941"/>
                </a:lnTo>
                <a:cubicBezTo>
                  <a:pt x="18497" y="6025"/>
                  <a:pt x="18648" y="6122"/>
                  <a:pt x="18678" y="6262"/>
                </a:cubicBezTo>
                <a:cubicBezTo>
                  <a:pt x="18690" y="6146"/>
                  <a:pt x="18575" y="6062"/>
                  <a:pt x="18557" y="5965"/>
                </a:cubicBezTo>
                <a:lnTo>
                  <a:pt x="18557" y="5965"/>
                </a:lnTo>
                <a:cubicBezTo>
                  <a:pt x="18721" y="6062"/>
                  <a:pt x="18811" y="6207"/>
                  <a:pt x="18902" y="6364"/>
                </a:cubicBezTo>
                <a:cubicBezTo>
                  <a:pt x="18932" y="6177"/>
                  <a:pt x="18739" y="6001"/>
                  <a:pt x="18606" y="5904"/>
                </a:cubicBezTo>
                <a:cubicBezTo>
                  <a:pt x="18708" y="5904"/>
                  <a:pt x="18860" y="5922"/>
                  <a:pt x="18945" y="5995"/>
                </a:cubicBezTo>
                <a:cubicBezTo>
                  <a:pt x="18920" y="5910"/>
                  <a:pt x="18739" y="5880"/>
                  <a:pt x="18666" y="5862"/>
                </a:cubicBezTo>
                <a:cubicBezTo>
                  <a:pt x="18575" y="5838"/>
                  <a:pt x="18454" y="5862"/>
                  <a:pt x="18369" y="5832"/>
                </a:cubicBezTo>
                <a:cubicBezTo>
                  <a:pt x="18466" y="5832"/>
                  <a:pt x="18690" y="5783"/>
                  <a:pt x="18763" y="5717"/>
                </a:cubicBezTo>
                <a:cubicBezTo>
                  <a:pt x="18740" y="5712"/>
                  <a:pt x="18716" y="5710"/>
                  <a:pt x="18692" y="5710"/>
                </a:cubicBezTo>
                <a:cubicBezTo>
                  <a:pt x="18610" y="5710"/>
                  <a:pt x="18522" y="5731"/>
                  <a:pt x="18442" y="5731"/>
                </a:cubicBezTo>
                <a:cubicBezTo>
                  <a:pt x="18366" y="5731"/>
                  <a:pt x="18296" y="5712"/>
                  <a:pt x="18242" y="5638"/>
                </a:cubicBezTo>
                <a:lnTo>
                  <a:pt x="18242" y="5638"/>
                </a:lnTo>
                <a:cubicBezTo>
                  <a:pt x="18268" y="5653"/>
                  <a:pt x="18299" y="5659"/>
                  <a:pt x="18332" y="5659"/>
                </a:cubicBezTo>
                <a:cubicBezTo>
                  <a:pt x="18393" y="5659"/>
                  <a:pt x="18457" y="5637"/>
                  <a:pt x="18497" y="5602"/>
                </a:cubicBezTo>
                <a:lnTo>
                  <a:pt x="18497" y="5602"/>
                </a:lnTo>
                <a:cubicBezTo>
                  <a:pt x="18491" y="5602"/>
                  <a:pt x="18486" y="5602"/>
                  <a:pt x="18481" y="5602"/>
                </a:cubicBezTo>
                <a:cubicBezTo>
                  <a:pt x="18397" y="5602"/>
                  <a:pt x="18329" y="5556"/>
                  <a:pt x="18266" y="5505"/>
                </a:cubicBezTo>
                <a:cubicBezTo>
                  <a:pt x="18280" y="5503"/>
                  <a:pt x="18293" y="5503"/>
                  <a:pt x="18305" y="5503"/>
                </a:cubicBezTo>
                <a:cubicBezTo>
                  <a:pt x="18453" y="5503"/>
                  <a:pt x="18587" y="5592"/>
                  <a:pt x="18727" y="5620"/>
                </a:cubicBezTo>
                <a:cubicBezTo>
                  <a:pt x="18618" y="5559"/>
                  <a:pt x="18527" y="5499"/>
                  <a:pt x="18406" y="5468"/>
                </a:cubicBezTo>
                <a:cubicBezTo>
                  <a:pt x="18303" y="5438"/>
                  <a:pt x="18188" y="5420"/>
                  <a:pt x="18091" y="5390"/>
                </a:cubicBezTo>
                <a:cubicBezTo>
                  <a:pt x="18126" y="5386"/>
                  <a:pt x="18159" y="5384"/>
                  <a:pt x="18192" y="5384"/>
                </a:cubicBezTo>
                <a:cubicBezTo>
                  <a:pt x="18270" y="5384"/>
                  <a:pt x="18342" y="5396"/>
                  <a:pt x="18424" y="5426"/>
                </a:cubicBezTo>
                <a:cubicBezTo>
                  <a:pt x="18363" y="5359"/>
                  <a:pt x="18248" y="5287"/>
                  <a:pt x="18164" y="5269"/>
                </a:cubicBezTo>
                <a:cubicBezTo>
                  <a:pt x="18179" y="5264"/>
                  <a:pt x="18196" y="5262"/>
                  <a:pt x="18214" y="5262"/>
                </a:cubicBezTo>
                <a:cubicBezTo>
                  <a:pt x="18290" y="5262"/>
                  <a:pt x="18385" y="5295"/>
                  <a:pt x="18448" y="5305"/>
                </a:cubicBezTo>
                <a:cubicBezTo>
                  <a:pt x="18484" y="5317"/>
                  <a:pt x="18515" y="5329"/>
                  <a:pt x="18545" y="5347"/>
                </a:cubicBezTo>
                <a:cubicBezTo>
                  <a:pt x="18484" y="5299"/>
                  <a:pt x="18430" y="5244"/>
                  <a:pt x="18333" y="5244"/>
                </a:cubicBezTo>
                <a:cubicBezTo>
                  <a:pt x="18406" y="5141"/>
                  <a:pt x="18630" y="5105"/>
                  <a:pt x="18751" y="5093"/>
                </a:cubicBezTo>
                <a:cubicBezTo>
                  <a:pt x="18728" y="5087"/>
                  <a:pt x="18704" y="5084"/>
                  <a:pt x="18678" y="5084"/>
                </a:cubicBezTo>
                <a:cubicBezTo>
                  <a:pt x="18538" y="5084"/>
                  <a:pt x="18372" y="5171"/>
                  <a:pt x="18248" y="5202"/>
                </a:cubicBezTo>
                <a:cubicBezTo>
                  <a:pt x="18303" y="5148"/>
                  <a:pt x="18436" y="5051"/>
                  <a:pt x="18484" y="4966"/>
                </a:cubicBezTo>
                <a:lnTo>
                  <a:pt x="18575" y="4990"/>
                </a:lnTo>
                <a:cubicBezTo>
                  <a:pt x="18551" y="4960"/>
                  <a:pt x="18527" y="4936"/>
                  <a:pt x="18497" y="4911"/>
                </a:cubicBezTo>
                <a:cubicBezTo>
                  <a:pt x="18424" y="4863"/>
                  <a:pt x="18327" y="4833"/>
                  <a:pt x="18242" y="4821"/>
                </a:cubicBezTo>
                <a:cubicBezTo>
                  <a:pt x="18400" y="4748"/>
                  <a:pt x="18587" y="4724"/>
                  <a:pt x="18727" y="4627"/>
                </a:cubicBezTo>
                <a:lnTo>
                  <a:pt x="18727" y="4627"/>
                </a:lnTo>
                <a:cubicBezTo>
                  <a:pt x="18569" y="4657"/>
                  <a:pt x="18394" y="4742"/>
                  <a:pt x="18236" y="4748"/>
                </a:cubicBezTo>
                <a:cubicBezTo>
                  <a:pt x="18297" y="4627"/>
                  <a:pt x="18515" y="4518"/>
                  <a:pt x="18630" y="4488"/>
                </a:cubicBezTo>
                <a:cubicBezTo>
                  <a:pt x="18515" y="4488"/>
                  <a:pt x="18418" y="4542"/>
                  <a:pt x="18303" y="4566"/>
                </a:cubicBezTo>
                <a:cubicBezTo>
                  <a:pt x="18388" y="4469"/>
                  <a:pt x="18527" y="4445"/>
                  <a:pt x="18618" y="4360"/>
                </a:cubicBezTo>
                <a:cubicBezTo>
                  <a:pt x="18612" y="4360"/>
                  <a:pt x="18606" y="4359"/>
                  <a:pt x="18601" y="4359"/>
                </a:cubicBezTo>
                <a:cubicBezTo>
                  <a:pt x="18510" y="4359"/>
                  <a:pt x="18425" y="4446"/>
                  <a:pt x="18339" y="4451"/>
                </a:cubicBezTo>
                <a:cubicBezTo>
                  <a:pt x="18424" y="4360"/>
                  <a:pt x="18497" y="4264"/>
                  <a:pt x="18599" y="4185"/>
                </a:cubicBezTo>
                <a:cubicBezTo>
                  <a:pt x="18672" y="4136"/>
                  <a:pt x="18763" y="4106"/>
                  <a:pt x="18842" y="4052"/>
                </a:cubicBezTo>
                <a:cubicBezTo>
                  <a:pt x="18832" y="4050"/>
                  <a:pt x="18823" y="4050"/>
                  <a:pt x="18814" y="4050"/>
                </a:cubicBezTo>
                <a:cubicBezTo>
                  <a:pt x="18634" y="4050"/>
                  <a:pt x="18502" y="4268"/>
                  <a:pt x="18363" y="4348"/>
                </a:cubicBezTo>
                <a:cubicBezTo>
                  <a:pt x="18357" y="4276"/>
                  <a:pt x="18363" y="4209"/>
                  <a:pt x="18363" y="4142"/>
                </a:cubicBezTo>
                <a:lnTo>
                  <a:pt x="18363" y="4142"/>
                </a:lnTo>
                <a:cubicBezTo>
                  <a:pt x="18309" y="4197"/>
                  <a:pt x="18254" y="4324"/>
                  <a:pt x="18224" y="4391"/>
                </a:cubicBezTo>
                <a:cubicBezTo>
                  <a:pt x="18218" y="4336"/>
                  <a:pt x="18248" y="4270"/>
                  <a:pt x="18224" y="4227"/>
                </a:cubicBezTo>
                <a:lnTo>
                  <a:pt x="18224" y="4227"/>
                </a:lnTo>
                <a:cubicBezTo>
                  <a:pt x="18164" y="4270"/>
                  <a:pt x="18121" y="4421"/>
                  <a:pt x="18073" y="4488"/>
                </a:cubicBezTo>
                <a:cubicBezTo>
                  <a:pt x="18036" y="4548"/>
                  <a:pt x="17982" y="4621"/>
                  <a:pt x="17921" y="4663"/>
                </a:cubicBezTo>
                <a:cubicBezTo>
                  <a:pt x="18030" y="4572"/>
                  <a:pt x="18036" y="4330"/>
                  <a:pt x="18030" y="4203"/>
                </a:cubicBezTo>
                <a:lnTo>
                  <a:pt x="18030" y="4203"/>
                </a:lnTo>
                <a:cubicBezTo>
                  <a:pt x="17952" y="4366"/>
                  <a:pt x="17873" y="4609"/>
                  <a:pt x="17722" y="4730"/>
                </a:cubicBezTo>
                <a:cubicBezTo>
                  <a:pt x="17740" y="4633"/>
                  <a:pt x="17770" y="4530"/>
                  <a:pt x="17800" y="4427"/>
                </a:cubicBezTo>
                <a:lnTo>
                  <a:pt x="17800" y="4427"/>
                </a:lnTo>
                <a:cubicBezTo>
                  <a:pt x="17764" y="4488"/>
                  <a:pt x="17728" y="4548"/>
                  <a:pt x="17679" y="4609"/>
                </a:cubicBezTo>
                <a:cubicBezTo>
                  <a:pt x="17679" y="4548"/>
                  <a:pt x="17703" y="4488"/>
                  <a:pt x="17703" y="4421"/>
                </a:cubicBezTo>
                <a:lnTo>
                  <a:pt x="17703" y="4421"/>
                </a:lnTo>
                <a:cubicBezTo>
                  <a:pt x="17697" y="4488"/>
                  <a:pt x="17631" y="4572"/>
                  <a:pt x="17582" y="4621"/>
                </a:cubicBezTo>
                <a:cubicBezTo>
                  <a:pt x="17576" y="4536"/>
                  <a:pt x="17661" y="4451"/>
                  <a:pt x="17661" y="4360"/>
                </a:cubicBezTo>
                <a:cubicBezTo>
                  <a:pt x="17667" y="4300"/>
                  <a:pt x="17649" y="4239"/>
                  <a:pt x="17631" y="4185"/>
                </a:cubicBezTo>
                <a:cubicBezTo>
                  <a:pt x="17613" y="4391"/>
                  <a:pt x="17552" y="4603"/>
                  <a:pt x="17395" y="4730"/>
                </a:cubicBezTo>
                <a:cubicBezTo>
                  <a:pt x="17419" y="4572"/>
                  <a:pt x="17467" y="4397"/>
                  <a:pt x="17492" y="4239"/>
                </a:cubicBezTo>
                <a:lnTo>
                  <a:pt x="17492" y="4239"/>
                </a:lnTo>
                <a:cubicBezTo>
                  <a:pt x="17407" y="4324"/>
                  <a:pt x="17407" y="4445"/>
                  <a:pt x="17364" y="4530"/>
                </a:cubicBezTo>
                <a:cubicBezTo>
                  <a:pt x="17358" y="4451"/>
                  <a:pt x="17340" y="4360"/>
                  <a:pt x="17304" y="4276"/>
                </a:cubicBezTo>
                <a:cubicBezTo>
                  <a:pt x="17316" y="4233"/>
                  <a:pt x="17334" y="4197"/>
                  <a:pt x="17334" y="4197"/>
                </a:cubicBezTo>
                <a:cubicBezTo>
                  <a:pt x="17286" y="4064"/>
                  <a:pt x="17183" y="4052"/>
                  <a:pt x="17134" y="3967"/>
                </a:cubicBezTo>
                <a:cubicBezTo>
                  <a:pt x="17056" y="3809"/>
                  <a:pt x="16977" y="3368"/>
                  <a:pt x="16844" y="3077"/>
                </a:cubicBezTo>
                <a:cubicBezTo>
                  <a:pt x="16874" y="3077"/>
                  <a:pt x="16916" y="3059"/>
                  <a:pt x="16922" y="3047"/>
                </a:cubicBezTo>
                <a:cubicBezTo>
                  <a:pt x="16935" y="3035"/>
                  <a:pt x="16935" y="3016"/>
                  <a:pt x="16941" y="3016"/>
                </a:cubicBezTo>
                <a:cubicBezTo>
                  <a:pt x="16944" y="3013"/>
                  <a:pt x="16947" y="3012"/>
                  <a:pt x="16952" y="3012"/>
                </a:cubicBezTo>
                <a:cubicBezTo>
                  <a:pt x="16964" y="3012"/>
                  <a:pt x="16981" y="3022"/>
                  <a:pt x="16995" y="3022"/>
                </a:cubicBezTo>
                <a:cubicBezTo>
                  <a:pt x="17007" y="3016"/>
                  <a:pt x="17001" y="2998"/>
                  <a:pt x="17031" y="2998"/>
                </a:cubicBezTo>
                <a:cubicBezTo>
                  <a:pt x="17056" y="2998"/>
                  <a:pt x="17062" y="2998"/>
                  <a:pt x="17074" y="3016"/>
                </a:cubicBezTo>
                <a:cubicBezTo>
                  <a:pt x="17086" y="3022"/>
                  <a:pt x="17068" y="3035"/>
                  <a:pt x="17092" y="3035"/>
                </a:cubicBezTo>
                <a:cubicBezTo>
                  <a:pt x="17104" y="3035"/>
                  <a:pt x="17116" y="3022"/>
                  <a:pt x="17098" y="3016"/>
                </a:cubicBezTo>
                <a:cubicBezTo>
                  <a:pt x="17104" y="3004"/>
                  <a:pt x="17128" y="2992"/>
                  <a:pt x="17116" y="2974"/>
                </a:cubicBezTo>
                <a:cubicBezTo>
                  <a:pt x="17110" y="2971"/>
                  <a:pt x="17104" y="2971"/>
                  <a:pt x="17099" y="2971"/>
                </a:cubicBezTo>
                <a:cubicBezTo>
                  <a:pt x="17093" y="2971"/>
                  <a:pt x="17089" y="2971"/>
                  <a:pt x="17086" y="2968"/>
                </a:cubicBezTo>
                <a:cubicBezTo>
                  <a:pt x="17074" y="2962"/>
                  <a:pt x="17074" y="2956"/>
                  <a:pt x="17068" y="2944"/>
                </a:cubicBezTo>
                <a:cubicBezTo>
                  <a:pt x="17062" y="2938"/>
                  <a:pt x="17056" y="2926"/>
                  <a:pt x="17037" y="2926"/>
                </a:cubicBezTo>
                <a:lnTo>
                  <a:pt x="17013" y="2926"/>
                </a:lnTo>
                <a:cubicBezTo>
                  <a:pt x="17007" y="2926"/>
                  <a:pt x="17007" y="2907"/>
                  <a:pt x="17007" y="2907"/>
                </a:cubicBezTo>
                <a:cubicBezTo>
                  <a:pt x="17001" y="2907"/>
                  <a:pt x="16977" y="2907"/>
                  <a:pt x="16977" y="2901"/>
                </a:cubicBezTo>
                <a:cubicBezTo>
                  <a:pt x="16965" y="2895"/>
                  <a:pt x="16971" y="2877"/>
                  <a:pt x="16953" y="2871"/>
                </a:cubicBezTo>
                <a:cubicBezTo>
                  <a:pt x="16949" y="2869"/>
                  <a:pt x="16940" y="2868"/>
                  <a:pt x="16929" y="2868"/>
                </a:cubicBezTo>
                <a:cubicBezTo>
                  <a:pt x="16908" y="2868"/>
                  <a:pt x="16878" y="2871"/>
                  <a:pt x="16862" y="2871"/>
                </a:cubicBezTo>
                <a:lnTo>
                  <a:pt x="16862" y="2847"/>
                </a:lnTo>
                <a:cubicBezTo>
                  <a:pt x="16856" y="2847"/>
                  <a:pt x="16856" y="2841"/>
                  <a:pt x="16850" y="2841"/>
                </a:cubicBezTo>
                <a:cubicBezTo>
                  <a:pt x="16852" y="2826"/>
                  <a:pt x="16845" y="2822"/>
                  <a:pt x="16834" y="2822"/>
                </a:cubicBezTo>
                <a:cubicBezTo>
                  <a:pt x="16823" y="2822"/>
                  <a:pt x="16810" y="2826"/>
                  <a:pt x="16800" y="2826"/>
                </a:cubicBezTo>
                <a:cubicBezTo>
                  <a:pt x="16795" y="2826"/>
                  <a:pt x="16791" y="2825"/>
                  <a:pt x="16789" y="2823"/>
                </a:cubicBezTo>
                <a:cubicBezTo>
                  <a:pt x="16775" y="2818"/>
                  <a:pt x="16779" y="2783"/>
                  <a:pt x="16761" y="2783"/>
                </a:cubicBezTo>
                <a:cubicBezTo>
                  <a:pt x="16756" y="2783"/>
                  <a:pt x="16750" y="2786"/>
                  <a:pt x="16741" y="2792"/>
                </a:cubicBezTo>
                <a:cubicBezTo>
                  <a:pt x="16729" y="2786"/>
                  <a:pt x="16704" y="2780"/>
                  <a:pt x="16692" y="2780"/>
                </a:cubicBezTo>
                <a:lnTo>
                  <a:pt x="16692" y="2804"/>
                </a:lnTo>
                <a:cubicBezTo>
                  <a:pt x="16668" y="2804"/>
                  <a:pt x="16614" y="2786"/>
                  <a:pt x="16614" y="2774"/>
                </a:cubicBezTo>
                <a:cubicBezTo>
                  <a:pt x="16606" y="2776"/>
                  <a:pt x="16600" y="2777"/>
                  <a:pt x="16596" y="2777"/>
                </a:cubicBezTo>
                <a:cubicBezTo>
                  <a:pt x="16588" y="2777"/>
                  <a:pt x="16585" y="2774"/>
                  <a:pt x="16577" y="2774"/>
                </a:cubicBezTo>
                <a:cubicBezTo>
                  <a:pt x="16571" y="2774"/>
                  <a:pt x="16571" y="2756"/>
                  <a:pt x="16571" y="2756"/>
                </a:cubicBezTo>
                <a:cubicBezTo>
                  <a:pt x="16567" y="2754"/>
                  <a:pt x="16564" y="2753"/>
                  <a:pt x="16561" y="2753"/>
                </a:cubicBezTo>
                <a:cubicBezTo>
                  <a:pt x="16555" y="2753"/>
                  <a:pt x="16551" y="2756"/>
                  <a:pt x="16547" y="2756"/>
                </a:cubicBezTo>
                <a:lnTo>
                  <a:pt x="16541" y="2750"/>
                </a:lnTo>
                <a:cubicBezTo>
                  <a:pt x="16543" y="2747"/>
                  <a:pt x="16546" y="2743"/>
                  <a:pt x="16548" y="2740"/>
                </a:cubicBezTo>
                <a:lnTo>
                  <a:pt x="16548" y="2740"/>
                </a:lnTo>
                <a:cubicBezTo>
                  <a:pt x="16554" y="2744"/>
                  <a:pt x="16563" y="2747"/>
                  <a:pt x="16571" y="2750"/>
                </a:cubicBezTo>
                <a:lnTo>
                  <a:pt x="16595" y="2750"/>
                </a:lnTo>
                <a:cubicBezTo>
                  <a:pt x="16602" y="2738"/>
                  <a:pt x="16614" y="2720"/>
                  <a:pt x="16632" y="2708"/>
                </a:cubicBezTo>
                <a:cubicBezTo>
                  <a:pt x="16637" y="2693"/>
                  <a:pt x="16649" y="2686"/>
                  <a:pt x="16657" y="2675"/>
                </a:cubicBezTo>
                <a:lnTo>
                  <a:pt x="16657" y="2675"/>
                </a:lnTo>
                <a:cubicBezTo>
                  <a:pt x="16626" y="2685"/>
                  <a:pt x="16600" y="2689"/>
                  <a:pt x="16589" y="2689"/>
                </a:cubicBezTo>
                <a:lnTo>
                  <a:pt x="16577" y="2702"/>
                </a:lnTo>
                <a:cubicBezTo>
                  <a:pt x="16572" y="2716"/>
                  <a:pt x="16559" y="2727"/>
                  <a:pt x="16548" y="2740"/>
                </a:cubicBezTo>
                <a:lnTo>
                  <a:pt x="16548" y="2740"/>
                </a:lnTo>
                <a:cubicBezTo>
                  <a:pt x="16541" y="2736"/>
                  <a:pt x="16538" y="2729"/>
                  <a:pt x="16541" y="2720"/>
                </a:cubicBezTo>
                <a:cubicBezTo>
                  <a:pt x="16553" y="2714"/>
                  <a:pt x="16541" y="2708"/>
                  <a:pt x="16547" y="2695"/>
                </a:cubicBezTo>
                <a:cubicBezTo>
                  <a:pt x="16547" y="2683"/>
                  <a:pt x="16553" y="2683"/>
                  <a:pt x="16565" y="2683"/>
                </a:cubicBezTo>
                <a:cubicBezTo>
                  <a:pt x="16577" y="2665"/>
                  <a:pt x="16602" y="2683"/>
                  <a:pt x="16577" y="2647"/>
                </a:cubicBezTo>
                <a:cubicBezTo>
                  <a:pt x="16582" y="2644"/>
                  <a:pt x="16586" y="2643"/>
                  <a:pt x="16590" y="2643"/>
                </a:cubicBezTo>
                <a:cubicBezTo>
                  <a:pt x="16602" y="2643"/>
                  <a:pt x="16612" y="2653"/>
                  <a:pt x="16626" y="2653"/>
                </a:cubicBezTo>
                <a:cubicBezTo>
                  <a:pt x="16644" y="2653"/>
                  <a:pt x="16644" y="2635"/>
                  <a:pt x="16662" y="2629"/>
                </a:cubicBezTo>
                <a:lnTo>
                  <a:pt x="16662" y="2665"/>
                </a:lnTo>
                <a:cubicBezTo>
                  <a:pt x="16661" y="2669"/>
                  <a:pt x="16659" y="2672"/>
                  <a:pt x="16657" y="2675"/>
                </a:cubicBezTo>
                <a:lnTo>
                  <a:pt x="16657" y="2675"/>
                </a:lnTo>
                <a:cubicBezTo>
                  <a:pt x="16661" y="2674"/>
                  <a:pt x="16664" y="2672"/>
                  <a:pt x="16668" y="2671"/>
                </a:cubicBezTo>
                <a:cubicBezTo>
                  <a:pt x="16671" y="2671"/>
                  <a:pt x="16673" y="2675"/>
                  <a:pt x="16674" y="2679"/>
                </a:cubicBezTo>
                <a:lnTo>
                  <a:pt x="16674" y="2679"/>
                </a:lnTo>
                <a:cubicBezTo>
                  <a:pt x="16670" y="2677"/>
                  <a:pt x="16668" y="2677"/>
                  <a:pt x="16668" y="2677"/>
                </a:cubicBezTo>
                <a:cubicBezTo>
                  <a:pt x="16662" y="2677"/>
                  <a:pt x="16662" y="2683"/>
                  <a:pt x="16668" y="2683"/>
                </a:cubicBezTo>
                <a:lnTo>
                  <a:pt x="16676" y="2683"/>
                </a:lnTo>
                <a:cubicBezTo>
                  <a:pt x="16676" y="2682"/>
                  <a:pt x="16675" y="2680"/>
                  <a:pt x="16674" y="2679"/>
                </a:cubicBezTo>
                <a:lnTo>
                  <a:pt x="16674" y="2679"/>
                </a:lnTo>
                <a:cubicBezTo>
                  <a:pt x="16677" y="2679"/>
                  <a:pt x="16681" y="2681"/>
                  <a:pt x="16686" y="2683"/>
                </a:cubicBezTo>
                <a:lnTo>
                  <a:pt x="16676" y="2683"/>
                </a:lnTo>
                <a:cubicBezTo>
                  <a:pt x="16677" y="2686"/>
                  <a:pt x="16679" y="2688"/>
                  <a:pt x="16680" y="2689"/>
                </a:cubicBezTo>
                <a:cubicBezTo>
                  <a:pt x="16692" y="2689"/>
                  <a:pt x="16680" y="2695"/>
                  <a:pt x="16698" y="2702"/>
                </a:cubicBezTo>
                <a:cubicBezTo>
                  <a:pt x="16704" y="2702"/>
                  <a:pt x="16704" y="2695"/>
                  <a:pt x="16711" y="2695"/>
                </a:cubicBezTo>
                <a:lnTo>
                  <a:pt x="16741" y="2695"/>
                </a:lnTo>
                <a:cubicBezTo>
                  <a:pt x="16771" y="2689"/>
                  <a:pt x="16771" y="2689"/>
                  <a:pt x="16771" y="2665"/>
                </a:cubicBezTo>
                <a:cubicBezTo>
                  <a:pt x="16787" y="2667"/>
                  <a:pt x="16804" y="2668"/>
                  <a:pt x="16819" y="2668"/>
                </a:cubicBezTo>
                <a:cubicBezTo>
                  <a:pt x="16850" y="2668"/>
                  <a:pt x="16874" y="2665"/>
                  <a:pt x="16874" y="2665"/>
                </a:cubicBezTo>
                <a:lnTo>
                  <a:pt x="16874" y="2659"/>
                </a:lnTo>
                <a:cubicBezTo>
                  <a:pt x="16874" y="2659"/>
                  <a:pt x="16852" y="2662"/>
                  <a:pt x="16822" y="2662"/>
                </a:cubicBezTo>
                <a:cubicBezTo>
                  <a:pt x="16807" y="2662"/>
                  <a:pt x="16789" y="2661"/>
                  <a:pt x="16771" y="2659"/>
                </a:cubicBezTo>
                <a:lnTo>
                  <a:pt x="16771" y="2653"/>
                </a:lnTo>
                <a:cubicBezTo>
                  <a:pt x="16781" y="2656"/>
                  <a:pt x="16792" y="2658"/>
                  <a:pt x="16801" y="2658"/>
                </a:cubicBezTo>
                <a:cubicBezTo>
                  <a:pt x="16814" y="2658"/>
                  <a:pt x="16823" y="2653"/>
                  <a:pt x="16819" y="2635"/>
                </a:cubicBezTo>
                <a:cubicBezTo>
                  <a:pt x="16836" y="2635"/>
                  <a:pt x="16860" y="2621"/>
                  <a:pt x="16876" y="2621"/>
                </a:cubicBezTo>
                <a:cubicBezTo>
                  <a:pt x="16884" y="2621"/>
                  <a:pt x="16890" y="2625"/>
                  <a:pt x="16892" y="2635"/>
                </a:cubicBezTo>
                <a:cubicBezTo>
                  <a:pt x="16910" y="2635"/>
                  <a:pt x="16916" y="2635"/>
                  <a:pt x="16922" y="2653"/>
                </a:cubicBezTo>
                <a:cubicBezTo>
                  <a:pt x="16928" y="2647"/>
                  <a:pt x="16931" y="2647"/>
                  <a:pt x="16934" y="2647"/>
                </a:cubicBezTo>
                <a:cubicBezTo>
                  <a:pt x="16936" y="2647"/>
                  <a:pt x="16938" y="2647"/>
                  <a:pt x="16941" y="2641"/>
                </a:cubicBezTo>
                <a:cubicBezTo>
                  <a:pt x="16944" y="2653"/>
                  <a:pt x="16951" y="2656"/>
                  <a:pt x="16959" y="2656"/>
                </a:cubicBezTo>
                <a:cubicBezTo>
                  <a:pt x="16966" y="2656"/>
                  <a:pt x="16974" y="2653"/>
                  <a:pt x="16977" y="2653"/>
                </a:cubicBezTo>
                <a:cubicBezTo>
                  <a:pt x="16995" y="2653"/>
                  <a:pt x="17001" y="2659"/>
                  <a:pt x="17013" y="2659"/>
                </a:cubicBezTo>
                <a:cubicBezTo>
                  <a:pt x="17019" y="2650"/>
                  <a:pt x="17025" y="2646"/>
                  <a:pt x="17031" y="2646"/>
                </a:cubicBezTo>
                <a:cubicBezTo>
                  <a:pt x="17036" y="2646"/>
                  <a:pt x="17040" y="2650"/>
                  <a:pt x="17043" y="2659"/>
                </a:cubicBezTo>
                <a:cubicBezTo>
                  <a:pt x="17062" y="2659"/>
                  <a:pt x="17062" y="2659"/>
                  <a:pt x="17068" y="2653"/>
                </a:cubicBezTo>
                <a:cubicBezTo>
                  <a:pt x="17056" y="2635"/>
                  <a:pt x="17031" y="2635"/>
                  <a:pt x="17025" y="2623"/>
                </a:cubicBezTo>
                <a:cubicBezTo>
                  <a:pt x="17025" y="2611"/>
                  <a:pt x="17031" y="2599"/>
                  <a:pt x="17031" y="2580"/>
                </a:cubicBezTo>
                <a:cubicBezTo>
                  <a:pt x="17056" y="2580"/>
                  <a:pt x="17074" y="2580"/>
                  <a:pt x="17092" y="2599"/>
                </a:cubicBezTo>
                <a:cubicBezTo>
                  <a:pt x="17092" y="2586"/>
                  <a:pt x="17098" y="2582"/>
                  <a:pt x="17105" y="2582"/>
                </a:cubicBezTo>
                <a:cubicBezTo>
                  <a:pt x="17112" y="2582"/>
                  <a:pt x="17119" y="2586"/>
                  <a:pt x="17122" y="2593"/>
                </a:cubicBezTo>
                <a:cubicBezTo>
                  <a:pt x="17134" y="2599"/>
                  <a:pt x="17116" y="2605"/>
                  <a:pt x="17146" y="2611"/>
                </a:cubicBezTo>
                <a:cubicBezTo>
                  <a:pt x="17154" y="2614"/>
                  <a:pt x="17162" y="2615"/>
                  <a:pt x="17170" y="2615"/>
                </a:cubicBezTo>
                <a:cubicBezTo>
                  <a:pt x="17192" y="2615"/>
                  <a:pt x="17208" y="2603"/>
                  <a:pt x="17195" y="2580"/>
                </a:cubicBezTo>
                <a:cubicBezTo>
                  <a:pt x="17183" y="2580"/>
                  <a:pt x="17165" y="2580"/>
                  <a:pt x="17152" y="2574"/>
                </a:cubicBezTo>
                <a:cubicBezTo>
                  <a:pt x="17165" y="2562"/>
                  <a:pt x="17177" y="2568"/>
                  <a:pt x="17195" y="2562"/>
                </a:cubicBezTo>
                <a:cubicBezTo>
                  <a:pt x="17213" y="2550"/>
                  <a:pt x="17225" y="2538"/>
                  <a:pt x="17237" y="2532"/>
                </a:cubicBezTo>
                <a:cubicBezTo>
                  <a:pt x="17243" y="2520"/>
                  <a:pt x="17237" y="2514"/>
                  <a:pt x="17237" y="2508"/>
                </a:cubicBezTo>
                <a:cubicBezTo>
                  <a:pt x="17237" y="2502"/>
                  <a:pt x="17255" y="2502"/>
                  <a:pt x="17255" y="2490"/>
                </a:cubicBezTo>
                <a:cubicBezTo>
                  <a:pt x="17274" y="2471"/>
                  <a:pt x="17243" y="2459"/>
                  <a:pt x="17243" y="2447"/>
                </a:cubicBezTo>
                <a:lnTo>
                  <a:pt x="17213" y="2447"/>
                </a:lnTo>
                <a:cubicBezTo>
                  <a:pt x="17213" y="2429"/>
                  <a:pt x="17219" y="2429"/>
                  <a:pt x="17237" y="2429"/>
                </a:cubicBezTo>
                <a:cubicBezTo>
                  <a:pt x="17216" y="2426"/>
                  <a:pt x="17198" y="2426"/>
                  <a:pt x="17180" y="2426"/>
                </a:cubicBezTo>
                <a:cubicBezTo>
                  <a:pt x="17163" y="2426"/>
                  <a:pt x="17146" y="2426"/>
                  <a:pt x="17128" y="2423"/>
                </a:cubicBezTo>
                <a:cubicBezTo>
                  <a:pt x="17152" y="2399"/>
                  <a:pt x="17237" y="2393"/>
                  <a:pt x="17219" y="2356"/>
                </a:cubicBezTo>
                <a:cubicBezTo>
                  <a:pt x="17207" y="2356"/>
                  <a:pt x="17183" y="2362"/>
                  <a:pt x="17165" y="2362"/>
                </a:cubicBezTo>
                <a:lnTo>
                  <a:pt x="17165" y="2350"/>
                </a:lnTo>
                <a:cubicBezTo>
                  <a:pt x="17161" y="2348"/>
                  <a:pt x="17158" y="2347"/>
                  <a:pt x="17155" y="2347"/>
                </a:cubicBezTo>
                <a:cubicBezTo>
                  <a:pt x="17142" y="2347"/>
                  <a:pt x="17132" y="2364"/>
                  <a:pt x="17122" y="2369"/>
                </a:cubicBezTo>
                <a:lnTo>
                  <a:pt x="17122" y="2356"/>
                </a:lnTo>
                <a:cubicBezTo>
                  <a:pt x="17117" y="2355"/>
                  <a:pt x="17111" y="2355"/>
                  <a:pt x="17106" y="2355"/>
                </a:cubicBezTo>
                <a:cubicBezTo>
                  <a:pt x="17096" y="2355"/>
                  <a:pt x="17087" y="2356"/>
                  <a:pt x="17079" y="2356"/>
                </a:cubicBezTo>
                <a:cubicBezTo>
                  <a:pt x="17072" y="2356"/>
                  <a:pt x="17066" y="2355"/>
                  <a:pt x="17062" y="2350"/>
                </a:cubicBezTo>
                <a:cubicBezTo>
                  <a:pt x="17074" y="2332"/>
                  <a:pt x="17092" y="2332"/>
                  <a:pt x="17104" y="2320"/>
                </a:cubicBezTo>
                <a:lnTo>
                  <a:pt x="17068" y="2320"/>
                </a:lnTo>
                <a:cubicBezTo>
                  <a:pt x="17092" y="2308"/>
                  <a:pt x="17092" y="2290"/>
                  <a:pt x="17098" y="2266"/>
                </a:cubicBezTo>
                <a:lnTo>
                  <a:pt x="17098" y="2266"/>
                </a:lnTo>
                <a:cubicBezTo>
                  <a:pt x="17074" y="2278"/>
                  <a:pt x="17062" y="2290"/>
                  <a:pt x="17031" y="2290"/>
                </a:cubicBezTo>
                <a:cubicBezTo>
                  <a:pt x="17037" y="2278"/>
                  <a:pt x="17037" y="2272"/>
                  <a:pt x="17043" y="2266"/>
                </a:cubicBezTo>
                <a:lnTo>
                  <a:pt x="17043" y="2266"/>
                </a:lnTo>
                <a:cubicBezTo>
                  <a:pt x="17034" y="2270"/>
                  <a:pt x="17022" y="2282"/>
                  <a:pt x="17011" y="2282"/>
                </a:cubicBezTo>
                <a:cubicBezTo>
                  <a:pt x="17007" y="2282"/>
                  <a:pt x="17004" y="2281"/>
                  <a:pt x="17001" y="2278"/>
                </a:cubicBezTo>
                <a:cubicBezTo>
                  <a:pt x="17001" y="2269"/>
                  <a:pt x="16991" y="2263"/>
                  <a:pt x="16981" y="2263"/>
                </a:cubicBezTo>
                <a:cubicBezTo>
                  <a:pt x="16978" y="2263"/>
                  <a:pt x="16974" y="2264"/>
                  <a:pt x="16971" y="2266"/>
                </a:cubicBezTo>
                <a:cubicBezTo>
                  <a:pt x="16964" y="2277"/>
                  <a:pt x="16952" y="2281"/>
                  <a:pt x="16940" y="2281"/>
                </a:cubicBezTo>
                <a:cubicBezTo>
                  <a:pt x="16918" y="2281"/>
                  <a:pt x="16897" y="2267"/>
                  <a:pt x="16904" y="2247"/>
                </a:cubicBezTo>
                <a:cubicBezTo>
                  <a:pt x="16874" y="2247"/>
                  <a:pt x="16862" y="2247"/>
                  <a:pt x="16856" y="2229"/>
                </a:cubicBezTo>
                <a:cubicBezTo>
                  <a:pt x="16848" y="2229"/>
                  <a:pt x="16837" y="2232"/>
                  <a:pt x="16827" y="2232"/>
                </a:cubicBezTo>
                <a:cubicBezTo>
                  <a:pt x="16822" y="2232"/>
                  <a:pt x="16817" y="2231"/>
                  <a:pt x="16813" y="2229"/>
                </a:cubicBezTo>
                <a:cubicBezTo>
                  <a:pt x="16795" y="2229"/>
                  <a:pt x="16789" y="2211"/>
                  <a:pt x="16771" y="2211"/>
                </a:cubicBezTo>
                <a:cubicBezTo>
                  <a:pt x="16753" y="2211"/>
                  <a:pt x="16735" y="2229"/>
                  <a:pt x="16711" y="2229"/>
                </a:cubicBezTo>
                <a:lnTo>
                  <a:pt x="16668" y="2266"/>
                </a:lnTo>
                <a:cubicBezTo>
                  <a:pt x="16644" y="2272"/>
                  <a:pt x="16632" y="2290"/>
                  <a:pt x="16632" y="2308"/>
                </a:cubicBezTo>
                <a:cubicBezTo>
                  <a:pt x="16638" y="2338"/>
                  <a:pt x="16668" y="2338"/>
                  <a:pt x="16662" y="2369"/>
                </a:cubicBezTo>
                <a:cubicBezTo>
                  <a:pt x="16674" y="2369"/>
                  <a:pt x="16680" y="2381"/>
                  <a:pt x="16674" y="2393"/>
                </a:cubicBezTo>
                <a:cubicBezTo>
                  <a:pt x="16650" y="2393"/>
                  <a:pt x="16650" y="2411"/>
                  <a:pt x="16650" y="2423"/>
                </a:cubicBezTo>
                <a:cubicBezTo>
                  <a:pt x="16632" y="2423"/>
                  <a:pt x="16614" y="2429"/>
                  <a:pt x="16614" y="2447"/>
                </a:cubicBezTo>
                <a:cubicBezTo>
                  <a:pt x="16608" y="2444"/>
                  <a:pt x="16598" y="2444"/>
                  <a:pt x="16589" y="2444"/>
                </a:cubicBezTo>
                <a:cubicBezTo>
                  <a:pt x="16579" y="2444"/>
                  <a:pt x="16568" y="2444"/>
                  <a:pt x="16559" y="2441"/>
                </a:cubicBezTo>
                <a:cubicBezTo>
                  <a:pt x="16549" y="2431"/>
                  <a:pt x="16551" y="2421"/>
                  <a:pt x="16536" y="2421"/>
                </a:cubicBezTo>
                <a:cubicBezTo>
                  <a:pt x="16533" y="2421"/>
                  <a:pt x="16528" y="2422"/>
                  <a:pt x="16523" y="2423"/>
                </a:cubicBezTo>
                <a:cubicBezTo>
                  <a:pt x="16523" y="2405"/>
                  <a:pt x="16519" y="2374"/>
                  <a:pt x="16503" y="2374"/>
                </a:cubicBezTo>
                <a:cubicBezTo>
                  <a:pt x="16497" y="2374"/>
                  <a:pt x="16490" y="2377"/>
                  <a:pt x="16480" y="2387"/>
                </a:cubicBezTo>
                <a:cubicBezTo>
                  <a:pt x="16484" y="2361"/>
                  <a:pt x="16478" y="2354"/>
                  <a:pt x="16468" y="2354"/>
                </a:cubicBezTo>
                <a:cubicBezTo>
                  <a:pt x="16459" y="2354"/>
                  <a:pt x="16446" y="2360"/>
                  <a:pt x="16432" y="2362"/>
                </a:cubicBezTo>
                <a:lnTo>
                  <a:pt x="16432" y="2381"/>
                </a:lnTo>
                <a:cubicBezTo>
                  <a:pt x="16390" y="2381"/>
                  <a:pt x="16378" y="2393"/>
                  <a:pt x="16402" y="2423"/>
                </a:cubicBezTo>
                <a:cubicBezTo>
                  <a:pt x="16390" y="2423"/>
                  <a:pt x="16371" y="2423"/>
                  <a:pt x="16359" y="2429"/>
                </a:cubicBezTo>
                <a:lnTo>
                  <a:pt x="16359" y="2447"/>
                </a:lnTo>
                <a:lnTo>
                  <a:pt x="16335" y="2447"/>
                </a:lnTo>
                <a:lnTo>
                  <a:pt x="16335" y="2417"/>
                </a:lnTo>
                <a:lnTo>
                  <a:pt x="16335" y="2145"/>
                </a:lnTo>
                <a:cubicBezTo>
                  <a:pt x="16337" y="2144"/>
                  <a:pt x="16339" y="2143"/>
                  <a:pt x="16341" y="2141"/>
                </a:cubicBezTo>
                <a:lnTo>
                  <a:pt x="16341" y="2141"/>
                </a:lnTo>
                <a:lnTo>
                  <a:pt x="16341" y="2145"/>
                </a:lnTo>
                <a:cubicBezTo>
                  <a:pt x="16359" y="2145"/>
                  <a:pt x="16371" y="2126"/>
                  <a:pt x="16390" y="2120"/>
                </a:cubicBezTo>
                <a:cubicBezTo>
                  <a:pt x="16402" y="2114"/>
                  <a:pt x="16420" y="2096"/>
                  <a:pt x="16432" y="2090"/>
                </a:cubicBezTo>
                <a:cubicBezTo>
                  <a:pt x="16432" y="2089"/>
                  <a:pt x="16433" y="2087"/>
                  <a:pt x="16434" y="2084"/>
                </a:cubicBezTo>
                <a:lnTo>
                  <a:pt x="16434" y="2084"/>
                </a:lnTo>
                <a:cubicBezTo>
                  <a:pt x="16418" y="2095"/>
                  <a:pt x="16403" y="2106"/>
                  <a:pt x="16390" y="2114"/>
                </a:cubicBezTo>
                <a:cubicBezTo>
                  <a:pt x="16369" y="2124"/>
                  <a:pt x="16353" y="2135"/>
                  <a:pt x="16341" y="2141"/>
                </a:cubicBezTo>
                <a:lnTo>
                  <a:pt x="16341" y="2141"/>
                </a:lnTo>
                <a:lnTo>
                  <a:pt x="16341" y="2084"/>
                </a:lnTo>
                <a:lnTo>
                  <a:pt x="16341" y="1969"/>
                </a:lnTo>
                <a:cubicBezTo>
                  <a:pt x="16347" y="1927"/>
                  <a:pt x="16371" y="1854"/>
                  <a:pt x="16390" y="1848"/>
                </a:cubicBezTo>
                <a:cubicBezTo>
                  <a:pt x="16420" y="1836"/>
                  <a:pt x="16450" y="1818"/>
                  <a:pt x="16468" y="1805"/>
                </a:cubicBezTo>
                <a:cubicBezTo>
                  <a:pt x="16493" y="1787"/>
                  <a:pt x="16493" y="1763"/>
                  <a:pt x="16511" y="1745"/>
                </a:cubicBezTo>
                <a:cubicBezTo>
                  <a:pt x="16523" y="1727"/>
                  <a:pt x="16547" y="1721"/>
                  <a:pt x="16559" y="1703"/>
                </a:cubicBezTo>
                <a:cubicBezTo>
                  <a:pt x="16583" y="1690"/>
                  <a:pt x="16589" y="1666"/>
                  <a:pt x="16632" y="1666"/>
                </a:cubicBezTo>
                <a:cubicBezTo>
                  <a:pt x="16662" y="1666"/>
                  <a:pt x="16680" y="1684"/>
                  <a:pt x="16711" y="1684"/>
                </a:cubicBezTo>
                <a:cubicBezTo>
                  <a:pt x="16771" y="1684"/>
                  <a:pt x="16826" y="1666"/>
                  <a:pt x="16880" y="1642"/>
                </a:cubicBezTo>
                <a:cubicBezTo>
                  <a:pt x="16891" y="1638"/>
                  <a:pt x="16903" y="1637"/>
                  <a:pt x="16916" y="1637"/>
                </a:cubicBezTo>
                <a:cubicBezTo>
                  <a:pt x="16947" y="1637"/>
                  <a:pt x="16983" y="1646"/>
                  <a:pt x="17013" y="1654"/>
                </a:cubicBezTo>
                <a:cubicBezTo>
                  <a:pt x="17062" y="1660"/>
                  <a:pt x="17116" y="1660"/>
                  <a:pt x="17165" y="1660"/>
                </a:cubicBezTo>
                <a:cubicBezTo>
                  <a:pt x="17213" y="1660"/>
                  <a:pt x="17255" y="1660"/>
                  <a:pt x="17304" y="1654"/>
                </a:cubicBezTo>
                <a:cubicBezTo>
                  <a:pt x="17304" y="1654"/>
                  <a:pt x="17310" y="1660"/>
                  <a:pt x="17310" y="1666"/>
                </a:cubicBezTo>
                <a:cubicBezTo>
                  <a:pt x="17310" y="1666"/>
                  <a:pt x="17316" y="1660"/>
                  <a:pt x="17328" y="1660"/>
                </a:cubicBezTo>
                <a:cubicBezTo>
                  <a:pt x="17328" y="1666"/>
                  <a:pt x="17328" y="1672"/>
                  <a:pt x="17334" y="1672"/>
                </a:cubicBezTo>
                <a:lnTo>
                  <a:pt x="17334" y="1684"/>
                </a:lnTo>
                <a:lnTo>
                  <a:pt x="17340" y="1684"/>
                </a:lnTo>
                <a:cubicBezTo>
                  <a:pt x="17340" y="1697"/>
                  <a:pt x="17358" y="1715"/>
                  <a:pt x="17370" y="1715"/>
                </a:cubicBezTo>
                <a:lnTo>
                  <a:pt x="17401" y="1642"/>
                </a:lnTo>
                <a:cubicBezTo>
                  <a:pt x="17395" y="1642"/>
                  <a:pt x="17389" y="1624"/>
                  <a:pt x="17376" y="1612"/>
                </a:cubicBezTo>
                <a:cubicBezTo>
                  <a:pt x="17370" y="1606"/>
                  <a:pt x="17364" y="1606"/>
                  <a:pt x="17364" y="1600"/>
                </a:cubicBezTo>
                <a:cubicBezTo>
                  <a:pt x="17360" y="1586"/>
                  <a:pt x="17359" y="1579"/>
                  <a:pt x="17366" y="1579"/>
                </a:cubicBezTo>
                <a:cubicBezTo>
                  <a:pt x="17369" y="1579"/>
                  <a:pt x="17372" y="1580"/>
                  <a:pt x="17376" y="1581"/>
                </a:cubicBezTo>
                <a:cubicBezTo>
                  <a:pt x="17390" y="1590"/>
                  <a:pt x="17390" y="1596"/>
                  <a:pt x="17394" y="1596"/>
                </a:cubicBezTo>
                <a:cubicBezTo>
                  <a:pt x="17396" y="1596"/>
                  <a:pt x="17397" y="1595"/>
                  <a:pt x="17401" y="1594"/>
                </a:cubicBezTo>
                <a:cubicBezTo>
                  <a:pt x="17401" y="1581"/>
                  <a:pt x="17401" y="1569"/>
                  <a:pt x="17395" y="1563"/>
                </a:cubicBezTo>
                <a:cubicBezTo>
                  <a:pt x="17392" y="1557"/>
                  <a:pt x="17384" y="1554"/>
                  <a:pt x="17375" y="1554"/>
                </a:cubicBezTo>
                <a:cubicBezTo>
                  <a:pt x="17366" y="1554"/>
                  <a:pt x="17355" y="1557"/>
                  <a:pt x="17346" y="1563"/>
                </a:cubicBezTo>
                <a:cubicBezTo>
                  <a:pt x="17352" y="1550"/>
                  <a:pt x="17350" y="1546"/>
                  <a:pt x="17344" y="1546"/>
                </a:cubicBezTo>
                <a:cubicBezTo>
                  <a:pt x="17338" y="1546"/>
                  <a:pt x="17326" y="1551"/>
                  <a:pt x="17316" y="1551"/>
                </a:cubicBezTo>
                <a:cubicBezTo>
                  <a:pt x="17316" y="1540"/>
                  <a:pt x="17311" y="1508"/>
                  <a:pt x="17286" y="1508"/>
                </a:cubicBezTo>
                <a:cubicBezTo>
                  <a:pt x="17284" y="1508"/>
                  <a:pt x="17282" y="1508"/>
                  <a:pt x="17280" y="1509"/>
                </a:cubicBezTo>
                <a:cubicBezTo>
                  <a:pt x="17268" y="1491"/>
                  <a:pt x="17268" y="1485"/>
                  <a:pt x="17255" y="1472"/>
                </a:cubicBezTo>
                <a:lnTo>
                  <a:pt x="17243" y="1479"/>
                </a:lnTo>
                <a:cubicBezTo>
                  <a:pt x="17237" y="1479"/>
                  <a:pt x="17225" y="1472"/>
                  <a:pt x="17225" y="1472"/>
                </a:cubicBezTo>
                <a:cubicBezTo>
                  <a:pt x="17213" y="1472"/>
                  <a:pt x="17219" y="1472"/>
                  <a:pt x="17207" y="1485"/>
                </a:cubicBezTo>
                <a:cubicBezTo>
                  <a:pt x="17183" y="1479"/>
                  <a:pt x="17177" y="1460"/>
                  <a:pt x="17152" y="1454"/>
                </a:cubicBezTo>
                <a:cubicBezTo>
                  <a:pt x="17152" y="1448"/>
                  <a:pt x="17159" y="1442"/>
                  <a:pt x="17165" y="1442"/>
                </a:cubicBezTo>
                <a:cubicBezTo>
                  <a:pt x="17173" y="1442"/>
                  <a:pt x="17183" y="1448"/>
                  <a:pt x="17193" y="1448"/>
                </a:cubicBezTo>
                <a:cubicBezTo>
                  <a:pt x="17198" y="1448"/>
                  <a:pt x="17203" y="1446"/>
                  <a:pt x="17207" y="1442"/>
                </a:cubicBezTo>
                <a:cubicBezTo>
                  <a:pt x="17207" y="1430"/>
                  <a:pt x="17195" y="1430"/>
                  <a:pt x="17195" y="1424"/>
                </a:cubicBezTo>
                <a:lnTo>
                  <a:pt x="17195" y="1412"/>
                </a:lnTo>
                <a:cubicBezTo>
                  <a:pt x="17195" y="1394"/>
                  <a:pt x="17195" y="1388"/>
                  <a:pt x="17177" y="1388"/>
                </a:cubicBezTo>
                <a:cubicBezTo>
                  <a:pt x="17183" y="1382"/>
                  <a:pt x="17152" y="1370"/>
                  <a:pt x="17146" y="1370"/>
                </a:cubicBezTo>
                <a:cubicBezTo>
                  <a:pt x="17128" y="1370"/>
                  <a:pt x="17116" y="1364"/>
                  <a:pt x="17104" y="1364"/>
                </a:cubicBezTo>
                <a:cubicBezTo>
                  <a:pt x="17092" y="1364"/>
                  <a:pt x="17086" y="1370"/>
                  <a:pt x="17068" y="1370"/>
                </a:cubicBezTo>
                <a:lnTo>
                  <a:pt x="17037" y="1370"/>
                </a:lnTo>
                <a:cubicBezTo>
                  <a:pt x="17037" y="1370"/>
                  <a:pt x="17037" y="1364"/>
                  <a:pt x="17043" y="1364"/>
                </a:cubicBezTo>
                <a:cubicBezTo>
                  <a:pt x="17048" y="1361"/>
                  <a:pt x="17051" y="1361"/>
                  <a:pt x="17054" y="1361"/>
                </a:cubicBezTo>
                <a:cubicBezTo>
                  <a:pt x="17059" y="1361"/>
                  <a:pt x="17062" y="1364"/>
                  <a:pt x="17062" y="1364"/>
                </a:cubicBezTo>
                <a:cubicBezTo>
                  <a:pt x="17068" y="1357"/>
                  <a:pt x="17062" y="1357"/>
                  <a:pt x="17068" y="1351"/>
                </a:cubicBezTo>
                <a:cubicBezTo>
                  <a:pt x="17071" y="1345"/>
                  <a:pt x="17072" y="1345"/>
                  <a:pt x="17075" y="1345"/>
                </a:cubicBezTo>
                <a:cubicBezTo>
                  <a:pt x="17077" y="1345"/>
                  <a:pt x="17080" y="1345"/>
                  <a:pt x="17086" y="1339"/>
                </a:cubicBezTo>
                <a:cubicBezTo>
                  <a:pt x="17094" y="1335"/>
                  <a:pt x="17106" y="1331"/>
                  <a:pt x="17119" y="1331"/>
                </a:cubicBezTo>
                <a:cubicBezTo>
                  <a:pt x="17124" y="1331"/>
                  <a:pt x="17129" y="1331"/>
                  <a:pt x="17134" y="1333"/>
                </a:cubicBezTo>
                <a:cubicBezTo>
                  <a:pt x="17146" y="1333"/>
                  <a:pt x="17152" y="1339"/>
                  <a:pt x="17159" y="1339"/>
                </a:cubicBezTo>
                <a:cubicBezTo>
                  <a:pt x="17165" y="1351"/>
                  <a:pt x="17165" y="1357"/>
                  <a:pt x="17177" y="1357"/>
                </a:cubicBezTo>
                <a:cubicBezTo>
                  <a:pt x="17183" y="1364"/>
                  <a:pt x="17219" y="1364"/>
                  <a:pt x="17225" y="1364"/>
                </a:cubicBezTo>
                <a:cubicBezTo>
                  <a:pt x="17225" y="1357"/>
                  <a:pt x="17225" y="1339"/>
                  <a:pt x="17219" y="1339"/>
                </a:cubicBezTo>
                <a:cubicBezTo>
                  <a:pt x="17213" y="1327"/>
                  <a:pt x="17207" y="1327"/>
                  <a:pt x="17219" y="1321"/>
                </a:cubicBezTo>
                <a:cubicBezTo>
                  <a:pt x="17227" y="1316"/>
                  <a:pt x="17234" y="1313"/>
                  <a:pt x="17241" y="1313"/>
                </a:cubicBezTo>
                <a:cubicBezTo>
                  <a:pt x="17249" y="1313"/>
                  <a:pt x="17258" y="1317"/>
                  <a:pt x="17268" y="1327"/>
                </a:cubicBezTo>
                <a:cubicBezTo>
                  <a:pt x="17274" y="1333"/>
                  <a:pt x="17274" y="1351"/>
                  <a:pt x="17286" y="1351"/>
                </a:cubicBezTo>
                <a:cubicBezTo>
                  <a:pt x="17280" y="1339"/>
                  <a:pt x="17280" y="1333"/>
                  <a:pt x="17280" y="1321"/>
                </a:cubicBezTo>
                <a:cubicBezTo>
                  <a:pt x="17280" y="1309"/>
                  <a:pt x="17274" y="1297"/>
                  <a:pt x="17274" y="1291"/>
                </a:cubicBezTo>
                <a:cubicBezTo>
                  <a:pt x="17274" y="1273"/>
                  <a:pt x="17268" y="1267"/>
                  <a:pt x="17255" y="1261"/>
                </a:cubicBezTo>
                <a:lnTo>
                  <a:pt x="17255" y="1230"/>
                </a:lnTo>
                <a:lnTo>
                  <a:pt x="17243" y="1230"/>
                </a:lnTo>
                <a:cubicBezTo>
                  <a:pt x="17237" y="1230"/>
                  <a:pt x="17237" y="1218"/>
                  <a:pt x="17225" y="1218"/>
                </a:cubicBezTo>
                <a:cubicBezTo>
                  <a:pt x="17213" y="1218"/>
                  <a:pt x="17195" y="1230"/>
                  <a:pt x="17183" y="1230"/>
                </a:cubicBezTo>
                <a:cubicBezTo>
                  <a:pt x="17179" y="1219"/>
                  <a:pt x="17168" y="1215"/>
                  <a:pt x="17156" y="1215"/>
                </a:cubicBezTo>
                <a:cubicBezTo>
                  <a:pt x="17148" y="1215"/>
                  <a:pt x="17141" y="1216"/>
                  <a:pt x="17134" y="1218"/>
                </a:cubicBezTo>
                <a:cubicBezTo>
                  <a:pt x="17122" y="1230"/>
                  <a:pt x="17122" y="1242"/>
                  <a:pt x="17116" y="1248"/>
                </a:cubicBezTo>
                <a:cubicBezTo>
                  <a:pt x="17105" y="1260"/>
                  <a:pt x="17096" y="1264"/>
                  <a:pt x="17086" y="1264"/>
                </a:cubicBezTo>
                <a:cubicBezTo>
                  <a:pt x="17080" y="1264"/>
                  <a:pt x="17074" y="1263"/>
                  <a:pt x="17068" y="1261"/>
                </a:cubicBezTo>
                <a:cubicBezTo>
                  <a:pt x="17062" y="1261"/>
                  <a:pt x="17068" y="1248"/>
                  <a:pt x="17068" y="1248"/>
                </a:cubicBezTo>
                <a:lnTo>
                  <a:pt x="17056" y="1248"/>
                </a:lnTo>
                <a:cubicBezTo>
                  <a:pt x="17043" y="1248"/>
                  <a:pt x="17037" y="1242"/>
                  <a:pt x="17031" y="1236"/>
                </a:cubicBezTo>
                <a:lnTo>
                  <a:pt x="17007" y="1236"/>
                </a:lnTo>
                <a:cubicBezTo>
                  <a:pt x="17001" y="1236"/>
                  <a:pt x="17001" y="1230"/>
                  <a:pt x="16983" y="1230"/>
                </a:cubicBezTo>
                <a:cubicBezTo>
                  <a:pt x="16977" y="1230"/>
                  <a:pt x="16971" y="1236"/>
                  <a:pt x="16965" y="1236"/>
                </a:cubicBezTo>
                <a:cubicBezTo>
                  <a:pt x="16947" y="1242"/>
                  <a:pt x="16941" y="1242"/>
                  <a:pt x="16922" y="1242"/>
                </a:cubicBezTo>
                <a:cubicBezTo>
                  <a:pt x="16910" y="1242"/>
                  <a:pt x="16916" y="1242"/>
                  <a:pt x="16910" y="1261"/>
                </a:cubicBezTo>
                <a:lnTo>
                  <a:pt x="16904" y="1267"/>
                </a:lnTo>
                <a:lnTo>
                  <a:pt x="16892" y="1267"/>
                </a:lnTo>
                <a:cubicBezTo>
                  <a:pt x="16886" y="1273"/>
                  <a:pt x="16892" y="1273"/>
                  <a:pt x="16880" y="1279"/>
                </a:cubicBezTo>
                <a:cubicBezTo>
                  <a:pt x="16877" y="1285"/>
                  <a:pt x="16871" y="1285"/>
                  <a:pt x="16864" y="1285"/>
                </a:cubicBezTo>
                <a:cubicBezTo>
                  <a:pt x="16857" y="1285"/>
                  <a:pt x="16850" y="1285"/>
                  <a:pt x="16844" y="1291"/>
                </a:cubicBezTo>
                <a:cubicBezTo>
                  <a:pt x="16832" y="1291"/>
                  <a:pt x="16844" y="1297"/>
                  <a:pt x="16832" y="1297"/>
                </a:cubicBezTo>
                <a:cubicBezTo>
                  <a:pt x="16832" y="1297"/>
                  <a:pt x="16828" y="1297"/>
                  <a:pt x="16823" y="1300"/>
                </a:cubicBezTo>
                <a:lnTo>
                  <a:pt x="16823" y="1300"/>
                </a:lnTo>
                <a:cubicBezTo>
                  <a:pt x="16822" y="1299"/>
                  <a:pt x="16821" y="1298"/>
                  <a:pt x="16819" y="1297"/>
                </a:cubicBezTo>
                <a:cubicBezTo>
                  <a:pt x="16826" y="1291"/>
                  <a:pt x="16850" y="1273"/>
                  <a:pt x="16832" y="1261"/>
                </a:cubicBezTo>
                <a:cubicBezTo>
                  <a:pt x="16829" y="1255"/>
                  <a:pt x="16824" y="1255"/>
                  <a:pt x="16819" y="1255"/>
                </a:cubicBezTo>
                <a:cubicBezTo>
                  <a:pt x="16813" y="1255"/>
                  <a:pt x="16807" y="1255"/>
                  <a:pt x="16801" y="1248"/>
                </a:cubicBezTo>
                <a:cubicBezTo>
                  <a:pt x="16795" y="1242"/>
                  <a:pt x="16795" y="1236"/>
                  <a:pt x="16789" y="1230"/>
                </a:cubicBezTo>
                <a:cubicBezTo>
                  <a:pt x="16783" y="1218"/>
                  <a:pt x="16771" y="1206"/>
                  <a:pt x="16759" y="1206"/>
                </a:cubicBezTo>
                <a:lnTo>
                  <a:pt x="16735" y="1206"/>
                </a:lnTo>
                <a:cubicBezTo>
                  <a:pt x="16729" y="1206"/>
                  <a:pt x="16729" y="1188"/>
                  <a:pt x="16729" y="1188"/>
                </a:cubicBezTo>
                <a:cubicBezTo>
                  <a:pt x="16723" y="1188"/>
                  <a:pt x="16698" y="1188"/>
                  <a:pt x="16698" y="1182"/>
                </a:cubicBezTo>
                <a:cubicBezTo>
                  <a:pt x="16680" y="1176"/>
                  <a:pt x="16692" y="1158"/>
                  <a:pt x="16674" y="1152"/>
                </a:cubicBezTo>
                <a:cubicBezTo>
                  <a:pt x="16670" y="1150"/>
                  <a:pt x="16661" y="1149"/>
                  <a:pt x="16651" y="1149"/>
                </a:cubicBezTo>
                <a:cubicBezTo>
                  <a:pt x="16629" y="1149"/>
                  <a:pt x="16600" y="1152"/>
                  <a:pt x="16583" y="1152"/>
                </a:cubicBezTo>
                <a:lnTo>
                  <a:pt x="16583" y="1127"/>
                </a:lnTo>
                <a:cubicBezTo>
                  <a:pt x="16577" y="1127"/>
                  <a:pt x="16577" y="1121"/>
                  <a:pt x="16571" y="1121"/>
                </a:cubicBezTo>
                <a:cubicBezTo>
                  <a:pt x="16574" y="1107"/>
                  <a:pt x="16567" y="1103"/>
                  <a:pt x="16557" y="1103"/>
                </a:cubicBezTo>
                <a:cubicBezTo>
                  <a:pt x="16544" y="1103"/>
                  <a:pt x="16525" y="1110"/>
                  <a:pt x="16515" y="1110"/>
                </a:cubicBezTo>
                <a:cubicBezTo>
                  <a:pt x="16513" y="1110"/>
                  <a:pt x="16512" y="1110"/>
                  <a:pt x="16511" y="1109"/>
                </a:cubicBezTo>
                <a:cubicBezTo>
                  <a:pt x="16497" y="1100"/>
                  <a:pt x="16497" y="1069"/>
                  <a:pt x="16482" y="1069"/>
                </a:cubicBezTo>
                <a:cubicBezTo>
                  <a:pt x="16477" y="1069"/>
                  <a:pt x="16471" y="1072"/>
                  <a:pt x="16462" y="1079"/>
                </a:cubicBezTo>
                <a:cubicBezTo>
                  <a:pt x="16450" y="1067"/>
                  <a:pt x="16426" y="1061"/>
                  <a:pt x="16408" y="1061"/>
                </a:cubicBezTo>
                <a:lnTo>
                  <a:pt x="16408" y="1085"/>
                </a:lnTo>
                <a:cubicBezTo>
                  <a:pt x="16390" y="1085"/>
                  <a:pt x="16335" y="1067"/>
                  <a:pt x="16335" y="1055"/>
                </a:cubicBezTo>
                <a:cubicBezTo>
                  <a:pt x="16327" y="1057"/>
                  <a:pt x="16322" y="1057"/>
                  <a:pt x="16318" y="1057"/>
                </a:cubicBezTo>
                <a:cubicBezTo>
                  <a:pt x="16310" y="1057"/>
                  <a:pt x="16307" y="1055"/>
                  <a:pt x="16299" y="1055"/>
                </a:cubicBezTo>
                <a:cubicBezTo>
                  <a:pt x="16287" y="1055"/>
                  <a:pt x="16287" y="1037"/>
                  <a:pt x="16287" y="1037"/>
                </a:cubicBezTo>
                <a:cubicBezTo>
                  <a:pt x="16285" y="1035"/>
                  <a:pt x="16283" y="1034"/>
                  <a:pt x="16281" y="1034"/>
                </a:cubicBezTo>
                <a:cubicBezTo>
                  <a:pt x="16277" y="1034"/>
                  <a:pt x="16273" y="1037"/>
                  <a:pt x="16269" y="1037"/>
                </a:cubicBezTo>
                <a:cubicBezTo>
                  <a:pt x="16256" y="1037"/>
                  <a:pt x="16256" y="1024"/>
                  <a:pt x="16250" y="1024"/>
                </a:cubicBezTo>
                <a:lnTo>
                  <a:pt x="16220" y="1024"/>
                </a:lnTo>
                <a:cubicBezTo>
                  <a:pt x="16208" y="1018"/>
                  <a:pt x="16184" y="1006"/>
                  <a:pt x="16190" y="994"/>
                </a:cubicBezTo>
                <a:cubicBezTo>
                  <a:pt x="16208" y="988"/>
                  <a:pt x="16190" y="976"/>
                  <a:pt x="16196" y="970"/>
                </a:cubicBezTo>
                <a:cubicBezTo>
                  <a:pt x="16208" y="964"/>
                  <a:pt x="16214" y="964"/>
                  <a:pt x="16220" y="964"/>
                </a:cubicBezTo>
                <a:cubicBezTo>
                  <a:pt x="16238" y="946"/>
                  <a:pt x="16256" y="964"/>
                  <a:pt x="16238" y="928"/>
                </a:cubicBezTo>
                <a:cubicBezTo>
                  <a:pt x="16241" y="925"/>
                  <a:pt x="16245" y="923"/>
                  <a:pt x="16248" y="923"/>
                </a:cubicBezTo>
                <a:cubicBezTo>
                  <a:pt x="16259" y="923"/>
                  <a:pt x="16272" y="934"/>
                  <a:pt x="16281" y="934"/>
                </a:cubicBezTo>
                <a:cubicBezTo>
                  <a:pt x="16305" y="934"/>
                  <a:pt x="16305" y="915"/>
                  <a:pt x="16317" y="909"/>
                </a:cubicBezTo>
                <a:lnTo>
                  <a:pt x="16317" y="909"/>
                </a:lnTo>
                <a:cubicBezTo>
                  <a:pt x="16317" y="934"/>
                  <a:pt x="16311" y="958"/>
                  <a:pt x="16347" y="964"/>
                </a:cubicBezTo>
                <a:cubicBezTo>
                  <a:pt x="16365" y="964"/>
                  <a:pt x="16378" y="958"/>
                  <a:pt x="16378" y="958"/>
                </a:cubicBezTo>
                <a:cubicBezTo>
                  <a:pt x="16402" y="958"/>
                  <a:pt x="16396" y="964"/>
                  <a:pt x="16408" y="970"/>
                </a:cubicBezTo>
                <a:cubicBezTo>
                  <a:pt x="16420" y="970"/>
                  <a:pt x="16408" y="976"/>
                  <a:pt x="16426" y="988"/>
                </a:cubicBezTo>
                <a:cubicBezTo>
                  <a:pt x="16432" y="988"/>
                  <a:pt x="16432" y="976"/>
                  <a:pt x="16438" y="976"/>
                </a:cubicBezTo>
                <a:lnTo>
                  <a:pt x="16468" y="976"/>
                </a:lnTo>
                <a:cubicBezTo>
                  <a:pt x="16511" y="970"/>
                  <a:pt x="16499" y="970"/>
                  <a:pt x="16499" y="934"/>
                </a:cubicBezTo>
                <a:lnTo>
                  <a:pt x="16499" y="934"/>
                </a:lnTo>
                <a:cubicBezTo>
                  <a:pt x="16508" y="936"/>
                  <a:pt x="16519" y="939"/>
                  <a:pt x="16528" y="939"/>
                </a:cubicBezTo>
                <a:cubicBezTo>
                  <a:pt x="16541" y="939"/>
                  <a:pt x="16551" y="933"/>
                  <a:pt x="16547" y="915"/>
                </a:cubicBezTo>
                <a:cubicBezTo>
                  <a:pt x="16563" y="915"/>
                  <a:pt x="16587" y="902"/>
                  <a:pt x="16604" y="902"/>
                </a:cubicBezTo>
                <a:cubicBezTo>
                  <a:pt x="16612" y="902"/>
                  <a:pt x="16618" y="905"/>
                  <a:pt x="16620" y="915"/>
                </a:cubicBezTo>
                <a:cubicBezTo>
                  <a:pt x="16638" y="915"/>
                  <a:pt x="16644" y="915"/>
                  <a:pt x="16650" y="934"/>
                </a:cubicBezTo>
                <a:cubicBezTo>
                  <a:pt x="16656" y="931"/>
                  <a:pt x="16659" y="931"/>
                  <a:pt x="16661" y="931"/>
                </a:cubicBezTo>
                <a:cubicBezTo>
                  <a:pt x="16664" y="931"/>
                  <a:pt x="16665" y="931"/>
                  <a:pt x="16668" y="928"/>
                </a:cubicBezTo>
                <a:cubicBezTo>
                  <a:pt x="16671" y="935"/>
                  <a:pt x="16677" y="938"/>
                  <a:pt x="16683" y="938"/>
                </a:cubicBezTo>
                <a:cubicBezTo>
                  <a:pt x="16692" y="938"/>
                  <a:pt x="16701" y="934"/>
                  <a:pt x="16704" y="934"/>
                </a:cubicBezTo>
                <a:cubicBezTo>
                  <a:pt x="16723" y="934"/>
                  <a:pt x="16729" y="940"/>
                  <a:pt x="16741" y="940"/>
                </a:cubicBezTo>
                <a:cubicBezTo>
                  <a:pt x="16747" y="934"/>
                  <a:pt x="16753" y="931"/>
                  <a:pt x="16758" y="931"/>
                </a:cubicBezTo>
                <a:cubicBezTo>
                  <a:pt x="16763" y="931"/>
                  <a:pt x="16768" y="934"/>
                  <a:pt x="16771" y="940"/>
                </a:cubicBezTo>
                <a:cubicBezTo>
                  <a:pt x="16789" y="940"/>
                  <a:pt x="16789" y="940"/>
                  <a:pt x="16795" y="934"/>
                </a:cubicBezTo>
                <a:cubicBezTo>
                  <a:pt x="16783" y="915"/>
                  <a:pt x="16759" y="915"/>
                  <a:pt x="16753" y="903"/>
                </a:cubicBezTo>
                <a:cubicBezTo>
                  <a:pt x="16753" y="897"/>
                  <a:pt x="16759" y="879"/>
                  <a:pt x="16759" y="867"/>
                </a:cubicBezTo>
                <a:cubicBezTo>
                  <a:pt x="16783" y="867"/>
                  <a:pt x="16801" y="867"/>
                  <a:pt x="16819" y="879"/>
                </a:cubicBezTo>
                <a:cubicBezTo>
                  <a:pt x="16819" y="868"/>
                  <a:pt x="16824" y="865"/>
                  <a:pt x="16830" y="865"/>
                </a:cubicBezTo>
                <a:cubicBezTo>
                  <a:pt x="16838" y="865"/>
                  <a:pt x="16846" y="870"/>
                  <a:pt x="16850" y="873"/>
                </a:cubicBezTo>
                <a:cubicBezTo>
                  <a:pt x="16862" y="879"/>
                  <a:pt x="16844" y="885"/>
                  <a:pt x="16874" y="897"/>
                </a:cubicBezTo>
                <a:cubicBezTo>
                  <a:pt x="16881" y="899"/>
                  <a:pt x="16888" y="899"/>
                  <a:pt x="16895" y="899"/>
                </a:cubicBezTo>
                <a:cubicBezTo>
                  <a:pt x="16918" y="899"/>
                  <a:pt x="16936" y="891"/>
                  <a:pt x="16922" y="867"/>
                </a:cubicBezTo>
                <a:cubicBezTo>
                  <a:pt x="16910" y="867"/>
                  <a:pt x="16892" y="867"/>
                  <a:pt x="16880" y="855"/>
                </a:cubicBezTo>
                <a:cubicBezTo>
                  <a:pt x="16892" y="843"/>
                  <a:pt x="16904" y="849"/>
                  <a:pt x="16922" y="843"/>
                </a:cubicBezTo>
                <a:cubicBezTo>
                  <a:pt x="16941" y="837"/>
                  <a:pt x="16953" y="819"/>
                  <a:pt x="16965" y="813"/>
                </a:cubicBezTo>
                <a:cubicBezTo>
                  <a:pt x="16971" y="807"/>
                  <a:pt x="16965" y="794"/>
                  <a:pt x="16965" y="788"/>
                </a:cubicBezTo>
                <a:cubicBezTo>
                  <a:pt x="16965" y="782"/>
                  <a:pt x="16983" y="782"/>
                  <a:pt x="16983" y="776"/>
                </a:cubicBezTo>
                <a:cubicBezTo>
                  <a:pt x="17001" y="752"/>
                  <a:pt x="16971" y="746"/>
                  <a:pt x="16971" y="728"/>
                </a:cubicBezTo>
                <a:lnTo>
                  <a:pt x="16941" y="728"/>
                </a:lnTo>
                <a:cubicBezTo>
                  <a:pt x="16941" y="716"/>
                  <a:pt x="16947" y="716"/>
                  <a:pt x="16965" y="716"/>
                </a:cubicBezTo>
                <a:cubicBezTo>
                  <a:pt x="16944" y="710"/>
                  <a:pt x="16925" y="710"/>
                  <a:pt x="16908" y="710"/>
                </a:cubicBezTo>
                <a:cubicBezTo>
                  <a:pt x="16891" y="710"/>
                  <a:pt x="16874" y="710"/>
                  <a:pt x="16856" y="704"/>
                </a:cubicBezTo>
                <a:cubicBezTo>
                  <a:pt x="16880" y="685"/>
                  <a:pt x="16965" y="673"/>
                  <a:pt x="16947" y="637"/>
                </a:cubicBezTo>
                <a:cubicBezTo>
                  <a:pt x="16935" y="637"/>
                  <a:pt x="16910" y="643"/>
                  <a:pt x="16892" y="643"/>
                </a:cubicBezTo>
                <a:lnTo>
                  <a:pt x="16892" y="631"/>
                </a:lnTo>
                <a:cubicBezTo>
                  <a:pt x="16890" y="630"/>
                  <a:pt x="16887" y="630"/>
                  <a:pt x="16885" y="630"/>
                </a:cubicBezTo>
                <a:cubicBezTo>
                  <a:pt x="16871" y="630"/>
                  <a:pt x="16860" y="645"/>
                  <a:pt x="16850" y="655"/>
                </a:cubicBezTo>
                <a:lnTo>
                  <a:pt x="16850" y="637"/>
                </a:lnTo>
                <a:cubicBezTo>
                  <a:pt x="16844" y="636"/>
                  <a:pt x="16839" y="635"/>
                  <a:pt x="16833" y="635"/>
                </a:cubicBezTo>
                <a:cubicBezTo>
                  <a:pt x="16824" y="635"/>
                  <a:pt x="16815" y="637"/>
                  <a:pt x="16807" y="637"/>
                </a:cubicBezTo>
                <a:cubicBezTo>
                  <a:pt x="16800" y="637"/>
                  <a:pt x="16794" y="635"/>
                  <a:pt x="16789" y="631"/>
                </a:cubicBezTo>
                <a:cubicBezTo>
                  <a:pt x="16801" y="613"/>
                  <a:pt x="16819" y="613"/>
                  <a:pt x="16832" y="601"/>
                </a:cubicBezTo>
                <a:lnTo>
                  <a:pt x="16795" y="601"/>
                </a:lnTo>
                <a:cubicBezTo>
                  <a:pt x="16819" y="595"/>
                  <a:pt x="16819" y="570"/>
                  <a:pt x="16826" y="546"/>
                </a:cubicBezTo>
                <a:lnTo>
                  <a:pt x="16826" y="546"/>
                </a:lnTo>
                <a:cubicBezTo>
                  <a:pt x="16801" y="564"/>
                  <a:pt x="16789" y="570"/>
                  <a:pt x="16759" y="570"/>
                </a:cubicBezTo>
                <a:cubicBezTo>
                  <a:pt x="16765" y="564"/>
                  <a:pt x="16765" y="552"/>
                  <a:pt x="16771" y="546"/>
                </a:cubicBezTo>
                <a:lnTo>
                  <a:pt x="16771" y="546"/>
                </a:lnTo>
                <a:cubicBezTo>
                  <a:pt x="16761" y="551"/>
                  <a:pt x="16746" y="566"/>
                  <a:pt x="16734" y="566"/>
                </a:cubicBezTo>
                <a:cubicBezTo>
                  <a:pt x="16732" y="566"/>
                  <a:pt x="16730" y="565"/>
                  <a:pt x="16729" y="564"/>
                </a:cubicBezTo>
                <a:cubicBezTo>
                  <a:pt x="16729" y="551"/>
                  <a:pt x="16718" y="544"/>
                  <a:pt x="16708" y="544"/>
                </a:cubicBezTo>
                <a:cubicBezTo>
                  <a:pt x="16705" y="544"/>
                  <a:pt x="16701" y="545"/>
                  <a:pt x="16698" y="546"/>
                </a:cubicBezTo>
                <a:cubicBezTo>
                  <a:pt x="16691" y="558"/>
                  <a:pt x="16677" y="564"/>
                  <a:pt x="16663" y="564"/>
                </a:cubicBezTo>
                <a:cubicBezTo>
                  <a:pt x="16643" y="564"/>
                  <a:pt x="16625" y="552"/>
                  <a:pt x="16632" y="534"/>
                </a:cubicBezTo>
                <a:cubicBezTo>
                  <a:pt x="16602" y="534"/>
                  <a:pt x="16589" y="534"/>
                  <a:pt x="16583" y="510"/>
                </a:cubicBezTo>
                <a:cubicBezTo>
                  <a:pt x="16575" y="510"/>
                  <a:pt x="16565" y="513"/>
                  <a:pt x="16555" y="513"/>
                </a:cubicBezTo>
                <a:cubicBezTo>
                  <a:pt x="16550" y="513"/>
                  <a:pt x="16545" y="512"/>
                  <a:pt x="16541" y="510"/>
                </a:cubicBezTo>
                <a:cubicBezTo>
                  <a:pt x="16523" y="510"/>
                  <a:pt x="16517" y="492"/>
                  <a:pt x="16499" y="492"/>
                </a:cubicBezTo>
                <a:cubicBezTo>
                  <a:pt x="16480" y="492"/>
                  <a:pt x="16462" y="510"/>
                  <a:pt x="16438" y="510"/>
                </a:cubicBezTo>
                <a:lnTo>
                  <a:pt x="16396" y="546"/>
                </a:lnTo>
                <a:cubicBezTo>
                  <a:pt x="16371" y="552"/>
                  <a:pt x="16359" y="570"/>
                  <a:pt x="16359" y="595"/>
                </a:cubicBezTo>
                <a:cubicBezTo>
                  <a:pt x="16365" y="625"/>
                  <a:pt x="16396" y="625"/>
                  <a:pt x="16390" y="655"/>
                </a:cubicBezTo>
                <a:cubicBezTo>
                  <a:pt x="16402" y="655"/>
                  <a:pt x="16408" y="661"/>
                  <a:pt x="16402" y="673"/>
                </a:cubicBezTo>
                <a:cubicBezTo>
                  <a:pt x="16378" y="673"/>
                  <a:pt x="16378" y="691"/>
                  <a:pt x="16378" y="704"/>
                </a:cubicBezTo>
                <a:cubicBezTo>
                  <a:pt x="16359" y="704"/>
                  <a:pt x="16341" y="716"/>
                  <a:pt x="16341" y="728"/>
                </a:cubicBezTo>
                <a:cubicBezTo>
                  <a:pt x="16335" y="725"/>
                  <a:pt x="16326" y="725"/>
                  <a:pt x="16316" y="725"/>
                </a:cubicBezTo>
                <a:cubicBezTo>
                  <a:pt x="16306" y="725"/>
                  <a:pt x="16296" y="725"/>
                  <a:pt x="16287" y="722"/>
                </a:cubicBezTo>
                <a:cubicBezTo>
                  <a:pt x="16276" y="717"/>
                  <a:pt x="16279" y="702"/>
                  <a:pt x="16261" y="702"/>
                </a:cubicBezTo>
                <a:cubicBezTo>
                  <a:pt x="16258" y="702"/>
                  <a:pt x="16255" y="703"/>
                  <a:pt x="16250" y="704"/>
                </a:cubicBezTo>
                <a:cubicBezTo>
                  <a:pt x="16250" y="690"/>
                  <a:pt x="16247" y="655"/>
                  <a:pt x="16229" y="655"/>
                </a:cubicBezTo>
                <a:cubicBezTo>
                  <a:pt x="16224" y="655"/>
                  <a:pt x="16217" y="659"/>
                  <a:pt x="16208" y="667"/>
                </a:cubicBezTo>
                <a:cubicBezTo>
                  <a:pt x="16211" y="643"/>
                  <a:pt x="16205" y="637"/>
                  <a:pt x="16193" y="637"/>
                </a:cubicBezTo>
                <a:cubicBezTo>
                  <a:pt x="16185" y="637"/>
                  <a:pt x="16173" y="640"/>
                  <a:pt x="16160" y="643"/>
                </a:cubicBezTo>
                <a:lnTo>
                  <a:pt x="16160" y="661"/>
                </a:lnTo>
                <a:cubicBezTo>
                  <a:pt x="16117" y="661"/>
                  <a:pt x="16105" y="673"/>
                  <a:pt x="16129" y="704"/>
                </a:cubicBezTo>
                <a:cubicBezTo>
                  <a:pt x="16117" y="704"/>
                  <a:pt x="16099" y="704"/>
                  <a:pt x="16087" y="716"/>
                </a:cubicBezTo>
                <a:lnTo>
                  <a:pt x="16087" y="728"/>
                </a:lnTo>
                <a:cubicBezTo>
                  <a:pt x="16081" y="729"/>
                  <a:pt x="16077" y="729"/>
                  <a:pt x="16073" y="729"/>
                </a:cubicBezTo>
                <a:cubicBezTo>
                  <a:pt x="16050" y="729"/>
                  <a:pt x="16067" y="714"/>
                  <a:pt x="16057" y="704"/>
                </a:cubicBezTo>
                <a:cubicBezTo>
                  <a:pt x="16054" y="703"/>
                  <a:pt x="16051" y="703"/>
                  <a:pt x="16049" y="703"/>
                </a:cubicBezTo>
                <a:cubicBezTo>
                  <a:pt x="16024" y="703"/>
                  <a:pt x="16016" y="728"/>
                  <a:pt x="16038" y="734"/>
                </a:cubicBezTo>
                <a:cubicBezTo>
                  <a:pt x="16008" y="734"/>
                  <a:pt x="16026" y="813"/>
                  <a:pt x="16038" y="825"/>
                </a:cubicBezTo>
                <a:cubicBezTo>
                  <a:pt x="16032" y="825"/>
                  <a:pt x="16026" y="825"/>
                  <a:pt x="16014" y="819"/>
                </a:cubicBezTo>
                <a:cubicBezTo>
                  <a:pt x="16008" y="837"/>
                  <a:pt x="15996" y="837"/>
                  <a:pt x="15984" y="849"/>
                </a:cubicBezTo>
                <a:cubicBezTo>
                  <a:pt x="15984" y="849"/>
                  <a:pt x="15996" y="873"/>
                  <a:pt x="15996" y="879"/>
                </a:cubicBezTo>
                <a:cubicBezTo>
                  <a:pt x="15972" y="879"/>
                  <a:pt x="15948" y="897"/>
                  <a:pt x="15966" y="909"/>
                </a:cubicBezTo>
                <a:cubicBezTo>
                  <a:pt x="15923" y="909"/>
                  <a:pt x="15917" y="915"/>
                  <a:pt x="15917" y="946"/>
                </a:cubicBezTo>
                <a:cubicBezTo>
                  <a:pt x="15893" y="946"/>
                  <a:pt x="15887" y="964"/>
                  <a:pt x="15887" y="976"/>
                </a:cubicBezTo>
                <a:lnTo>
                  <a:pt x="15857" y="976"/>
                </a:lnTo>
                <a:cubicBezTo>
                  <a:pt x="15857" y="996"/>
                  <a:pt x="15851" y="1003"/>
                  <a:pt x="15842" y="1003"/>
                </a:cubicBezTo>
                <a:cubicBezTo>
                  <a:pt x="15819" y="1003"/>
                  <a:pt x="15778" y="963"/>
                  <a:pt x="15751" y="963"/>
                </a:cubicBezTo>
                <a:cubicBezTo>
                  <a:pt x="15745" y="963"/>
                  <a:pt x="15740" y="965"/>
                  <a:pt x="15736" y="970"/>
                </a:cubicBezTo>
                <a:cubicBezTo>
                  <a:pt x="15731" y="970"/>
                  <a:pt x="15718" y="903"/>
                  <a:pt x="15694" y="903"/>
                </a:cubicBezTo>
                <a:cubicBezTo>
                  <a:pt x="15688" y="903"/>
                  <a:pt x="15682" y="906"/>
                  <a:pt x="15675" y="915"/>
                </a:cubicBezTo>
                <a:cubicBezTo>
                  <a:pt x="15669" y="909"/>
                  <a:pt x="15669" y="885"/>
                  <a:pt x="15645" y="885"/>
                </a:cubicBezTo>
                <a:lnTo>
                  <a:pt x="15645" y="909"/>
                </a:lnTo>
                <a:cubicBezTo>
                  <a:pt x="15641" y="911"/>
                  <a:pt x="15636" y="912"/>
                  <a:pt x="15629" y="912"/>
                </a:cubicBezTo>
                <a:cubicBezTo>
                  <a:pt x="15617" y="912"/>
                  <a:pt x="15603" y="909"/>
                  <a:pt x="15590" y="909"/>
                </a:cubicBezTo>
                <a:cubicBezTo>
                  <a:pt x="15590" y="915"/>
                  <a:pt x="15590" y="928"/>
                  <a:pt x="15603" y="934"/>
                </a:cubicBezTo>
                <a:lnTo>
                  <a:pt x="15554" y="934"/>
                </a:lnTo>
                <a:lnTo>
                  <a:pt x="15554" y="958"/>
                </a:lnTo>
                <a:cubicBezTo>
                  <a:pt x="15494" y="958"/>
                  <a:pt x="15530" y="970"/>
                  <a:pt x="15512" y="994"/>
                </a:cubicBezTo>
                <a:cubicBezTo>
                  <a:pt x="15494" y="1018"/>
                  <a:pt x="15451" y="994"/>
                  <a:pt x="15463" y="1031"/>
                </a:cubicBezTo>
                <a:lnTo>
                  <a:pt x="15421" y="1031"/>
                </a:lnTo>
                <a:cubicBezTo>
                  <a:pt x="15403" y="1049"/>
                  <a:pt x="15421" y="1061"/>
                  <a:pt x="15421" y="1079"/>
                </a:cubicBezTo>
                <a:cubicBezTo>
                  <a:pt x="15457" y="1085"/>
                  <a:pt x="15494" y="1079"/>
                  <a:pt x="15494" y="1121"/>
                </a:cubicBezTo>
                <a:cubicBezTo>
                  <a:pt x="15463" y="1121"/>
                  <a:pt x="15469" y="1152"/>
                  <a:pt x="15481" y="1170"/>
                </a:cubicBezTo>
                <a:cubicBezTo>
                  <a:pt x="15457" y="1170"/>
                  <a:pt x="15439" y="1176"/>
                  <a:pt x="15421" y="1176"/>
                </a:cubicBezTo>
                <a:cubicBezTo>
                  <a:pt x="15403" y="1176"/>
                  <a:pt x="15379" y="1182"/>
                  <a:pt x="15366" y="1188"/>
                </a:cubicBezTo>
                <a:cubicBezTo>
                  <a:pt x="15372" y="1206"/>
                  <a:pt x="15391" y="1212"/>
                  <a:pt x="15366" y="1230"/>
                </a:cubicBezTo>
                <a:cubicBezTo>
                  <a:pt x="15372" y="1236"/>
                  <a:pt x="15391" y="1242"/>
                  <a:pt x="15379" y="1261"/>
                </a:cubicBezTo>
                <a:cubicBezTo>
                  <a:pt x="15366" y="1267"/>
                  <a:pt x="15366" y="1267"/>
                  <a:pt x="15372" y="1279"/>
                </a:cubicBezTo>
                <a:lnTo>
                  <a:pt x="15409" y="1279"/>
                </a:lnTo>
                <a:cubicBezTo>
                  <a:pt x="15415" y="1291"/>
                  <a:pt x="15425" y="1294"/>
                  <a:pt x="15437" y="1294"/>
                </a:cubicBezTo>
                <a:cubicBezTo>
                  <a:pt x="15448" y="1294"/>
                  <a:pt x="15460" y="1291"/>
                  <a:pt x="15469" y="1291"/>
                </a:cubicBezTo>
                <a:cubicBezTo>
                  <a:pt x="15497" y="1296"/>
                  <a:pt x="15494" y="1322"/>
                  <a:pt x="15516" y="1322"/>
                </a:cubicBezTo>
                <a:cubicBezTo>
                  <a:pt x="15519" y="1322"/>
                  <a:pt x="15521" y="1322"/>
                  <a:pt x="15524" y="1321"/>
                </a:cubicBezTo>
                <a:lnTo>
                  <a:pt x="15524" y="1321"/>
                </a:lnTo>
                <a:cubicBezTo>
                  <a:pt x="15530" y="1351"/>
                  <a:pt x="15500" y="1357"/>
                  <a:pt x="15500" y="1388"/>
                </a:cubicBezTo>
                <a:cubicBezTo>
                  <a:pt x="15500" y="1418"/>
                  <a:pt x="15512" y="1400"/>
                  <a:pt x="15530" y="1418"/>
                </a:cubicBezTo>
                <a:cubicBezTo>
                  <a:pt x="15542" y="1424"/>
                  <a:pt x="15548" y="1442"/>
                  <a:pt x="15560" y="1448"/>
                </a:cubicBezTo>
                <a:cubicBezTo>
                  <a:pt x="15560" y="1443"/>
                  <a:pt x="15569" y="1429"/>
                  <a:pt x="15579" y="1429"/>
                </a:cubicBezTo>
                <a:cubicBezTo>
                  <a:pt x="15581" y="1429"/>
                  <a:pt x="15583" y="1429"/>
                  <a:pt x="15584" y="1430"/>
                </a:cubicBezTo>
                <a:cubicBezTo>
                  <a:pt x="15590" y="1430"/>
                  <a:pt x="15584" y="1448"/>
                  <a:pt x="15590" y="1454"/>
                </a:cubicBezTo>
                <a:cubicBezTo>
                  <a:pt x="15603" y="1470"/>
                  <a:pt x="15612" y="1473"/>
                  <a:pt x="15626" y="1473"/>
                </a:cubicBezTo>
                <a:cubicBezTo>
                  <a:pt x="15633" y="1473"/>
                  <a:pt x="15641" y="1472"/>
                  <a:pt x="15651" y="1472"/>
                </a:cubicBezTo>
                <a:cubicBezTo>
                  <a:pt x="15651" y="1460"/>
                  <a:pt x="15663" y="1454"/>
                  <a:pt x="15663" y="1448"/>
                </a:cubicBezTo>
                <a:lnTo>
                  <a:pt x="15693" y="1448"/>
                </a:lnTo>
                <a:cubicBezTo>
                  <a:pt x="15698" y="1434"/>
                  <a:pt x="15699" y="1381"/>
                  <a:pt x="15714" y="1381"/>
                </a:cubicBezTo>
                <a:cubicBezTo>
                  <a:pt x="15718" y="1381"/>
                  <a:pt x="15723" y="1385"/>
                  <a:pt x="15730" y="1394"/>
                </a:cubicBezTo>
                <a:lnTo>
                  <a:pt x="15730" y="1370"/>
                </a:lnTo>
                <a:cubicBezTo>
                  <a:pt x="15742" y="1370"/>
                  <a:pt x="15766" y="1382"/>
                  <a:pt x="15784" y="1382"/>
                </a:cubicBezTo>
                <a:cubicBezTo>
                  <a:pt x="15814" y="1382"/>
                  <a:pt x="15857" y="1382"/>
                  <a:pt x="15881" y="1394"/>
                </a:cubicBezTo>
                <a:cubicBezTo>
                  <a:pt x="15917" y="1418"/>
                  <a:pt x="15948" y="1442"/>
                  <a:pt x="15996" y="1448"/>
                </a:cubicBezTo>
                <a:cubicBezTo>
                  <a:pt x="16002" y="1450"/>
                  <a:pt x="16009" y="1451"/>
                  <a:pt x="16016" y="1451"/>
                </a:cubicBezTo>
                <a:cubicBezTo>
                  <a:pt x="16030" y="1451"/>
                  <a:pt x="16045" y="1448"/>
                  <a:pt x="16057" y="1448"/>
                </a:cubicBezTo>
                <a:cubicBezTo>
                  <a:pt x="16075" y="1454"/>
                  <a:pt x="16087" y="1472"/>
                  <a:pt x="16093" y="1485"/>
                </a:cubicBezTo>
                <a:cubicBezTo>
                  <a:pt x="16099" y="1503"/>
                  <a:pt x="16117" y="1509"/>
                  <a:pt x="16123" y="1521"/>
                </a:cubicBezTo>
                <a:cubicBezTo>
                  <a:pt x="16129" y="1539"/>
                  <a:pt x="16123" y="1551"/>
                  <a:pt x="16135" y="1569"/>
                </a:cubicBezTo>
                <a:cubicBezTo>
                  <a:pt x="16153" y="1581"/>
                  <a:pt x="16166" y="1600"/>
                  <a:pt x="16190" y="1612"/>
                </a:cubicBezTo>
                <a:cubicBezTo>
                  <a:pt x="16196" y="1624"/>
                  <a:pt x="16244" y="1684"/>
                  <a:pt x="16256" y="1727"/>
                </a:cubicBezTo>
                <a:lnTo>
                  <a:pt x="16256" y="1733"/>
                </a:lnTo>
                <a:cubicBezTo>
                  <a:pt x="16285" y="1802"/>
                  <a:pt x="16298" y="1860"/>
                  <a:pt x="16299" y="1924"/>
                </a:cubicBezTo>
                <a:lnTo>
                  <a:pt x="16299" y="1924"/>
                </a:lnTo>
                <a:lnTo>
                  <a:pt x="16256" y="1902"/>
                </a:lnTo>
                <a:cubicBezTo>
                  <a:pt x="16243" y="1892"/>
                  <a:pt x="16227" y="1883"/>
                  <a:pt x="16212" y="1872"/>
                </a:cubicBezTo>
                <a:lnTo>
                  <a:pt x="16212" y="1872"/>
                </a:lnTo>
                <a:cubicBezTo>
                  <a:pt x="16213" y="1875"/>
                  <a:pt x="16214" y="1877"/>
                  <a:pt x="16214" y="1878"/>
                </a:cubicBezTo>
                <a:cubicBezTo>
                  <a:pt x="16226" y="1896"/>
                  <a:pt x="16244" y="1902"/>
                  <a:pt x="16256" y="1908"/>
                </a:cubicBezTo>
                <a:cubicBezTo>
                  <a:pt x="16275" y="1914"/>
                  <a:pt x="16287" y="1927"/>
                  <a:pt x="16299" y="1933"/>
                </a:cubicBezTo>
                <a:cubicBezTo>
                  <a:pt x="16299" y="1930"/>
                  <a:pt x="16299" y="1927"/>
                  <a:pt x="16299" y="1924"/>
                </a:cubicBezTo>
                <a:lnTo>
                  <a:pt x="16299" y="1924"/>
                </a:lnTo>
                <a:lnTo>
                  <a:pt x="16305" y="1927"/>
                </a:lnTo>
                <a:cubicBezTo>
                  <a:pt x="16305" y="1969"/>
                  <a:pt x="16305" y="2017"/>
                  <a:pt x="16299" y="2060"/>
                </a:cubicBezTo>
                <a:cubicBezTo>
                  <a:pt x="16281" y="2187"/>
                  <a:pt x="16275" y="2266"/>
                  <a:pt x="16269" y="2453"/>
                </a:cubicBezTo>
                <a:cubicBezTo>
                  <a:pt x="16244" y="2441"/>
                  <a:pt x="16220" y="2417"/>
                  <a:pt x="16208" y="2393"/>
                </a:cubicBezTo>
                <a:cubicBezTo>
                  <a:pt x="16184" y="2356"/>
                  <a:pt x="16166" y="2326"/>
                  <a:pt x="16135" y="2296"/>
                </a:cubicBezTo>
                <a:cubicBezTo>
                  <a:pt x="16105" y="2266"/>
                  <a:pt x="16092" y="2244"/>
                  <a:pt x="16058" y="2244"/>
                </a:cubicBezTo>
                <a:cubicBezTo>
                  <a:pt x="16050" y="2244"/>
                  <a:pt x="16042" y="2245"/>
                  <a:pt x="16032" y="2247"/>
                </a:cubicBezTo>
                <a:cubicBezTo>
                  <a:pt x="16024" y="2250"/>
                  <a:pt x="16016" y="2251"/>
                  <a:pt x="16008" y="2251"/>
                </a:cubicBezTo>
                <a:cubicBezTo>
                  <a:pt x="15973" y="2251"/>
                  <a:pt x="15950" y="2230"/>
                  <a:pt x="15936" y="2205"/>
                </a:cubicBezTo>
                <a:cubicBezTo>
                  <a:pt x="15926" y="2194"/>
                  <a:pt x="15917" y="2181"/>
                  <a:pt x="15909" y="2168"/>
                </a:cubicBezTo>
                <a:lnTo>
                  <a:pt x="15909" y="2168"/>
                </a:lnTo>
                <a:cubicBezTo>
                  <a:pt x="15920" y="2173"/>
                  <a:pt x="15931" y="2177"/>
                  <a:pt x="15942" y="2181"/>
                </a:cubicBezTo>
                <a:cubicBezTo>
                  <a:pt x="15927" y="2156"/>
                  <a:pt x="15913" y="2127"/>
                  <a:pt x="15901" y="2099"/>
                </a:cubicBezTo>
                <a:lnTo>
                  <a:pt x="15901" y="2099"/>
                </a:lnTo>
                <a:cubicBezTo>
                  <a:pt x="15891" y="2125"/>
                  <a:pt x="15897" y="2148"/>
                  <a:pt x="15909" y="2168"/>
                </a:cubicBezTo>
                <a:lnTo>
                  <a:pt x="15909" y="2168"/>
                </a:lnTo>
                <a:cubicBezTo>
                  <a:pt x="15820" y="2130"/>
                  <a:pt x="15746" y="2068"/>
                  <a:pt x="15730" y="1987"/>
                </a:cubicBezTo>
                <a:cubicBezTo>
                  <a:pt x="15736" y="1987"/>
                  <a:pt x="15748" y="1987"/>
                  <a:pt x="15748" y="1969"/>
                </a:cubicBezTo>
                <a:cubicBezTo>
                  <a:pt x="15754" y="1969"/>
                  <a:pt x="15766" y="1969"/>
                  <a:pt x="15766" y="1981"/>
                </a:cubicBezTo>
                <a:cubicBezTo>
                  <a:pt x="15778" y="1981"/>
                  <a:pt x="15778" y="1969"/>
                  <a:pt x="15784" y="1963"/>
                </a:cubicBezTo>
                <a:cubicBezTo>
                  <a:pt x="15790" y="1969"/>
                  <a:pt x="15790" y="1969"/>
                  <a:pt x="15784" y="1981"/>
                </a:cubicBezTo>
                <a:cubicBezTo>
                  <a:pt x="15790" y="1984"/>
                  <a:pt x="15796" y="1986"/>
                  <a:pt x="15802" y="1986"/>
                </a:cubicBezTo>
                <a:cubicBezTo>
                  <a:pt x="15807" y="1986"/>
                  <a:pt x="15811" y="1984"/>
                  <a:pt x="15814" y="1981"/>
                </a:cubicBezTo>
                <a:cubicBezTo>
                  <a:pt x="15821" y="1969"/>
                  <a:pt x="15814" y="1969"/>
                  <a:pt x="15827" y="1969"/>
                </a:cubicBezTo>
                <a:lnTo>
                  <a:pt x="15845" y="1969"/>
                </a:lnTo>
                <a:cubicBezTo>
                  <a:pt x="15845" y="1969"/>
                  <a:pt x="15845" y="1963"/>
                  <a:pt x="15851" y="1963"/>
                </a:cubicBezTo>
                <a:lnTo>
                  <a:pt x="15881" y="1963"/>
                </a:lnTo>
                <a:cubicBezTo>
                  <a:pt x="15875" y="1987"/>
                  <a:pt x="15875" y="2017"/>
                  <a:pt x="15881" y="2042"/>
                </a:cubicBezTo>
                <a:cubicBezTo>
                  <a:pt x="15886" y="2059"/>
                  <a:pt x="15893" y="2079"/>
                  <a:pt x="15901" y="2099"/>
                </a:cubicBezTo>
                <a:lnTo>
                  <a:pt x="15901" y="2099"/>
                </a:lnTo>
                <a:cubicBezTo>
                  <a:pt x="15903" y="2096"/>
                  <a:pt x="15904" y="2093"/>
                  <a:pt x="15905" y="2090"/>
                </a:cubicBezTo>
                <a:cubicBezTo>
                  <a:pt x="15911" y="2078"/>
                  <a:pt x="15917" y="2066"/>
                  <a:pt x="15923" y="2054"/>
                </a:cubicBezTo>
                <a:lnTo>
                  <a:pt x="15923" y="2060"/>
                </a:lnTo>
                <a:cubicBezTo>
                  <a:pt x="15923" y="2078"/>
                  <a:pt x="15923" y="2066"/>
                  <a:pt x="15936" y="2084"/>
                </a:cubicBezTo>
                <a:cubicBezTo>
                  <a:pt x="15936" y="2084"/>
                  <a:pt x="15942" y="2084"/>
                  <a:pt x="15942" y="2090"/>
                </a:cubicBezTo>
                <a:cubicBezTo>
                  <a:pt x="15942" y="2090"/>
                  <a:pt x="15942" y="2096"/>
                  <a:pt x="15948" y="2108"/>
                </a:cubicBezTo>
                <a:cubicBezTo>
                  <a:pt x="15954" y="2120"/>
                  <a:pt x="15972" y="2120"/>
                  <a:pt x="15996" y="2120"/>
                </a:cubicBezTo>
                <a:cubicBezTo>
                  <a:pt x="16002" y="2114"/>
                  <a:pt x="15996" y="2096"/>
                  <a:pt x="15996" y="2090"/>
                </a:cubicBezTo>
                <a:cubicBezTo>
                  <a:pt x="16002" y="2090"/>
                  <a:pt x="16002" y="2078"/>
                  <a:pt x="16002" y="2066"/>
                </a:cubicBezTo>
                <a:cubicBezTo>
                  <a:pt x="16002" y="2063"/>
                  <a:pt x="16004" y="2063"/>
                  <a:pt x="16005" y="2063"/>
                </a:cubicBezTo>
                <a:cubicBezTo>
                  <a:pt x="16007" y="2063"/>
                  <a:pt x="16008" y="2063"/>
                  <a:pt x="16008" y="2060"/>
                </a:cubicBezTo>
                <a:cubicBezTo>
                  <a:pt x="16008" y="2054"/>
                  <a:pt x="16002" y="2054"/>
                  <a:pt x="16002" y="2048"/>
                </a:cubicBezTo>
                <a:cubicBezTo>
                  <a:pt x="16008" y="2048"/>
                  <a:pt x="16026" y="2048"/>
                  <a:pt x="16026" y="2036"/>
                </a:cubicBezTo>
                <a:cubicBezTo>
                  <a:pt x="16014" y="2036"/>
                  <a:pt x="16014" y="2029"/>
                  <a:pt x="16014" y="2023"/>
                </a:cubicBezTo>
                <a:cubicBezTo>
                  <a:pt x="16017" y="2022"/>
                  <a:pt x="16019" y="2022"/>
                  <a:pt x="16022" y="2022"/>
                </a:cubicBezTo>
                <a:cubicBezTo>
                  <a:pt x="16033" y="2022"/>
                  <a:pt x="16045" y="2029"/>
                  <a:pt x="16045" y="2029"/>
                </a:cubicBezTo>
                <a:lnTo>
                  <a:pt x="16063" y="2036"/>
                </a:lnTo>
                <a:cubicBezTo>
                  <a:pt x="16069" y="2036"/>
                  <a:pt x="16069" y="2036"/>
                  <a:pt x="16069" y="2029"/>
                </a:cubicBezTo>
                <a:cubicBezTo>
                  <a:pt x="16069" y="2029"/>
                  <a:pt x="16069" y="2023"/>
                  <a:pt x="16075" y="2023"/>
                </a:cubicBezTo>
                <a:cubicBezTo>
                  <a:pt x="16083" y="2023"/>
                  <a:pt x="16086" y="2026"/>
                  <a:pt x="16088" y="2026"/>
                </a:cubicBezTo>
                <a:cubicBezTo>
                  <a:pt x="16090" y="2026"/>
                  <a:pt x="16091" y="2025"/>
                  <a:pt x="16093" y="2023"/>
                </a:cubicBezTo>
                <a:cubicBezTo>
                  <a:pt x="16123" y="2017"/>
                  <a:pt x="16087" y="1999"/>
                  <a:pt x="16075" y="1993"/>
                </a:cubicBezTo>
                <a:lnTo>
                  <a:pt x="16069" y="1993"/>
                </a:lnTo>
                <a:lnTo>
                  <a:pt x="16069" y="1987"/>
                </a:lnTo>
                <a:cubicBezTo>
                  <a:pt x="16063" y="1975"/>
                  <a:pt x="16063" y="1987"/>
                  <a:pt x="16057" y="1969"/>
                </a:cubicBezTo>
                <a:cubicBezTo>
                  <a:pt x="16045" y="1945"/>
                  <a:pt x="16045" y="1945"/>
                  <a:pt x="16026" y="1945"/>
                </a:cubicBezTo>
                <a:cubicBezTo>
                  <a:pt x="16008" y="1945"/>
                  <a:pt x="15996" y="1945"/>
                  <a:pt x="15978" y="1939"/>
                </a:cubicBezTo>
                <a:cubicBezTo>
                  <a:pt x="15954" y="1939"/>
                  <a:pt x="15954" y="1933"/>
                  <a:pt x="15954" y="1914"/>
                </a:cubicBezTo>
                <a:cubicBezTo>
                  <a:pt x="15954" y="1908"/>
                  <a:pt x="15966" y="1908"/>
                  <a:pt x="15954" y="1902"/>
                </a:cubicBezTo>
                <a:lnTo>
                  <a:pt x="15948" y="1896"/>
                </a:lnTo>
                <a:cubicBezTo>
                  <a:pt x="15948" y="1896"/>
                  <a:pt x="15948" y="1884"/>
                  <a:pt x="15942" y="1884"/>
                </a:cubicBezTo>
                <a:cubicBezTo>
                  <a:pt x="15936" y="1878"/>
                  <a:pt x="15917" y="1878"/>
                  <a:pt x="15911" y="1872"/>
                </a:cubicBezTo>
                <a:cubicBezTo>
                  <a:pt x="15905" y="1866"/>
                  <a:pt x="15905" y="1866"/>
                  <a:pt x="15905" y="1854"/>
                </a:cubicBezTo>
                <a:lnTo>
                  <a:pt x="15893" y="1854"/>
                </a:lnTo>
                <a:cubicBezTo>
                  <a:pt x="15893" y="1854"/>
                  <a:pt x="15893" y="1848"/>
                  <a:pt x="15887" y="1848"/>
                </a:cubicBezTo>
                <a:cubicBezTo>
                  <a:pt x="15881" y="1836"/>
                  <a:pt x="15887" y="1842"/>
                  <a:pt x="15875" y="1836"/>
                </a:cubicBezTo>
                <a:cubicBezTo>
                  <a:pt x="15857" y="1824"/>
                  <a:pt x="15851" y="1824"/>
                  <a:pt x="15845" y="1818"/>
                </a:cubicBezTo>
                <a:cubicBezTo>
                  <a:pt x="15833" y="1812"/>
                  <a:pt x="15827" y="1812"/>
                  <a:pt x="15821" y="1805"/>
                </a:cubicBezTo>
                <a:lnTo>
                  <a:pt x="15772" y="1805"/>
                </a:lnTo>
                <a:cubicBezTo>
                  <a:pt x="15766" y="1805"/>
                  <a:pt x="15760" y="1812"/>
                  <a:pt x="15754" y="1812"/>
                </a:cubicBezTo>
                <a:lnTo>
                  <a:pt x="15736" y="1812"/>
                </a:lnTo>
                <a:cubicBezTo>
                  <a:pt x="15730" y="1812"/>
                  <a:pt x="15736" y="1818"/>
                  <a:pt x="15730" y="1818"/>
                </a:cubicBezTo>
                <a:cubicBezTo>
                  <a:pt x="15723" y="1819"/>
                  <a:pt x="15718" y="1820"/>
                  <a:pt x="15713" y="1820"/>
                </a:cubicBezTo>
                <a:cubicBezTo>
                  <a:pt x="15699" y="1820"/>
                  <a:pt x="15690" y="1814"/>
                  <a:pt x="15681" y="1805"/>
                </a:cubicBezTo>
                <a:cubicBezTo>
                  <a:pt x="15675" y="1787"/>
                  <a:pt x="15681" y="1781"/>
                  <a:pt x="15669" y="1763"/>
                </a:cubicBezTo>
                <a:cubicBezTo>
                  <a:pt x="15666" y="1760"/>
                  <a:pt x="15654" y="1756"/>
                  <a:pt x="15643" y="1756"/>
                </a:cubicBezTo>
                <a:cubicBezTo>
                  <a:pt x="15634" y="1756"/>
                  <a:pt x="15626" y="1758"/>
                  <a:pt x="15621" y="1763"/>
                </a:cubicBezTo>
                <a:cubicBezTo>
                  <a:pt x="15609" y="1763"/>
                  <a:pt x="15590" y="1751"/>
                  <a:pt x="15578" y="1751"/>
                </a:cubicBezTo>
                <a:lnTo>
                  <a:pt x="15560" y="1751"/>
                </a:lnTo>
                <a:cubicBezTo>
                  <a:pt x="15560" y="1751"/>
                  <a:pt x="15554" y="1751"/>
                  <a:pt x="15548" y="1745"/>
                </a:cubicBezTo>
                <a:cubicBezTo>
                  <a:pt x="15548" y="1751"/>
                  <a:pt x="15542" y="1763"/>
                  <a:pt x="15542" y="1775"/>
                </a:cubicBezTo>
                <a:cubicBezTo>
                  <a:pt x="15530" y="1781"/>
                  <a:pt x="15524" y="1787"/>
                  <a:pt x="15518" y="1805"/>
                </a:cubicBezTo>
                <a:cubicBezTo>
                  <a:pt x="15512" y="1812"/>
                  <a:pt x="15512" y="1824"/>
                  <a:pt x="15500" y="1836"/>
                </a:cubicBezTo>
                <a:cubicBezTo>
                  <a:pt x="15500" y="1842"/>
                  <a:pt x="15500" y="1854"/>
                  <a:pt x="15488" y="1854"/>
                </a:cubicBezTo>
                <a:cubicBezTo>
                  <a:pt x="15500" y="1854"/>
                  <a:pt x="15512" y="1842"/>
                  <a:pt x="15518" y="1836"/>
                </a:cubicBezTo>
                <a:cubicBezTo>
                  <a:pt x="15523" y="1828"/>
                  <a:pt x="15530" y="1824"/>
                  <a:pt x="15537" y="1824"/>
                </a:cubicBezTo>
                <a:cubicBezTo>
                  <a:pt x="15545" y="1824"/>
                  <a:pt x="15554" y="1829"/>
                  <a:pt x="15560" y="1836"/>
                </a:cubicBezTo>
                <a:cubicBezTo>
                  <a:pt x="15578" y="1842"/>
                  <a:pt x="15572" y="1842"/>
                  <a:pt x="15560" y="1854"/>
                </a:cubicBezTo>
                <a:cubicBezTo>
                  <a:pt x="15554" y="1866"/>
                  <a:pt x="15548" y="1872"/>
                  <a:pt x="15548" y="1878"/>
                </a:cubicBezTo>
                <a:cubicBezTo>
                  <a:pt x="15554" y="1878"/>
                  <a:pt x="15590" y="1884"/>
                  <a:pt x="15603" y="1884"/>
                </a:cubicBezTo>
                <a:cubicBezTo>
                  <a:pt x="15609" y="1884"/>
                  <a:pt x="15615" y="1878"/>
                  <a:pt x="15621" y="1872"/>
                </a:cubicBezTo>
                <a:cubicBezTo>
                  <a:pt x="15633" y="1872"/>
                  <a:pt x="15639" y="1866"/>
                  <a:pt x="15645" y="1866"/>
                </a:cubicBezTo>
                <a:cubicBezTo>
                  <a:pt x="15669" y="1866"/>
                  <a:pt x="15681" y="1872"/>
                  <a:pt x="15699" y="1878"/>
                </a:cubicBezTo>
                <a:cubicBezTo>
                  <a:pt x="15702" y="1881"/>
                  <a:pt x="15704" y="1881"/>
                  <a:pt x="15705" y="1881"/>
                </a:cubicBezTo>
                <a:cubicBezTo>
                  <a:pt x="15707" y="1881"/>
                  <a:pt x="15708" y="1881"/>
                  <a:pt x="15712" y="1884"/>
                </a:cubicBezTo>
                <a:cubicBezTo>
                  <a:pt x="15724" y="1896"/>
                  <a:pt x="15712" y="1896"/>
                  <a:pt x="15724" y="1902"/>
                </a:cubicBezTo>
                <a:cubicBezTo>
                  <a:pt x="15724" y="1902"/>
                  <a:pt x="15730" y="1902"/>
                  <a:pt x="15736" y="1908"/>
                </a:cubicBezTo>
                <a:cubicBezTo>
                  <a:pt x="15736" y="1908"/>
                  <a:pt x="15736" y="1914"/>
                  <a:pt x="15742" y="1914"/>
                </a:cubicBezTo>
                <a:cubicBezTo>
                  <a:pt x="15736" y="1914"/>
                  <a:pt x="15724" y="1908"/>
                  <a:pt x="15712" y="1908"/>
                </a:cubicBezTo>
                <a:cubicBezTo>
                  <a:pt x="15699" y="1902"/>
                  <a:pt x="15693" y="1896"/>
                  <a:pt x="15675" y="1896"/>
                </a:cubicBezTo>
                <a:lnTo>
                  <a:pt x="15633" y="1896"/>
                </a:lnTo>
                <a:cubicBezTo>
                  <a:pt x="15621" y="1896"/>
                  <a:pt x="15590" y="1896"/>
                  <a:pt x="15590" y="1908"/>
                </a:cubicBezTo>
                <a:cubicBezTo>
                  <a:pt x="15578" y="1908"/>
                  <a:pt x="15572" y="1914"/>
                  <a:pt x="15572" y="1927"/>
                </a:cubicBezTo>
                <a:lnTo>
                  <a:pt x="15572" y="1939"/>
                </a:lnTo>
                <a:cubicBezTo>
                  <a:pt x="15572" y="1945"/>
                  <a:pt x="15554" y="1945"/>
                  <a:pt x="15560" y="1957"/>
                </a:cubicBezTo>
                <a:cubicBezTo>
                  <a:pt x="15560" y="1963"/>
                  <a:pt x="15568" y="1964"/>
                  <a:pt x="15577" y="1964"/>
                </a:cubicBezTo>
                <a:cubicBezTo>
                  <a:pt x="15586" y="1964"/>
                  <a:pt x="15596" y="1963"/>
                  <a:pt x="15603" y="1963"/>
                </a:cubicBezTo>
                <a:cubicBezTo>
                  <a:pt x="15615" y="1963"/>
                  <a:pt x="15609" y="1975"/>
                  <a:pt x="15615" y="1987"/>
                </a:cubicBezTo>
                <a:cubicBezTo>
                  <a:pt x="15590" y="1987"/>
                  <a:pt x="15578" y="1999"/>
                  <a:pt x="15554" y="2005"/>
                </a:cubicBezTo>
                <a:cubicBezTo>
                  <a:pt x="15548" y="1993"/>
                  <a:pt x="15554" y="1993"/>
                  <a:pt x="15542" y="1993"/>
                </a:cubicBezTo>
                <a:lnTo>
                  <a:pt x="15518" y="1993"/>
                </a:lnTo>
                <a:cubicBezTo>
                  <a:pt x="15518" y="1993"/>
                  <a:pt x="15512" y="1987"/>
                  <a:pt x="15500" y="1987"/>
                </a:cubicBezTo>
                <a:cubicBezTo>
                  <a:pt x="15488" y="1999"/>
                  <a:pt x="15488" y="2017"/>
                  <a:pt x="15469" y="2023"/>
                </a:cubicBezTo>
                <a:cubicBezTo>
                  <a:pt x="15466" y="2020"/>
                  <a:pt x="15463" y="2019"/>
                  <a:pt x="15460" y="2019"/>
                </a:cubicBezTo>
                <a:cubicBezTo>
                  <a:pt x="15444" y="2019"/>
                  <a:pt x="15427" y="2050"/>
                  <a:pt x="15427" y="2060"/>
                </a:cubicBezTo>
                <a:cubicBezTo>
                  <a:pt x="15423" y="2060"/>
                  <a:pt x="15411" y="2046"/>
                  <a:pt x="15403" y="2046"/>
                </a:cubicBezTo>
                <a:cubicBezTo>
                  <a:pt x="15399" y="2046"/>
                  <a:pt x="15397" y="2050"/>
                  <a:pt x="15397" y="2060"/>
                </a:cubicBezTo>
                <a:cubicBezTo>
                  <a:pt x="15392" y="2060"/>
                  <a:pt x="15375" y="2052"/>
                  <a:pt x="15360" y="2052"/>
                </a:cubicBezTo>
                <a:cubicBezTo>
                  <a:pt x="15356" y="2052"/>
                  <a:pt x="15352" y="2052"/>
                  <a:pt x="15348" y="2054"/>
                </a:cubicBezTo>
                <a:cubicBezTo>
                  <a:pt x="15342" y="2060"/>
                  <a:pt x="15342" y="2078"/>
                  <a:pt x="15336" y="2078"/>
                </a:cubicBezTo>
                <a:cubicBezTo>
                  <a:pt x="15339" y="2080"/>
                  <a:pt x="15342" y="2080"/>
                  <a:pt x="15344" y="2080"/>
                </a:cubicBezTo>
                <a:cubicBezTo>
                  <a:pt x="15350" y="2080"/>
                  <a:pt x="15353" y="2075"/>
                  <a:pt x="15366" y="2066"/>
                </a:cubicBezTo>
                <a:cubicBezTo>
                  <a:pt x="15370" y="2065"/>
                  <a:pt x="15372" y="2065"/>
                  <a:pt x="15375" y="2065"/>
                </a:cubicBezTo>
                <a:cubicBezTo>
                  <a:pt x="15387" y="2065"/>
                  <a:pt x="15378" y="2079"/>
                  <a:pt x="15372" y="2084"/>
                </a:cubicBezTo>
                <a:cubicBezTo>
                  <a:pt x="15366" y="2090"/>
                  <a:pt x="15360" y="2090"/>
                  <a:pt x="15348" y="2096"/>
                </a:cubicBezTo>
                <a:cubicBezTo>
                  <a:pt x="15342" y="2108"/>
                  <a:pt x="15336" y="2120"/>
                  <a:pt x="15318" y="2120"/>
                </a:cubicBezTo>
                <a:lnTo>
                  <a:pt x="15336" y="2187"/>
                </a:lnTo>
                <a:cubicBezTo>
                  <a:pt x="15348" y="2187"/>
                  <a:pt x="15372" y="2181"/>
                  <a:pt x="15372" y="2169"/>
                </a:cubicBezTo>
                <a:lnTo>
                  <a:pt x="15379" y="2169"/>
                </a:lnTo>
                <a:lnTo>
                  <a:pt x="15379" y="2157"/>
                </a:lnTo>
                <a:cubicBezTo>
                  <a:pt x="15391" y="2157"/>
                  <a:pt x="15391" y="2151"/>
                  <a:pt x="15397" y="2145"/>
                </a:cubicBezTo>
                <a:lnTo>
                  <a:pt x="15403" y="2151"/>
                </a:lnTo>
                <a:cubicBezTo>
                  <a:pt x="15403" y="2145"/>
                  <a:pt x="15403" y="2145"/>
                  <a:pt x="15409" y="2145"/>
                </a:cubicBezTo>
                <a:cubicBezTo>
                  <a:pt x="15451" y="2157"/>
                  <a:pt x="15494" y="2169"/>
                  <a:pt x="15542" y="2175"/>
                </a:cubicBezTo>
                <a:cubicBezTo>
                  <a:pt x="15584" y="2181"/>
                  <a:pt x="15639" y="2187"/>
                  <a:pt x="15681" y="2187"/>
                </a:cubicBezTo>
                <a:cubicBezTo>
                  <a:pt x="15697" y="2187"/>
                  <a:pt x="15714" y="2186"/>
                  <a:pt x="15731" y="2186"/>
                </a:cubicBezTo>
                <a:cubicBezTo>
                  <a:pt x="15763" y="2186"/>
                  <a:pt x="15794" y="2189"/>
                  <a:pt x="15814" y="2205"/>
                </a:cubicBezTo>
                <a:cubicBezTo>
                  <a:pt x="15857" y="2235"/>
                  <a:pt x="15905" y="2266"/>
                  <a:pt x="15966" y="2272"/>
                </a:cubicBezTo>
                <a:cubicBezTo>
                  <a:pt x="15972" y="2273"/>
                  <a:pt x="15979" y="2273"/>
                  <a:pt x="15985" y="2273"/>
                </a:cubicBezTo>
                <a:cubicBezTo>
                  <a:pt x="16002" y="2273"/>
                  <a:pt x="16018" y="2270"/>
                  <a:pt x="16031" y="2270"/>
                </a:cubicBezTo>
                <a:cubicBezTo>
                  <a:pt x="16036" y="2270"/>
                  <a:pt x="16041" y="2270"/>
                  <a:pt x="16045" y="2272"/>
                </a:cubicBezTo>
                <a:cubicBezTo>
                  <a:pt x="16075" y="2278"/>
                  <a:pt x="16087" y="2302"/>
                  <a:pt x="16099" y="2320"/>
                </a:cubicBezTo>
                <a:lnTo>
                  <a:pt x="16147" y="2362"/>
                </a:lnTo>
                <a:cubicBezTo>
                  <a:pt x="16153" y="2387"/>
                  <a:pt x="16147" y="2399"/>
                  <a:pt x="16160" y="2423"/>
                </a:cubicBezTo>
                <a:cubicBezTo>
                  <a:pt x="16178" y="2447"/>
                  <a:pt x="16208" y="2471"/>
                  <a:pt x="16226" y="2484"/>
                </a:cubicBezTo>
                <a:cubicBezTo>
                  <a:pt x="16238" y="2490"/>
                  <a:pt x="16244" y="2520"/>
                  <a:pt x="16244" y="2550"/>
                </a:cubicBezTo>
                <a:cubicBezTo>
                  <a:pt x="16244" y="2580"/>
                  <a:pt x="16238" y="2611"/>
                  <a:pt x="16238" y="2641"/>
                </a:cubicBezTo>
                <a:cubicBezTo>
                  <a:pt x="16214" y="2641"/>
                  <a:pt x="16196" y="2653"/>
                  <a:pt x="16208" y="2683"/>
                </a:cubicBezTo>
                <a:cubicBezTo>
                  <a:pt x="16196" y="2683"/>
                  <a:pt x="16190" y="2683"/>
                  <a:pt x="16184" y="2689"/>
                </a:cubicBezTo>
                <a:cubicBezTo>
                  <a:pt x="16166" y="2683"/>
                  <a:pt x="16153" y="2671"/>
                  <a:pt x="16135" y="2659"/>
                </a:cubicBezTo>
                <a:cubicBezTo>
                  <a:pt x="16135" y="2653"/>
                  <a:pt x="16117" y="2611"/>
                  <a:pt x="16093" y="2574"/>
                </a:cubicBezTo>
                <a:cubicBezTo>
                  <a:pt x="16099" y="2568"/>
                  <a:pt x="16105" y="2520"/>
                  <a:pt x="16099" y="2490"/>
                </a:cubicBezTo>
                <a:lnTo>
                  <a:pt x="16093" y="2490"/>
                </a:lnTo>
                <a:cubicBezTo>
                  <a:pt x="16099" y="2520"/>
                  <a:pt x="16093" y="2562"/>
                  <a:pt x="16087" y="2574"/>
                </a:cubicBezTo>
                <a:cubicBezTo>
                  <a:pt x="16069" y="2550"/>
                  <a:pt x="16057" y="2532"/>
                  <a:pt x="16045" y="2520"/>
                </a:cubicBezTo>
                <a:lnTo>
                  <a:pt x="16038" y="2532"/>
                </a:lnTo>
                <a:cubicBezTo>
                  <a:pt x="16061" y="2549"/>
                  <a:pt x="16100" y="2619"/>
                  <a:pt x="16119" y="2653"/>
                </a:cubicBezTo>
                <a:lnTo>
                  <a:pt x="16119" y="2653"/>
                </a:lnTo>
                <a:cubicBezTo>
                  <a:pt x="16140" y="2666"/>
                  <a:pt x="16160" y="2678"/>
                  <a:pt x="16178" y="2689"/>
                </a:cubicBezTo>
                <a:lnTo>
                  <a:pt x="16178" y="2702"/>
                </a:lnTo>
                <a:lnTo>
                  <a:pt x="16147" y="2702"/>
                </a:lnTo>
                <a:cubicBezTo>
                  <a:pt x="16147" y="2722"/>
                  <a:pt x="16142" y="2729"/>
                  <a:pt x="16132" y="2729"/>
                </a:cubicBezTo>
                <a:cubicBezTo>
                  <a:pt x="16110" y="2729"/>
                  <a:pt x="16069" y="2688"/>
                  <a:pt x="16042" y="2688"/>
                </a:cubicBezTo>
                <a:cubicBezTo>
                  <a:pt x="16036" y="2688"/>
                  <a:pt x="16030" y="2691"/>
                  <a:pt x="16026" y="2695"/>
                </a:cubicBezTo>
                <a:cubicBezTo>
                  <a:pt x="16017" y="2695"/>
                  <a:pt x="16007" y="2628"/>
                  <a:pt x="15984" y="2628"/>
                </a:cubicBezTo>
                <a:cubicBezTo>
                  <a:pt x="15979" y="2628"/>
                  <a:pt x="15973" y="2632"/>
                  <a:pt x="15966" y="2641"/>
                </a:cubicBezTo>
                <a:cubicBezTo>
                  <a:pt x="15954" y="2635"/>
                  <a:pt x="15954" y="2611"/>
                  <a:pt x="15936" y="2611"/>
                </a:cubicBezTo>
                <a:lnTo>
                  <a:pt x="15936" y="2635"/>
                </a:lnTo>
                <a:cubicBezTo>
                  <a:pt x="15929" y="2637"/>
                  <a:pt x="15923" y="2638"/>
                  <a:pt x="15916" y="2638"/>
                </a:cubicBezTo>
                <a:cubicBezTo>
                  <a:pt x="15903" y="2638"/>
                  <a:pt x="15889" y="2635"/>
                  <a:pt x="15881" y="2635"/>
                </a:cubicBezTo>
                <a:cubicBezTo>
                  <a:pt x="15881" y="2641"/>
                  <a:pt x="15881" y="2653"/>
                  <a:pt x="15887" y="2659"/>
                </a:cubicBezTo>
                <a:lnTo>
                  <a:pt x="15845" y="2659"/>
                </a:lnTo>
                <a:lnTo>
                  <a:pt x="15845" y="2683"/>
                </a:lnTo>
                <a:cubicBezTo>
                  <a:pt x="15784" y="2683"/>
                  <a:pt x="15821" y="2695"/>
                  <a:pt x="15796" y="2720"/>
                </a:cubicBezTo>
                <a:cubicBezTo>
                  <a:pt x="15784" y="2744"/>
                  <a:pt x="15736" y="2720"/>
                  <a:pt x="15754" y="2756"/>
                </a:cubicBezTo>
                <a:lnTo>
                  <a:pt x="15705" y="2756"/>
                </a:lnTo>
                <a:cubicBezTo>
                  <a:pt x="15693" y="2774"/>
                  <a:pt x="15705" y="2786"/>
                  <a:pt x="15705" y="2804"/>
                </a:cubicBezTo>
                <a:cubicBezTo>
                  <a:pt x="15742" y="2811"/>
                  <a:pt x="15784" y="2804"/>
                  <a:pt x="15784" y="2847"/>
                </a:cubicBezTo>
                <a:cubicBezTo>
                  <a:pt x="15754" y="2847"/>
                  <a:pt x="15760" y="2877"/>
                  <a:pt x="15766" y="2895"/>
                </a:cubicBezTo>
                <a:cubicBezTo>
                  <a:pt x="15742" y="2895"/>
                  <a:pt x="15730" y="2901"/>
                  <a:pt x="15705" y="2901"/>
                </a:cubicBezTo>
                <a:cubicBezTo>
                  <a:pt x="15693" y="2901"/>
                  <a:pt x="15669" y="2907"/>
                  <a:pt x="15651" y="2913"/>
                </a:cubicBezTo>
                <a:cubicBezTo>
                  <a:pt x="15651" y="2926"/>
                  <a:pt x="15663" y="2932"/>
                  <a:pt x="15663" y="2938"/>
                </a:cubicBezTo>
                <a:cubicBezTo>
                  <a:pt x="15645" y="2944"/>
                  <a:pt x="15633" y="2956"/>
                  <a:pt x="15609" y="2956"/>
                </a:cubicBezTo>
                <a:lnTo>
                  <a:pt x="15560" y="2992"/>
                </a:lnTo>
                <a:cubicBezTo>
                  <a:pt x="15542" y="2998"/>
                  <a:pt x="15524" y="3016"/>
                  <a:pt x="15524" y="3035"/>
                </a:cubicBezTo>
                <a:cubicBezTo>
                  <a:pt x="15530" y="3065"/>
                  <a:pt x="15560" y="3065"/>
                  <a:pt x="15554" y="3095"/>
                </a:cubicBezTo>
                <a:cubicBezTo>
                  <a:pt x="15572" y="3095"/>
                  <a:pt x="15578" y="3107"/>
                  <a:pt x="15572" y="3119"/>
                </a:cubicBezTo>
                <a:cubicBezTo>
                  <a:pt x="15548" y="3119"/>
                  <a:pt x="15548" y="3137"/>
                  <a:pt x="15548" y="3150"/>
                </a:cubicBezTo>
                <a:cubicBezTo>
                  <a:pt x="15524" y="3150"/>
                  <a:pt x="15512" y="3156"/>
                  <a:pt x="15512" y="3174"/>
                </a:cubicBezTo>
                <a:cubicBezTo>
                  <a:pt x="15503" y="3171"/>
                  <a:pt x="15492" y="3171"/>
                  <a:pt x="15482" y="3171"/>
                </a:cubicBezTo>
                <a:cubicBezTo>
                  <a:pt x="15472" y="3171"/>
                  <a:pt x="15463" y="3171"/>
                  <a:pt x="15457" y="3168"/>
                </a:cubicBezTo>
                <a:cubicBezTo>
                  <a:pt x="15442" y="3158"/>
                  <a:pt x="15448" y="3148"/>
                  <a:pt x="15434" y="3148"/>
                </a:cubicBezTo>
                <a:cubicBezTo>
                  <a:pt x="15431" y="3148"/>
                  <a:pt x="15426" y="3148"/>
                  <a:pt x="15421" y="3150"/>
                </a:cubicBezTo>
                <a:cubicBezTo>
                  <a:pt x="15421" y="3132"/>
                  <a:pt x="15414" y="3100"/>
                  <a:pt x="15396" y="3100"/>
                </a:cubicBezTo>
                <a:cubicBezTo>
                  <a:pt x="15390" y="3100"/>
                  <a:pt x="15382" y="3104"/>
                  <a:pt x="15372" y="3113"/>
                </a:cubicBezTo>
                <a:cubicBezTo>
                  <a:pt x="15376" y="3088"/>
                  <a:pt x="15372" y="3081"/>
                  <a:pt x="15364" y="3081"/>
                </a:cubicBezTo>
                <a:cubicBezTo>
                  <a:pt x="15356" y="3081"/>
                  <a:pt x="15344" y="3086"/>
                  <a:pt x="15330" y="3089"/>
                </a:cubicBezTo>
                <a:lnTo>
                  <a:pt x="15330" y="3107"/>
                </a:lnTo>
                <a:cubicBezTo>
                  <a:pt x="15300" y="3107"/>
                  <a:pt x="15282" y="3113"/>
                  <a:pt x="15282" y="3125"/>
                </a:cubicBezTo>
                <a:lnTo>
                  <a:pt x="15251" y="3125"/>
                </a:lnTo>
                <a:cubicBezTo>
                  <a:pt x="15251" y="3113"/>
                  <a:pt x="15257" y="3113"/>
                  <a:pt x="15276" y="3113"/>
                </a:cubicBezTo>
                <a:cubicBezTo>
                  <a:pt x="15257" y="3110"/>
                  <a:pt x="15241" y="3110"/>
                  <a:pt x="15223" y="3110"/>
                </a:cubicBezTo>
                <a:cubicBezTo>
                  <a:pt x="15206" y="3110"/>
                  <a:pt x="15188" y="3110"/>
                  <a:pt x="15167" y="3107"/>
                </a:cubicBezTo>
                <a:cubicBezTo>
                  <a:pt x="15191" y="3083"/>
                  <a:pt x="15276" y="3077"/>
                  <a:pt x="15257" y="3035"/>
                </a:cubicBezTo>
                <a:cubicBezTo>
                  <a:pt x="15245" y="3035"/>
                  <a:pt x="15221" y="3047"/>
                  <a:pt x="15209" y="3047"/>
                </a:cubicBezTo>
                <a:lnTo>
                  <a:pt x="15209" y="3028"/>
                </a:lnTo>
                <a:cubicBezTo>
                  <a:pt x="15206" y="3028"/>
                  <a:pt x="15204" y="3028"/>
                  <a:pt x="15202" y="3028"/>
                </a:cubicBezTo>
                <a:cubicBezTo>
                  <a:pt x="15183" y="3028"/>
                  <a:pt x="15177" y="3047"/>
                  <a:pt x="15161" y="3053"/>
                </a:cubicBezTo>
                <a:lnTo>
                  <a:pt x="15161" y="3035"/>
                </a:lnTo>
                <a:cubicBezTo>
                  <a:pt x="15157" y="3034"/>
                  <a:pt x="15153" y="3033"/>
                  <a:pt x="15150" y="3033"/>
                </a:cubicBezTo>
                <a:cubicBezTo>
                  <a:pt x="15139" y="3033"/>
                  <a:pt x="15129" y="3037"/>
                  <a:pt x="15120" y="3037"/>
                </a:cubicBezTo>
                <a:cubicBezTo>
                  <a:pt x="15113" y="3037"/>
                  <a:pt x="15106" y="3035"/>
                  <a:pt x="15100" y="3028"/>
                </a:cubicBezTo>
                <a:cubicBezTo>
                  <a:pt x="15118" y="3016"/>
                  <a:pt x="15130" y="3016"/>
                  <a:pt x="15148" y="2998"/>
                </a:cubicBezTo>
                <a:lnTo>
                  <a:pt x="15106" y="2998"/>
                </a:lnTo>
                <a:cubicBezTo>
                  <a:pt x="15130" y="2992"/>
                  <a:pt x="15130" y="2968"/>
                  <a:pt x="15136" y="2944"/>
                </a:cubicBezTo>
                <a:lnTo>
                  <a:pt x="15136" y="2944"/>
                </a:lnTo>
                <a:cubicBezTo>
                  <a:pt x="15118" y="2962"/>
                  <a:pt x="15100" y="2968"/>
                  <a:pt x="15070" y="2968"/>
                </a:cubicBezTo>
                <a:cubicBezTo>
                  <a:pt x="15076" y="2962"/>
                  <a:pt x="15076" y="2956"/>
                  <a:pt x="15088" y="2944"/>
                </a:cubicBezTo>
                <a:lnTo>
                  <a:pt x="15088" y="2944"/>
                </a:lnTo>
                <a:cubicBezTo>
                  <a:pt x="15073" y="2954"/>
                  <a:pt x="15062" y="2963"/>
                  <a:pt x="15049" y="2963"/>
                </a:cubicBezTo>
                <a:cubicBezTo>
                  <a:pt x="15046" y="2963"/>
                  <a:pt x="15043" y="2963"/>
                  <a:pt x="15039" y="2962"/>
                </a:cubicBezTo>
                <a:cubicBezTo>
                  <a:pt x="15039" y="2948"/>
                  <a:pt x="15033" y="2941"/>
                  <a:pt x="15022" y="2941"/>
                </a:cubicBezTo>
                <a:cubicBezTo>
                  <a:pt x="15018" y="2941"/>
                  <a:pt x="15014" y="2942"/>
                  <a:pt x="15009" y="2944"/>
                </a:cubicBezTo>
                <a:cubicBezTo>
                  <a:pt x="15004" y="2956"/>
                  <a:pt x="14992" y="2961"/>
                  <a:pt x="14978" y="2961"/>
                </a:cubicBezTo>
                <a:cubicBezTo>
                  <a:pt x="14959" y="2961"/>
                  <a:pt x="14939" y="2950"/>
                  <a:pt x="14943" y="2932"/>
                </a:cubicBezTo>
                <a:cubicBezTo>
                  <a:pt x="14912" y="2932"/>
                  <a:pt x="14906" y="2932"/>
                  <a:pt x="14894" y="2907"/>
                </a:cubicBezTo>
                <a:lnTo>
                  <a:pt x="14876" y="2907"/>
                </a:lnTo>
                <a:cubicBezTo>
                  <a:pt x="14894" y="2574"/>
                  <a:pt x="14906" y="2205"/>
                  <a:pt x="14834" y="1945"/>
                </a:cubicBezTo>
                <a:cubicBezTo>
                  <a:pt x="14773" y="2096"/>
                  <a:pt x="14737" y="2247"/>
                  <a:pt x="14725" y="2399"/>
                </a:cubicBezTo>
                <a:lnTo>
                  <a:pt x="14682" y="2399"/>
                </a:lnTo>
                <a:cubicBezTo>
                  <a:pt x="14682" y="2393"/>
                  <a:pt x="14682" y="2387"/>
                  <a:pt x="14676" y="2381"/>
                </a:cubicBezTo>
                <a:cubicBezTo>
                  <a:pt x="14679" y="2375"/>
                  <a:pt x="14685" y="2370"/>
                  <a:pt x="14692" y="2368"/>
                </a:cubicBezTo>
                <a:lnTo>
                  <a:pt x="14692" y="2368"/>
                </a:lnTo>
                <a:cubicBezTo>
                  <a:pt x="14699" y="2369"/>
                  <a:pt x="14707" y="2369"/>
                  <a:pt x="14713" y="2369"/>
                </a:cubicBezTo>
                <a:cubicBezTo>
                  <a:pt x="14709" y="2367"/>
                  <a:pt x="14706" y="2366"/>
                  <a:pt x="14702" y="2366"/>
                </a:cubicBezTo>
                <a:cubicBezTo>
                  <a:pt x="14699" y="2366"/>
                  <a:pt x="14695" y="2367"/>
                  <a:pt x="14692" y="2368"/>
                </a:cubicBezTo>
                <a:lnTo>
                  <a:pt x="14692" y="2368"/>
                </a:lnTo>
                <a:cubicBezTo>
                  <a:pt x="14684" y="2367"/>
                  <a:pt x="14676" y="2366"/>
                  <a:pt x="14670" y="2362"/>
                </a:cubicBezTo>
                <a:cubicBezTo>
                  <a:pt x="14664" y="2338"/>
                  <a:pt x="14652" y="2308"/>
                  <a:pt x="14652" y="2290"/>
                </a:cubicBezTo>
                <a:cubicBezTo>
                  <a:pt x="14682" y="2272"/>
                  <a:pt x="14700" y="2247"/>
                  <a:pt x="14694" y="2217"/>
                </a:cubicBezTo>
                <a:cubicBezTo>
                  <a:pt x="14676" y="2217"/>
                  <a:pt x="14664" y="2229"/>
                  <a:pt x="14640" y="2229"/>
                </a:cubicBezTo>
                <a:cubicBezTo>
                  <a:pt x="14585" y="2036"/>
                  <a:pt x="14525" y="1866"/>
                  <a:pt x="14452" y="1727"/>
                </a:cubicBezTo>
                <a:cubicBezTo>
                  <a:pt x="14434" y="1872"/>
                  <a:pt x="14434" y="2005"/>
                  <a:pt x="14452" y="2145"/>
                </a:cubicBezTo>
                <a:lnTo>
                  <a:pt x="14392" y="2145"/>
                </a:lnTo>
                <a:cubicBezTo>
                  <a:pt x="14434" y="2126"/>
                  <a:pt x="14440" y="2090"/>
                  <a:pt x="14440" y="2048"/>
                </a:cubicBezTo>
                <a:lnTo>
                  <a:pt x="14440" y="2048"/>
                </a:lnTo>
                <a:cubicBezTo>
                  <a:pt x="14401" y="2064"/>
                  <a:pt x="14378" y="2091"/>
                  <a:pt x="14324" y="2091"/>
                </a:cubicBezTo>
                <a:cubicBezTo>
                  <a:pt x="14318" y="2091"/>
                  <a:pt x="14313" y="2091"/>
                  <a:pt x="14307" y="2090"/>
                </a:cubicBezTo>
                <a:cubicBezTo>
                  <a:pt x="14313" y="2084"/>
                  <a:pt x="14319" y="2060"/>
                  <a:pt x="14331" y="2054"/>
                </a:cubicBezTo>
                <a:lnTo>
                  <a:pt x="14331" y="2054"/>
                </a:lnTo>
                <a:cubicBezTo>
                  <a:pt x="14304" y="2059"/>
                  <a:pt x="14281" y="2085"/>
                  <a:pt x="14241" y="2085"/>
                </a:cubicBezTo>
                <a:cubicBezTo>
                  <a:pt x="14237" y="2085"/>
                  <a:pt x="14233" y="2085"/>
                  <a:pt x="14228" y="2084"/>
                </a:cubicBezTo>
                <a:cubicBezTo>
                  <a:pt x="14238" y="2061"/>
                  <a:pt x="14214" y="2052"/>
                  <a:pt x="14189" y="2052"/>
                </a:cubicBezTo>
                <a:cubicBezTo>
                  <a:pt x="14182" y="2052"/>
                  <a:pt x="14174" y="2052"/>
                  <a:pt x="14168" y="2054"/>
                </a:cubicBezTo>
                <a:cubicBezTo>
                  <a:pt x="14156" y="2076"/>
                  <a:pt x="14132" y="2086"/>
                  <a:pt x="14107" y="2086"/>
                </a:cubicBezTo>
                <a:cubicBezTo>
                  <a:pt x="14066" y="2086"/>
                  <a:pt x="14023" y="2059"/>
                  <a:pt x="14034" y="2017"/>
                </a:cubicBezTo>
                <a:lnTo>
                  <a:pt x="13986" y="2017"/>
                </a:lnTo>
                <a:cubicBezTo>
                  <a:pt x="13986" y="1999"/>
                  <a:pt x="13986" y="1975"/>
                  <a:pt x="14004" y="1963"/>
                </a:cubicBezTo>
                <a:cubicBezTo>
                  <a:pt x="14010" y="1957"/>
                  <a:pt x="14034" y="1957"/>
                  <a:pt x="14041" y="1939"/>
                </a:cubicBezTo>
                <a:cubicBezTo>
                  <a:pt x="14059" y="1927"/>
                  <a:pt x="14047" y="1908"/>
                  <a:pt x="14047" y="1896"/>
                </a:cubicBezTo>
                <a:cubicBezTo>
                  <a:pt x="14059" y="1866"/>
                  <a:pt x="14077" y="1836"/>
                  <a:pt x="14029" y="1824"/>
                </a:cubicBezTo>
                <a:lnTo>
                  <a:pt x="14029" y="1824"/>
                </a:lnTo>
                <a:cubicBezTo>
                  <a:pt x="14030" y="1825"/>
                  <a:pt x="13987" y="1842"/>
                  <a:pt x="13998" y="1842"/>
                </a:cubicBezTo>
                <a:cubicBezTo>
                  <a:pt x="13980" y="1848"/>
                  <a:pt x="13956" y="1836"/>
                  <a:pt x="13968" y="1866"/>
                </a:cubicBezTo>
                <a:cubicBezTo>
                  <a:pt x="13938" y="1854"/>
                  <a:pt x="13889" y="1854"/>
                  <a:pt x="13877" y="1824"/>
                </a:cubicBezTo>
                <a:cubicBezTo>
                  <a:pt x="13892" y="1824"/>
                  <a:pt x="13911" y="1825"/>
                  <a:pt x="13930" y="1825"/>
                </a:cubicBezTo>
                <a:cubicBezTo>
                  <a:pt x="13969" y="1825"/>
                  <a:pt x="14006" y="1817"/>
                  <a:pt x="13998" y="1763"/>
                </a:cubicBezTo>
                <a:cubicBezTo>
                  <a:pt x="13972" y="1763"/>
                  <a:pt x="13951" y="1776"/>
                  <a:pt x="13926" y="1776"/>
                </a:cubicBezTo>
                <a:cubicBezTo>
                  <a:pt x="13922" y="1776"/>
                  <a:pt x="13918" y="1776"/>
                  <a:pt x="13913" y="1775"/>
                </a:cubicBezTo>
                <a:cubicBezTo>
                  <a:pt x="13913" y="1763"/>
                  <a:pt x="13913" y="1751"/>
                  <a:pt x="13907" y="1745"/>
                </a:cubicBezTo>
                <a:lnTo>
                  <a:pt x="13907" y="1745"/>
                </a:lnTo>
                <a:cubicBezTo>
                  <a:pt x="13920" y="1747"/>
                  <a:pt x="13933" y="1750"/>
                  <a:pt x="13945" y="1750"/>
                </a:cubicBezTo>
                <a:cubicBezTo>
                  <a:pt x="13962" y="1750"/>
                  <a:pt x="13976" y="1745"/>
                  <a:pt x="13980" y="1727"/>
                </a:cubicBezTo>
                <a:cubicBezTo>
                  <a:pt x="13986" y="1721"/>
                  <a:pt x="13986" y="1721"/>
                  <a:pt x="13986" y="1703"/>
                </a:cubicBezTo>
                <a:lnTo>
                  <a:pt x="14016" y="1703"/>
                </a:lnTo>
                <a:cubicBezTo>
                  <a:pt x="14022" y="1705"/>
                  <a:pt x="14033" y="1706"/>
                  <a:pt x="14047" y="1706"/>
                </a:cubicBezTo>
                <a:cubicBezTo>
                  <a:pt x="14067" y="1706"/>
                  <a:pt x="14093" y="1704"/>
                  <a:pt x="14118" y="1704"/>
                </a:cubicBezTo>
                <a:cubicBezTo>
                  <a:pt x="14160" y="1704"/>
                  <a:pt x="14198" y="1709"/>
                  <a:pt x="14198" y="1733"/>
                </a:cubicBezTo>
                <a:cubicBezTo>
                  <a:pt x="14156" y="1743"/>
                  <a:pt x="14186" y="1758"/>
                  <a:pt x="14215" y="1758"/>
                </a:cubicBezTo>
                <a:cubicBezTo>
                  <a:pt x="14220" y="1758"/>
                  <a:pt x="14224" y="1758"/>
                  <a:pt x="14228" y="1757"/>
                </a:cubicBezTo>
                <a:lnTo>
                  <a:pt x="14228" y="1757"/>
                </a:lnTo>
                <a:cubicBezTo>
                  <a:pt x="14225" y="1776"/>
                  <a:pt x="14246" y="1789"/>
                  <a:pt x="14263" y="1789"/>
                </a:cubicBezTo>
                <a:cubicBezTo>
                  <a:pt x="14277" y="1789"/>
                  <a:pt x="14288" y="1780"/>
                  <a:pt x="14277" y="1757"/>
                </a:cubicBezTo>
                <a:lnTo>
                  <a:pt x="14343" y="1757"/>
                </a:lnTo>
                <a:cubicBezTo>
                  <a:pt x="14361" y="1721"/>
                  <a:pt x="14307" y="1715"/>
                  <a:pt x="14301" y="1690"/>
                </a:cubicBezTo>
                <a:lnTo>
                  <a:pt x="14307" y="1636"/>
                </a:lnTo>
                <a:cubicBezTo>
                  <a:pt x="14313" y="1624"/>
                  <a:pt x="14331" y="1612"/>
                  <a:pt x="14349" y="1606"/>
                </a:cubicBezTo>
                <a:cubicBezTo>
                  <a:pt x="14359" y="1585"/>
                  <a:pt x="14327" y="1540"/>
                  <a:pt x="14352" y="1540"/>
                </a:cubicBezTo>
                <a:cubicBezTo>
                  <a:pt x="14357" y="1540"/>
                  <a:pt x="14364" y="1541"/>
                  <a:pt x="14373" y="1545"/>
                </a:cubicBezTo>
                <a:cubicBezTo>
                  <a:pt x="14367" y="1569"/>
                  <a:pt x="14380" y="1594"/>
                  <a:pt x="14422" y="1594"/>
                </a:cubicBezTo>
                <a:cubicBezTo>
                  <a:pt x="14422" y="1575"/>
                  <a:pt x="14428" y="1563"/>
                  <a:pt x="14428" y="1545"/>
                </a:cubicBezTo>
                <a:cubicBezTo>
                  <a:pt x="14428" y="1533"/>
                  <a:pt x="14404" y="1515"/>
                  <a:pt x="14422" y="1491"/>
                </a:cubicBezTo>
                <a:cubicBezTo>
                  <a:pt x="14428" y="1472"/>
                  <a:pt x="14452" y="1472"/>
                  <a:pt x="14452" y="1448"/>
                </a:cubicBezTo>
                <a:cubicBezTo>
                  <a:pt x="14452" y="1431"/>
                  <a:pt x="14446" y="1411"/>
                  <a:pt x="14432" y="1411"/>
                </a:cubicBezTo>
                <a:cubicBezTo>
                  <a:pt x="14426" y="1411"/>
                  <a:pt x="14419" y="1415"/>
                  <a:pt x="14410" y="1424"/>
                </a:cubicBezTo>
                <a:cubicBezTo>
                  <a:pt x="14382" y="1424"/>
                  <a:pt x="14345" y="1421"/>
                  <a:pt x="14313" y="1421"/>
                </a:cubicBezTo>
                <a:cubicBezTo>
                  <a:pt x="14297" y="1421"/>
                  <a:pt x="14283" y="1422"/>
                  <a:pt x="14271" y="1424"/>
                </a:cubicBezTo>
                <a:cubicBezTo>
                  <a:pt x="14252" y="1430"/>
                  <a:pt x="14228" y="1430"/>
                  <a:pt x="14222" y="1454"/>
                </a:cubicBezTo>
                <a:cubicBezTo>
                  <a:pt x="14216" y="1479"/>
                  <a:pt x="14240" y="1479"/>
                  <a:pt x="14240" y="1503"/>
                </a:cubicBezTo>
                <a:cubicBezTo>
                  <a:pt x="14236" y="1503"/>
                  <a:pt x="14232" y="1504"/>
                  <a:pt x="14229" y="1504"/>
                </a:cubicBezTo>
                <a:cubicBezTo>
                  <a:pt x="14193" y="1504"/>
                  <a:pt x="14197" y="1476"/>
                  <a:pt x="14192" y="1454"/>
                </a:cubicBezTo>
                <a:lnTo>
                  <a:pt x="14192" y="1412"/>
                </a:lnTo>
                <a:cubicBezTo>
                  <a:pt x="14186" y="1370"/>
                  <a:pt x="14198" y="1382"/>
                  <a:pt x="14216" y="1351"/>
                </a:cubicBezTo>
                <a:cubicBezTo>
                  <a:pt x="14228" y="1351"/>
                  <a:pt x="14240" y="1351"/>
                  <a:pt x="14252" y="1357"/>
                </a:cubicBezTo>
                <a:cubicBezTo>
                  <a:pt x="14252" y="1351"/>
                  <a:pt x="14258" y="1339"/>
                  <a:pt x="14258" y="1333"/>
                </a:cubicBezTo>
                <a:cubicBezTo>
                  <a:pt x="14267" y="1345"/>
                  <a:pt x="14278" y="1351"/>
                  <a:pt x="14288" y="1351"/>
                </a:cubicBezTo>
                <a:cubicBezTo>
                  <a:pt x="14300" y="1351"/>
                  <a:pt x="14310" y="1343"/>
                  <a:pt x="14313" y="1327"/>
                </a:cubicBezTo>
                <a:cubicBezTo>
                  <a:pt x="14337" y="1327"/>
                  <a:pt x="14398" y="1333"/>
                  <a:pt x="14398" y="1357"/>
                </a:cubicBezTo>
                <a:cubicBezTo>
                  <a:pt x="14404" y="1351"/>
                  <a:pt x="14410" y="1357"/>
                  <a:pt x="14422" y="1333"/>
                </a:cubicBezTo>
                <a:cubicBezTo>
                  <a:pt x="14428" y="1339"/>
                  <a:pt x="14434" y="1357"/>
                  <a:pt x="14440" y="1364"/>
                </a:cubicBezTo>
                <a:cubicBezTo>
                  <a:pt x="14448" y="1358"/>
                  <a:pt x="14458" y="1357"/>
                  <a:pt x="14468" y="1357"/>
                </a:cubicBezTo>
                <a:cubicBezTo>
                  <a:pt x="14483" y="1357"/>
                  <a:pt x="14499" y="1360"/>
                  <a:pt x="14513" y="1364"/>
                </a:cubicBezTo>
                <a:cubicBezTo>
                  <a:pt x="14495" y="1339"/>
                  <a:pt x="14482" y="1327"/>
                  <a:pt x="14501" y="1303"/>
                </a:cubicBezTo>
                <a:cubicBezTo>
                  <a:pt x="14489" y="1291"/>
                  <a:pt x="14470" y="1273"/>
                  <a:pt x="14458" y="1267"/>
                </a:cubicBezTo>
                <a:cubicBezTo>
                  <a:pt x="14464" y="1267"/>
                  <a:pt x="14470" y="1248"/>
                  <a:pt x="14470" y="1248"/>
                </a:cubicBezTo>
                <a:cubicBezTo>
                  <a:pt x="14458" y="1242"/>
                  <a:pt x="14452" y="1236"/>
                  <a:pt x="14434" y="1236"/>
                </a:cubicBezTo>
                <a:cubicBezTo>
                  <a:pt x="14428" y="1206"/>
                  <a:pt x="14470" y="1212"/>
                  <a:pt x="14470" y="1188"/>
                </a:cubicBezTo>
                <a:cubicBezTo>
                  <a:pt x="14470" y="1176"/>
                  <a:pt x="14440" y="1158"/>
                  <a:pt x="14440" y="1139"/>
                </a:cubicBezTo>
                <a:cubicBezTo>
                  <a:pt x="14464" y="1139"/>
                  <a:pt x="14489" y="1139"/>
                  <a:pt x="14495" y="1152"/>
                </a:cubicBezTo>
                <a:lnTo>
                  <a:pt x="14543" y="1152"/>
                </a:lnTo>
                <a:lnTo>
                  <a:pt x="14543" y="1146"/>
                </a:lnTo>
                <a:cubicBezTo>
                  <a:pt x="14546" y="1146"/>
                  <a:pt x="14549" y="1146"/>
                  <a:pt x="14552" y="1146"/>
                </a:cubicBezTo>
                <a:cubicBezTo>
                  <a:pt x="14578" y="1146"/>
                  <a:pt x="14572" y="1120"/>
                  <a:pt x="14561" y="1109"/>
                </a:cubicBezTo>
                <a:cubicBezTo>
                  <a:pt x="14561" y="1109"/>
                  <a:pt x="14531" y="1097"/>
                  <a:pt x="14531" y="1091"/>
                </a:cubicBezTo>
                <a:lnTo>
                  <a:pt x="14531" y="1061"/>
                </a:lnTo>
                <a:cubicBezTo>
                  <a:pt x="14513" y="1061"/>
                  <a:pt x="14489" y="1061"/>
                  <a:pt x="14489" y="1037"/>
                </a:cubicBezTo>
                <a:cubicBezTo>
                  <a:pt x="14458" y="1031"/>
                  <a:pt x="14470" y="1000"/>
                  <a:pt x="14470" y="976"/>
                </a:cubicBezTo>
                <a:cubicBezTo>
                  <a:pt x="14466" y="976"/>
                  <a:pt x="14460" y="973"/>
                  <a:pt x="14450" y="973"/>
                </a:cubicBezTo>
                <a:cubicBezTo>
                  <a:pt x="14445" y="973"/>
                  <a:pt x="14440" y="974"/>
                  <a:pt x="14434" y="976"/>
                </a:cubicBezTo>
                <a:lnTo>
                  <a:pt x="14434" y="928"/>
                </a:lnTo>
                <a:cubicBezTo>
                  <a:pt x="14425" y="924"/>
                  <a:pt x="14416" y="923"/>
                  <a:pt x="14409" y="923"/>
                </a:cubicBezTo>
                <a:cubicBezTo>
                  <a:pt x="14387" y="923"/>
                  <a:pt x="14373" y="935"/>
                  <a:pt x="14373" y="958"/>
                </a:cubicBezTo>
                <a:cubicBezTo>
                  <a:pt x="14361" y="934"/>
                  <a:pt x="14349" y="915"/>
                  <a:pt x="14361" y="897"/>
                </a:cubicBezTo>
                <a:lnTo>
                  <a:pt x="14343" y="897"/>
                </a:lnTo>
                <a:cubicBezTo>
                  <a:pt x="14343" y="903"/>
                  <a:pt x="14337" y="909"/>
                  <a:pt x="14343" y="915"/>
                </a:cubicBezTo>
                <a:cubicBezTo>
                  <a:pt x="14319" y="903"/>
                  <a:pt x="14331" y="873"/>
                  <a:pt x="14301" y="873"/>
                </a:cubicBezTo>
                <a:cubicBezTo>
                  <a:pt x="14289" y="901"/>
                  <a:pt x="14261" y="935"/>
                  <a:pt x="14233" y="935"/>
                </a:cubicBezTo>
                <a:cubicBezTo>
                  <a:pt x="14218" y="935"/>
                  <a:pt x="14204" y="926"/>
                  <a:pt x="14192" y="903"/>
                </a:cubicBezTo>
                <a:cubicBezTo>
                  <a:pt x="14192" y="903"/>
                  <a:pt x="14186" y="909"/>
                  <a:pt x="14186" y="915"/>
                </a:cubicBezTo>
                <a:lnTo>
                  <a:pt x="14156" y="915"/>
                </a:lnTo>
                <a:cubicBezTo>
                  <a:pt x="14149" y="897"/>
                  <a:pt x="14162" y="879"/>
                  <a:pt x="14131" y="867"/>
                </a:cubicBezTo>
                <a:cubicBezTo>
                  <a:pt x="14124" y="864"/>
                  <a:pt x="14118" y="862"/>
                  <a:pt x="14112" y="862"/>
                </a:cubicBezTo>
                <a:cubicBezTo>
                  <a:pt x="14098" y="862"/>
                  <a:pt x="14089" y="871"/>
                  <a:pt x="14089" y="879"/>
                </a:cubicBezTo>
                <a:cubicBezTo>
                  <a:pt x="14086" y="879"/>
                  <a:pt x="14083" y="878"/>
                  <a:pt x="14080" y="878"/>
                </a:cubicBezTo>
                <a:cubicBezTo>
                  <a:pt x="14055" y="878"/>
                  <a:pt x="14041" y="899"/>
                  <a:pt x="14041" y="915"/>
                </a:cubicBezTo>
                <a:cubicBezTo>
                  <a:pt x="14010" y="915"/>
                  <a:pt x="13980" y="928"/>
                  <a:pt x="13950" y="928"/>
                </a:cubicBezTo>
                <a:cubicBezTo>
                  <a:pt x="13944" y="946"/>
                  <a:pt x="14010" y="970"/>
                  <a:pt x="14034" y="988"/>
                </a:cubicBezTo>
                <a:lnTo>
                  <a:pt x="14034" y="994"/>
                </a:lnTo>
                <a:cubicBezTo>
                  <a:pt x="14014" y="994"/>
                  <a:pt x="13994" y="997"/>
                  <a:pt x="13976" y="997"/>
                </a:cubicBezTo>
                <a:cubicBezTo>
                  <a:pt x="13967" y="997"/>
                  <a:pt x="13958" y="996"/>
                  <a:pt x="13950" y="994"/>
                </a:cubicBezTo>
                <a:lnTo>
                  <a:pt x="13950" y="1018"/>
                </a:lnTo>
                <a:cubicBezTo>
                  <a:pt x="13925" y="1006"/>
                  <a:pt x="13907" y="1000"/>
                  <a:pt x="13877" y="1000"/>
                </a:cubicBezTo>
                <a:cubicBezTo>
                  <a:pt x="13863" y="1036"/>
                  <a:pt x="13891" y="1040"/>
                  <a:pt x="13923" y="1040"/>
                </a:cubicBezTo>
                <a:cubicBezTo>
                  <a:pt x="13934" y="1040"/>
                  <a:pt x="13946" y="1040"/>
                  <a:pt x="13957" y="1040"/>
                </a:cubicBezTo>
                <a:cubicBezTo>
                  <a:pt x="13984" y="1040"/>
                  <a:pt x="14005" y="1043"/>
                  <a:pt x="13998" y="1067"/>
                </a:cubicBezTo>
                <a:cubicBezTo>
                  <a:pt x="13974" y="1067"/>
                  <a:pt x="13938" y="1067"/>
                  <a:pt x="13938" y="1091"/>
                </a:cubicBezTo>
                <a:cubicBezTo>
                  <a:pt x="13925" y="1091"/>
                  <a:pt x="13913" y="1091"/>
                  <a:pt x="13907" y="1085"/>
                </a:cubicBezTo>
                <a:lnTo>
                  <a:pt x="13907" y="1127"/>
                </a:lnTo>
                <a:cubicBezTo>
                  <a:pt x="13877" y="1121"/>
                  <a:pt x="13895" y="1091"/>
                  <a:pt x="13883" y="1079"/>
                </a:cubicBezTo>
                <a:cubicBezTo>
                  <a:pt x="13867" y="1063"/>
                  <a:pt x="13845" y="1060"/>
                  <a:pt x="13822" y="1060"/>
                </a:cubicBezTo>
                <a:cubicBezTo>
                  <a:pt x="13810" y="1060"/>
                  <a:pt x="13798" y="1061"/>
                  <a:pt x="13786" y="1061"/>
                </a:cubicBezTo>
                <a:cubicBezTo>
                  <a:pt x="13790" y="1040"/>
                  <a:pt x="13778" y="1023"/>
                  <a:pt x="13764" y="1023"/>
                </a:cubicBezTo>
                <a:cubicBezTo>
                  <a:pt x="13757" y="1023"/>
                  <a:pt x="13750" y="1027"/>
                  <a:pt x="13744" y="1037"/>
                </a:cubicBezTo>
                <a:cubicBezTo>
                  <a:pt x="13739" y="1010"/>
                  <a:pt x="13738" y="993"/>
                  <a:pt x="13702" y="993"/>
                </a:cubicBezTo>
                <a:cubicBezTo>
                  <a:pt x="13696" y="993"/>
                  <a:pt x="13690" y="993"/>
                  <a:pt x="13683" y="994"/>
                </a:cubicBezTo>
                <a:cubicBezTo>
                  <a:pt x="13677" y="1000"/>
                  <a:pt x="13665" y="1006"/>
                  <a:pt x="13665" y="1018"/>
                </a:cubicBezTo>
                <a:cubicBezTo>
                  <a:pt x="13653" y="964"/>
                  <a:pt x="13641" y="988"/>
                  <a:pt x="13586" y="976"/>
                </a:cubicBezTo>
                <a:cubicBezTo>
                  <a:pt x="13592" y="934"/>
                  <a:pt x="13514" y="934"/>
                  <a:pt x="13465" y="928"/>
                </a:cubicBezTo>
                <a:cubicBezTo>
                  <a:pt x="13460" y="933"/>
                  <a:pt x="13450" y="935"/>
                  <a:pt x="13437" y="935"/>
                </a:cubicBezTo>
                <a:cubicBezTo>
                  <a:pt x="13406" y="935"/>
                  <a:pt x="13357" y="923"/>
                  <a:pt x="13322" y="923"/>
                </a:cubicBezTo>
                <a:cubicBezTo>
                  <a:pt x="13292" y="923"/>
                  <a:pt x="13271" y="932"/>
                  <a:pt x="13278" y="964"/>
                </a:cubicBezTo>
                <a:cubicBezTo>
                  <a:pt x="13278" y="976"/>
                  <a:pt x="13314" y="994"/>
                  <a:pt x="13320" y="1018"/>
                </a:cubicBezTo>
                <a:cubicBezTo>
                  <a:pt x="13338" y="1037"/>
                  <a:pt x="13344" y="1067"/>
                  <a:pt x="13338" y="1097"/>
                </a:cubicBezTo>
                <a:lnTo>
                  <a:pt x="13278" y="1097"/>
                </a:lnTo>
                <a:cubicBezTo>
                  <a:pt x="13302" y="1109"/>
                  <a:pt x="13338" y="1121"/>
                  <a:pt x="13344" y="1146"/>
                </a:cubicBezTo>
                <a:cubicBezTo>
                  <a:pt x="13332" y="1152"/>
                  <a:pt x="13320" y="1152"/>
                  <a:pt x="13320" y="1170"/>
                </a:cubicBezTo>
                <a:cubicBezTo>
                  <a:pt x="13308" y="1158"/>
                  <a:pt x="13290" y="1139"/>
                  <a:pt x="13278" y="1127"/>
                </a:cubicBezTo>
                <a:cubicBezTo>
                  <a:pt x="13253" y="1121"/>
                  <a:pt x="13229" y="1121"/>
                  <a:pt x="13211" y="1121"/>
                </a:cubicBezTo>
                <a:cubicBezTo>
                  <a:pt x="13259" y="1139"/>
                  <a:pt x="13284" y="1158"/>
                  <a:pt x="13259" y="1206"/>
                </a:cubicBezTo>
                <a:cubicBezTo>
                  <a:pt x="13241" y="1188"/>
                  <a:pt x="13217" y="1200"/>
                  <a:pt x="13199" y="1182"/>
                </a:cubicBezTo>
                <a:lnTo>
                  <a:pt x="13199" y="1182"/>
                </a:lnTo>
                <a:cubicBezTo>
                  <a:pt x="13193" y="1200"/>
                  <a:pt x="13193" y="1212"/>
                  <a:pt x="13211" y="1218"/>
                </a:cubicBezTo>
                <a:cubicBezTo>
                  <a:pt x="13211" y="1236"/>
                  <a:pt x="13199" y="1248"/>
                  <a:pt x="13199" y="1267"/>
                </a:cubicBezTo>
                <a:cubicBezTo>
                  <a:pt x="13181" y="1267"/>
                  <a:pt x="13163" y="1248"/>
                  <a:pt x="13151" y="1248"/>
                </a:cubicBezTo>
                <a:cubicBezTo>
                  <a:pt x="13129" y="1248"/>
                  <a:pt x="13127" y="1268"/>
                  <a:pt x="13105" y="1268"/>
                </a:cubicBezTo>
                <a:cubicBezTo>
                  <a:pt x="13102" y="1268"/>
                  <a:pt x="13099" y="1267"/>
                  <a:pt x="13096" y="1267"/>
                </a:cubicBezTo>
                <a:cubicBezTo>
                  <a:pt x="13098" y="1243"/>
                  <a:pt x="13089" y="1235"/>
                  <a:pt x="13076" y="1235"/>
                </a:cubicBezTo>
                <a:cubicBezTo>
                  <a:pt x="13056" y="1235"/>
                  <a:pt x="13026" y="1253"/>
                  <a:pt x="13011" y="1261"/>
                </a:cubicBezTo>
                <a:cubicBezTo>
                  <a:pt x="13011" y="1248"/>
                  <a:pt x="13005" y="1236"/>
                  <a:pt x="12987" y="1230"/>
                </a:cubicBezTo>
                <a:cubicBezTo>
                  <a:pt x="12961" y="1236"/>
                  <a:pt x="12953" y="1263"/>
                  <a:pt x="12928" y="1263"/>
                </a:cubicBezTo>
                <a:cubicBezTo>
                  <a:pt x="12924" y="1263"/>
                  <a:pt x="12920" y="1262"/>
                  <a:pt x="12914" y="1261"/>
                </a:cubicBezTo>
                <a:cubicBezTo>
                  <a:pt x="12890" y="1248"/>
                  <a:pt x="12896" y="1236"/>
                  <a:pt x="12890" y="1230"/>
                </a:cubicBezTo>
                <a:cubicBezTo>
                  <a:pt x="12884" y="1227"/>
                  <a:pt x="12880" y="1226"/>
                  <a:pt x="12876" y="1226"/>
                </a:cubicBezTo>
                <a:cubicBezTo>
                  <a:pt x="12865" y="1226"/>
                  <a:pt x="12863" y="1238"/>
                  <a:pt x="12854" y="1242"/>
                </a:cubicBezTo>
                <a:cubicBezTo>
                  <a:pt x="12846" y="1244"/>
                  <a:pt x="12837" y="1245"/>
                  <a:pt x="12829" y="1245"/>
                </a:cubicBezTo>
                <a:cubicBezTo>
                  <a:pt x="12800" y="1245"/>
                  <a:pt x="12771" y="1236"/>
                  <a:pt x="12757" y="1212"/>
                </a:cubicBezTo>
                <a:cubicBezTo>
                  <a:pt x="12744" y="1194"/>
                  <a:pt x="12737" y="1170"/>
                  <a:pt x="12720" y="1170"/>
                </a:cubicBezTo>
                <a:cubicBezTo>
                  <a:pt x="12714" y="1170"/>
                  <a:pt x="12706" y="1174"/>
                  <a:pt x="12696" y="1182"/>
                </a:cubicBezTo>
                <a:cubicBezTo>
                  <a:pt x="12678" y="1200"/>
                  <a:pt x="12696" y="1236"/>
                  <a:pt x="12672" y="1248"/>
                </a:cubicBezTo>
                <a:cubicBezTo>
                  <a:pt x="12654" y="1261"/>
                  <a:pt x="12642" y="1261"/>
                  <a:pt x="12636" y="1267"/>
                </a:cubicBezTo>
                <a:cubicBezTo>
                  <a:pt x="12618" y="1279"/>
                  <a:pt x="12624" y="1297"/>
                  <a:pt x="12618" y="1309"/>
                </a:cubicBezTo>
                <a:cubicBezTo>
                  <a:pt x="12612" y="1339"/>
                  <a:pt x="12588" y="1369"/>
                  <a:pt x="12641" y="1382"/>
                </a:cubicBezTo>
                <a:lnTo>
                  <a:pt x="12641" y="1382"/>
                </a:lnTo>
                <a:cubicBezTo>
                  <a:pt x="12640" y="1380"/>
                  <a:pt x="12678" y="1364"/>
                  <a:pt x="12672" y="1364"/>
                </a:cubicBezTo>
                <a:cubicBezTo>
                  <a:pt x="12684" y="1357"/>
                  <a:pt x="12709" y="1370"/>
                  <a:pt x="12709" y="1339"/>
                </a:cubicBezTo>
                <a:cubicBezTo>
                  <a:pt x="12739" y="1351"/>
                  <a:pt x="12787" y="1351"/>
                  <a:pt x="12799" y="1382"/>
                </a:cubicBezTo>
                <a:cubicBezTo>
                  <a:pt x="12780" y="1382"/>
                  <a:pt x="12758" y="1379"/>
                  <a:pt x="12737" y="1379"/>
                </a:cubicBezTo>
                <a:cubicBezTo>
                  <a:pt x="12700" y="1379"/>
                  <a:pt x="12668" y="1387"/>
                  <a:pt x="12672" y="1430"/>
                </a:cubicBezTo>
                <a:cubicBezTo>
                  <a:pt x="12679" y="1433"/>
                  <a:pt x="12685" y="1434"/>
                  <a:pt x="12691" y="1434"/>
                </a:cubicBezTo>
                <a:cubicBezTo>
                  <a:pt x="12707" y="1434"/>
                  <a:pt x="12722" y="1427"/>
                  <a:pt x="12738" y="1427"/>
                </a:cubicBezTo>
                <a:cubicBezTo>
                  <a:pt x="12744" y="1427"/>
                  <a:pt x="12751" y="1428"/>
                  <a:pt x="12757" y="1430"/>
                </a:cubicBezTo>
                <a:cubicBezTo>
                  <a:pt x="12757" y="1448"/>
                  <a:pt x="12757" y="1454"/>
                  <a:pt x="12763" y="1472"/>
                </a:cubicBezTo>
                <a:cubicBezTo>
                  <a:pt x="12757" y="1460"/>
                  <a:pt x="12733" y="1460"/>
                  <a:pt x="12727" y="1454"/>
                </a:cubicBezTo>
                <a:cubicBezTo>
                  <a:pt x="12709" y="1472"/>
                  <a:pt x="12672" y="1460"/>
                  <a:pt x="12678" y="1503"/>
                </a:cubicBezTo>
                <a:lnTo>
                  <a:pt x="12642" y="1503"/>
                </a:lnTo>
                <a:lnTo>
                  <a:pt x="12642" y="1551"/>
                </a:lnTo>
                <a:cubicBezTo>
                  <a:pt x="12624" y="1551"/>
                  <a:pt x="12581" y="1551"/>
                  <a:pt x="12545" y="1563"/>
                </a:cubicBezTo>
                <a:cubicBezTo>
                  <a:pt x="12521" y="1551"/>
                  <a:pt x="12491" y="1539"/>
                  <a:pt x="12460" y="1539"/>
                </a:cubicBezTo>
                <a:lnTo>
                  <a:pt x="12460" y="1533"/>
                </a:lnTo>
                <a:cubicBezTo>
                  <a:pt x="12507" y="1523"/>
                  <a:pt x="12473" y="1508"/>
                  <a:pt x="12443" y="1508"/>
                </a:cubicBezTo>
                <a:cubicBezTo>
                  <a:pt x="12439" y="1508"/>
                  <a:pt x="12434" y="1508"/>
                  <a:pt x="12430" y="1509"/>
                </a:cubicBezTo>
                <a:cubicBezTo>
                  <a:pt x="12433" y="1491"/>
                  <a:pt x="12413" y="1482"/>
                  <a:pt x="12397" y="1482"/>
                </a:cubicBezTo>
                <a:cubicBezTo>
                  <a:pt x="12380" y="1482"/>
                  <a:pt x="12366" y="1491"/>
                  <a:pt x="12382" y="1509"/>
                </a:cubicBezTo>
                <a:lnTo>
                  <a:pt x="12315" y="1509"/>
                </a:lnTo>
                <a:cubicBezTo>
                  <a:pt x="12309" y="1521"/>
                  <a:pt x="12321" y="1539"/>
                  <a:pt x="12333" y="1545"/>
                </a:cubicBezTo>
                <a:cubicBezTo>
                  <a:pt x="12309" y="1551"/>
                  <a:pt x="12285" y="1563"/>
                  <a:pt x="12254" y="1569"/>
                </a:cubicBezTo>
                <a:cubicBezTo>
                  <a:pt x="12237" y="1445"/>
                  <a:pt x="12145" y="1402"/>
                  <a:pt x="12035" y="1402"/>
                </a:cubicBezTo>
                <a:cubicBezTo>
                  <a:pt x="11994" y="1402"/>
                  <a:pt x="11952" y="1408"/>
                  <a:pt x="11909" y="1418"/>
                </a:cubicBezTo>
                <a:cubicBezTo>
                  <a:pt x="11897" y="1382"/>
                  <a:pt x="11909" y="1351"/>
                  <a:pt x="11897" y="1309"/>
                </a:cubicBezTo>
                <a:cubicBezTo>
                  <a:pt x="11870" y="1311"/>
                  <a:pt x="11844" y="1312"/>
                  <a:pt x="11820" y="1312"/>
                </a:cubicBezTo>
                <a:cubicBezTo>
                  <a:pt x="11502" y="1312"/>
                  <a:pt x="11486" y="1133"/>
                  <a:pt x="11255" y="964"/>
                </a:cubicBezTo>
                <a:cubicBezTo>
                  <a:pt x="11225" y="940"/>
                  <a:pt x="11044" y="940"/>
                  <a:pt x="10977" y="885"/>
                </a:cubicBezTo>
                <a:cubicBezTo>
                  <a:pt x="10916" y="849"/>
                  <a:pt x="10922" y="691"/>
                  <a:pt x="10862" y="661"/>
                </a:cubicBezTo>
                <a:cubicBezTo>
                  <a:pt x="10841" y="649"/>
                  <a:pt x="10823" y="645"/>
                  <a:pt x="10806" y="645"/>
                </a:cubicBezTo>
                <a:cubicBezTo>
                  <a:pt x="10761" y="645"/>
                  <a:pt x="10728" y="676"/>
                  <a:pt x="10696" y="676"/>
                </a:cubicBezTo>
                <a:cubicBezTo>
                  <a:pt x="10691" y="676"/>
                  <a:pt x="10685" y="675"/>
                  <a:pt x="10680" y="673"/>
                </a:cubicBezTo>
                <a:cubicBezTo>
                  <a:pt x="10677" y="672"/>
                  <a:pt x="10673" y="672"/>
                  <a:pt x="10668" y="672"/>
                </a:cubicBezTo>
                <a:cubicBezTo>
                  <a:pt x="10631" y="672"/>
                  <a:pt x="10546" y="701"/>
                  <a:pt x="10491" y="701"/>
                </a:cubicBezTo>
                <a:cubicBezTo>
                  <a:pt x="10480" y="701"/>
                  <a:pt x="10470" y="700"/>
                  <a:pt x="10462" y="698"/>
                </a:cubicBezTo>
                <a:cubicBezTo>
                  <a:pt x="10414" y="685"/>
                  <a:pt x="10384" y="522"/>
                  <a:pt x="10347" y="516"/>
                </a:cubicBezTo>
                <a:cubicBezTo>
                  <a:pt x="10320" y="510"/>
                  <a:pt x="10297" y="507"/>
                  <a:pt x="10276" y="507"/>
                </a:cubicBezTo>
                <a:cubicBezTo>
                  <a:pt x="10153" y="507"/>
                  <a:pt x="10112" y="595"/>
                  <a:pt x="9966" y="595"/>
                </a:cubicBezTo>
                <a:cubicBezTo>
                  <a:pt x="9962" y="595"/>
                  <a:pt x="9958" y="595"/>
                  <a:pt x="9954" y="595"/>
                </a:cubicBezTo>
                <a:cubicBezTo>
                  <a:pt x="9790" y="595"/>
                  <a:pt x="9656" y="463"/>
                  <a:pt x="9511" y="463"/>
                </a:cubicBezTo>
                <a:cubicBezTo>
                  <a:pt x="9432" y="463"/>
                  <a:pt x="9350" y="503"/>
                  <a:pt x="9258" y="625"/>
                </a:cubicBezTo>
                <a:cubicBezTo>
                  <a:pt x="9172" y="525"/>
                  <a:pt x="9037" y="466"/>
                  <a:pt x="8897" y="466"/>
                </a:cubicBezTo>
                <a:cubicBezTo>
                  <a:pt x="8868" y="466"/>
                  <a:pt x="8839" y="468"/>
                  <a:pt x="8809" y="474"/>
                </a:cubicBezTo>
                <a:cubicBezTo>
                  <a:pt x="8823" y="273"/>
                  <a:pt x="8678" y="98"/>
                  <a:pt x="8506" y="98"/>
                </a:cubicBezTo>
                <a:cubicBezTo>
                  <a:pt x="8445" y="98"/>
                  <a:pt x="8381" y="120"/>
                  <a:pt x="8319" y="171"/>
                </a:cubicBezTo>
                <a:cubicBezTo>
                  <a:pt x="8283" y="40"/>
                  <a:pt x="8226" y="0"/>
                  <a:pt x="8159"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a:off x="-304999" y="3950023"/>
            <a:ext cx="4765144" cy="1162455"/>
          </a:xfrm>
          <a:custGeom>
            <a:rect b="b" l="l" r="r" t="t"/>
            <a:pathLst>
              <a:path extrusionOk="0" h="8447" w="34626">
                <a:moveTo>
                  <a:pt x="23055" y="3101"/>
                </a:moveTo>
                <a:cubicBezTo>
                  <a:pt x="23056" y="3101"/>
                  <a:pt x="23057" y="3101"/>
                  <a:pt x="23057" y="3101"/>
                </a:cubicBezTo>
                <a:lnTo>
                  <a:pt x="23057" y="3101"/>
                </a:lnTo>
                <a:cubicBezTo>
                  <a:pt x="23057" y="3101"/>
                  <a:pt x="23056" y="3101"/>
                  <a:pt x="23055" y="3101"/>
                </a:cubicBezTo>
                <a:close/>
                <a:moveTo>
                  <a:pt x="2379" y="0"/>
                </a:moveTo>
                <a:cubicBezTo>
                  <a:pt x="2326" y="0"/>
                  <a:pt x="2270" y="21"/>
                  <a:pt x="2216" y="68"/>
                </a:cubicBezTo>
                <a:cubicBezTo>
                  <a:pt x="2181" y="55"/>
                  <a:pt x="2146" y="48"/>
                  <a:pt x="2113" y="48"/>
                </a:cubicBezTo>
                <a:cubicBezTo>
                  <a:pt x="1977" y="48"/>
                  <a:pt x="1864" y="152"/>
                  <a:pt x="1883" y="322"/>
                </a:cubicBezTo>
                <a:cubicBezTo>
                  <a:pt x="1852" y="313"/>
                  <a:pt x="1824" y="308"/>
                  <a:pt x="1797" y="308"/>
                </a:cubicBezTo>
                <a:cubicBezTo>
                  <a:pt x="1689" y="308"/>
                  <a:pt x="1619" y="387"/>
                  <a:pt x="1604" y="528"/>
                </a:cubicBezTo>
                <a:cubicBezTo>
                  <a:pt x="1552" y="478"/>
                  <a:pt x="1482" y="456"/>
                  <a:pt x="1401" y="456"/>
                </a:cubicBezTo>
                <a:cubicBezTo>
                  <a:pt x="1045" y="456"/>
                  <a:pt x="482" y="874"/>
                  <a:pt x="309" y="1067"/>
                </a:cubicBezTo>
                <a:cubicBezTo>
                  <a:pt x="91" y="1315"/>
                  <a:pt x="0" y="1454"/>
                  <a:pt x="67" y="1745"/>
                </a:cubicBezTo>
                <a:cubicBezTo>
                  <a:pt x="73" y="1769"/>
                  <a:pt x="212" y="2072"/>
                  <a:pt x="230" y="2120"/>
                </a:cubicBezTo>
                <a:cubicBezTo>
                  <a:pt x="230" y="2126"/>
                  <a:pt x="242" y="2132"/>
                  <a:pt x="242" y="2132"/>
                </a:cubicBezTo>
                <a:lnTo>
                  <a:pt x="242" y="8435"/>
                </a:lnTo>
                <a:lnTo>
                  <a:pt x="34605" y="8435"/>
                </a:lnTo>
                <a:cubicBezTo>
                  <a:pt x="34322" y="8263"/>
                  <a:pt x="34050" y="8085"/>
                  <a:pt x="33784" y="7872"/>
                </a:cubicBezTo>
                <a:cubicBezTo>
                  <a:pt x="33039" y="7272"/>
                  <a:pt x="32452" y="6528"/>
                  <a:pt x="31640" y="6037"/>
                </a:cubicBezTo>
                <a:cubicBezTo>
                  <a:pt x="30980" y="5638"/>
                  <a:pt x="30339" y="5256"/>
                  <a:pt x="29697" y="4857"/>
                </a:cubicBezTo>
                <a:cubicBezTo>
                  <a:pt x="28789" y="4300"/>
                  <a:pt x="27560" y="4070"/>
                  <a:pt x="26567" y="3706"/>
                </a:cubicBezTo>
                <a:cubicBezTo>
                  <a:pt x="26336" y="3623"/>
                  <a:pt x="26209" y="3615"/>
                  <a:pt x="26076" y="3615"/>
                </a:cubicBezTo>
                <a:cubicBezTo>
                  <a:pt x="26045" y="3615"/>
                  <a:pt x="26013" y="3616"/>
                  <a:pt x="25980" y="3616"/>
                </a:cubicBezTo>
                <a:cubicBezTo>
                  <a:pt x="25532" y="3254"/>
                  <a:pt x="24877" y="3018"/>
                  <a:pt x="24295" y="3018"/>
                </a:cubicBezTo>
                <a:cubicBezTo>
                  <a:pt x="23932" y="3018"/>
                  <a:pt x="23597" y="3110"/>
                  <a:pt x="23358" y="3319"/>
                </a:cubicBezTo>
                <a:cubicBezTo>
                  <a:pt x="23358" y="3078"/>
                  <a:pt x="23226" y="3125"/>
                  <a:pt x="23057" y="3101"/>
                </a:cubicBezTo>
                <a:lnTo>
                  <a:pt x="23057" y="3101"/>
                </a:lnTo>
                <a:cubicBezTo>
                  <a:pt x="23094" y="3109"/>
                  <a:pt x="22719" y="3181"/>
                  <a:pt x="22641" y="3181"/>
                </a:cubicBezTo>
                <a:cubicBezTo>
                  <a:pt x="22627" y="3181"/>
                  <a:pt x="22622" y="3179"/>
                  <a:pt x="22631" y="3174"/>
                </a:cubicBezTo>
                <a:lnTo>
                  <a:pt x="22631" y="3174"/>
                </a:lnTo>
                <a:cubicBezTo>
                  <a:pt x="22474" y="3246"/>
                  <a:pt x="22413" y="3404"/>
                  <a:pt x="22280" y="3470"/>
                </a:cubicBezTo>
                <a:cubicBezTo>
                  <a:pt x="22147" y="3543"/>
                  <a:pt x="21965" y="3476"/>
                  <a:pt x="21826" y="3579"/>
                </a:cubicBezTo>
                <a:cubicBezTo>
                  <a:pt x="21788" y="3499"/>
                  <a:pt x="21731" y="3463"/>
                  <a:pt x="21666" y="3463"/>
                </a:cubicBezTo>
                <a:cubicBezTo>
                  <a:pt x="21608" y="3463"/>
                  <a:pt x="21544" y="3492"/>
                  <a:pt x="21481" y="3543"/>
                </a:cubicBezTo>
                <a:cubicBezTo>
                  <a:pt x="21428" y="3475"/>
                  <a:pt x="21384" y="3457"/>
                  <a:pt x="21343" y="3457"/>
                </a:cubicBezTo>
                <a:cubicBezTo>
                  <a:pt x="21295" y="3457"/>
                  <a:pt x="21251" y="3482"/>
                  <a:pt x="21199" y="3482"/>
                </a:cubicBezTo>
                <a:cubicBezTo>
                  <a:pt x="21164" y="3482"/>
                  <a:pt x="21126" y="3471"/>
                  <a:pt x="21082" y="3434"/>
                </a:cubicBezTo>
                <a:cubicBezTo>
                  <a:pt x="20930" y="3307"/>
                  <a:pt x="21160" y="3119"/>
                  <a:pt x="20876" y="3046"/>
                </a:cubicBezTo>
                <a:cubicBezTo>
                  <a:pt x="21042" y="2807"/>
                  <a:pt x="20929" y="2738"/>
                  <a:pt x="20766" y="2738"/>
                </a:cubicBezTo>
                <a:cubicBezTo>
                  <a:pt x="20674" y="2738"/>
                  <a:pt x="20565" y="2760"/>
                  <a:pt x="20482" y="2786"/>
                </a:cubicBezTo>
                <a:cubicBezTo>
                  <a:pt x="20471" y="2608"/>
                  <a:pt x="20249" y="2480"/>
                  <a:pt x="20053" y="2480"/>
                </a:cubicBezTo>
                <a:cubicBezTo>
                  <a:pt x="19935" y="2480"/>
                  <a:pt x="19827" y="2526"/>
                  <a:pt x="19780" y="2635"/>
                </a:cubicBezTo>
                <a:cubicBezTo>
                  <a:pt x="19768" y="2617"/>
                  <a:pt x="19743" y="2586"/>
                  <a:pt x="19719" y="2562"/>
                </a:cubicBezTo>
                <a:cubicBezTo>
                  <a:pt x="19562" y="2586"/>
                  <a:pt x="19471" y="2683"/>
                  <a:pt x="19495" y="2853"/>
                </a:cubicBezTo>
                <a:cubicBezTo>
                  <a:pt x="19493" y="2852"/>
                  <a:pt x="19491" y="2852"/>
                  <a:pt x="19489" y="2852"/>
                </a:cubicBezTo>
                <a:cubicBezTo>
                  <a:pt x="19356" y="2852"/>
                  <a:pt x="18627" y="3563"/>
                  <a:pt x="18466" y="3688"/>
                </a:cubicBezTo>
                <a:cubicBezTo>
                  <a:pt x="18405" y="3641"/>
                  <a:pt x="18328" y="3620"/>
                  <a:pt x="18251" y="3620"/>
                </a:cubicBezTo>
                <a:cubicBezTo>
                  <a:pt x="18061" y="3620"/>
                  <a:pt x="17871" y="3749"/>
                  <a:pt x="17927" y="3930"/>
                </a:cubicBezTo>
                <a:cubicBezTo>
                  <a:pt x="17855" y="3838"/>
                  <a:pt x="17646" y="3800"/>
                  <a:pt x="17418" y="3800"/>
                </a:cubicBezTo>
                <a:cubicBezTo>
                  <a:pt x="17108" y="3800"/>
                  <a:pt x="16762" y="3869"/>
                  <a:pt x="16668" y="3967"/>
                </a:cubicBezTo>
                <a:cubicBezTo>
                  <a:pt x="16623" y="3863"/>
                  <a:pt x="16586" y="3830"/>
                  <a:pt x="16548" y="3830"/>
                </a:cubicBezTo>
                <a:cubicBezTo>
                  <a:pt x="16482" y="3830"/>
                  <a:pt x="16416" y="3927"/>
                  <a:pt x="16314" y="3927"/>
                </a:cubicBezTo>
                <a:cubicBezTo>
                  <a:pt x="16305" y="3927"/>
                  <a:pt x="16296" y="3926"/>
                  <a:pt x="16286" y="3924"/>
                </a:cubicBezTo>
                <a:cubicBezTo>
                  <a:pt x="16149" y="3897"/>
                  <a:pt x="16127" y="3731"/>
                  <a:pt x="15931" y="3731"/>
                </a:cubicBezTo>
                <a:cubicBezTo>
                  <a:pt x="15910" y="3731"/>
                  <a:pt x="15887" y="3733"/>
                  <a:pt x="15863" y="3737"/>
                </a:cubicBezTo>
                <a:cubicBezTo>
                  <a:pt x="15851" y="3676"/>
                  <a:pt x="15814" y="3622"/>
                  <a:pt x="15808" y="3561"/>
                </a:cubicBezTo>
                <a:cubicBezTo>
                  <a:pt x="15788" y="3565"/>
                  <a:pt x="15769" y="3566"/>
                  <a:pt x="15752" y="3566"/>
                </a:cubicBezTo>
                <a:cubicBezTo>
                  <a:pt x="15525" y="3566"/>
                  <a:pt x="15600" y="3275"/>
                  <a:pt x="15360" y="3275"/>
                </a:cubicBezTo>
                <a:cubicBezTo>
                  <a:pt x="15339" y="3275"/>
                  <a:pt x="15315" y="3277"/>
                  <a:pt x="15287" y="3283"/>
                </a:cubicBezTo>
                <a:cubicBezTo>
                  <a:pt x="15267" y="3153"/>
                  <a:pt x="15192" y="3090"/>
                  <a:pt x="15076" y="3090"/>
                </a:cubicBezTo>
                <a:cubicBezTo>
                  <a:pt x="15057" y="3090"/>
                  <a:pt x="15037" y="3091"/>
                  <a:pt x="15015" y="3095"/>
                </a:cubicBezTo>
                <a:cubicBezTo>
                  <a:pt x="15045" y="2917"/>
                  <a:pt x="14939" y="2824"/>
                  <a:pt x="14786" y="2824"/>
                </a:cubicBezTo>
                <a:cubicBezTo>
                  <a:pt x="14757" y="2824"/>
                  <a:pt x="14726" y="2828"/>
                  <a:pt x="14694" y="2835"/>
                </a:cubicBezTo>
                <a:cubicBezTo>
                  <a:pt x="14700" y="2822"/>
                  <a:pt x="14700" y="2768"/>
                  <a:pt x="14700" y="2768"/>
                </a:cubicBezTo>
                <a:lnTo>
                  <a:pt x="14700" y="2768"/>
                </a:lnTo>
                <a:cubicBezTo>
                  <a:pt x="14658" y="2780"/>
                  <a:pt x="14549" y="2780"/>
                  <a:pt x="14506" y="2792"/>
                </a:cubicBezTo>
                <a:cubicBezTo>
                  <a:pt x="14552" y="2639"/>
                  <a:pt x="14478" y="2560"/>
                  <a:pt x="14346" y="2560"/>
                </a:cubicBezTo>
                <a:cubicBezTo>
                  <a:pt x="14320" y="2560"/>
                  <a:pt x="14293" y="2562"/>
                  <a:pt x="14264" y="2568"/>
                </a:cubicBezTo>
                <a:cubicBezTo>
                  <a:pt x="14301" y="2344"/>
                  <a:pt x="14046" y="2193"/>
                  <a:pt x="13943" y="2041"/>
                </a:cubicBezTo>
                <a:cubicBezTo>
                  <a:pt x="13865" y="1925"/>
                  <a:pt x="13758" y="1705"/>
                  <a:pt x="13640" y="1705"/>
                </a:cubicBezTo>
                <a:cubicBezTo>
                  <a:pt x="13576" y="1705"/>
                  <a:pt x="13508" y="1773"/>
                  <a:pt x="13441" y="1963"/>
                </a:cubicBezTo>
                <a:cubicBezTo>
                  <a:pt x="13374" y="1892"/>
                  <a:pt x="13343" y="1872"/>
                  <a:pt x="13282" y="1872"/>
                </a:cubicBezTo>
                <a:cubicBezTo>
                  <a:pt x="13250" y="1872"/>
                  <a:pt x="13209" y="1878"/>
                  <a:pt x="13150" y="1884"/>
                </a:cubicBezTo>
                <a:cubicBezTo>
                  <a:pt x="13118" y="1789"/>
                  <a:pt x="13058" y="1746"/>
                  <a:pt x="12993" y="1746"/>
                </a:cubicBezTo>
                <a:cubicBezTo>
                  <a:pt x="12926" y="1746"/>
                  <a:pt x="12852" y="1792"/>
                  <a:pt x="12793" y="1872"/>
                </a:cubicBezTo>
                <a:cubicBezTo>
                  <a:pt x="12793" y="1739"/>
                  <a:pt x="12729" y="1682"/>
                  <a:pt x="12619" y="1682"/>
                </a:cubicBezTo>
                <a:cubicBezTo>
                  <a:pt x="12595" y="1682"/>
                  <a:pt x="12568" y="1685"/>
                  <a:pt x="12539" y="1690"/>
                </a:cubicBezTo>
                <a:cubicBezTo>
                  <a:pt x="12572" y="1526"/>
                  <a:pt x="12515" y="1426"/>
                  <a:pt x="12362" y="1426"/>
                </a:cubicBezTo>
                <a:cubicBezTo>
                  <a:pt x="12345" y="1426"/>
                  <a:pt x="12327" y="1428"/>
                  <a:pt x="12309" y="1430"/>
                </a:cubicBezTo>
                <a:cubicBezTo>
                  <a:pt x="12304" y="1269"/>
                  <a:pt x="12216" y="1140"/>
                  <a:pt x="12075" y="1140"/>
                </a:cubicBezTo>
                <a:cubicBezTo>
                  <a:pt x="12041" y="1140"/>
                  <a:pt x="12004" y="1147"/>
                  <a:pt x="11964" y="1164"/>
                </a:cubicBezTo>
                <a:cubicBezTo>
                  <a:pt x="11992" y="1001"/>
                  <a:pt x="11915" y="868"/>
                  <a:pt x="11779" y="868"/>
                </a:cubicBezTo>
                <a:cubicBezTo>
                  <a:pt x="11743" y="868"/>
                  <a:pt x="11704" y="877"/>
                  <a:pt x="11661" y="897"/>
                </a:cubicBezTo>
                <a:cubicBezTo>
                  <a:pt x="11641" y="793"/>
                  <a:pt x="11579" y="748"/>
                  <a:pt x="11503" y="748"/>
                </a:cubicBezTo>
                <a:cubicBezTo>
                  <a:pt x="11443" y="748"/>
                  <a:pt x="11374" y="776"/>
                  <a:pt x="11310" y="825"/>
                </a:cubicBezTo>
                <a:cubicBezTo>
                  <a:pt x="11284" y="699"/>
                  <a:pt x="11208" y="641"/>
                  <a:pt x="11116" y="641"/>
                </a:cubicBezTo>
                <a:cubicBezTo>
                  <a:pt x="11058" y="641"/>
                  <a:pt x="10992" y="665"/>
                  <a:pt x="10928" y="709"/>
                </a:cubicBezTo>
                <a:cubicBezTo>
                  <a:pt x="10898" y="552"/>
                  <a:pt x="10783" y="443"/>
                  <a:pt x="10613" y="443"/>
                </a:cubicBezTo>
                <a:cubicBezTo>
                  <a:pt x="10639" y="244"/>
                  <a:pt x="10377" y="129"/>
                  <a:pt x="10141" y="129"/>
                </a:cubicBezTo>
                <a:cubicBezTo>
                  <a:pt x="9984" y="129"/>
                  <a:pt x="9837" y="180"/>
                  <a:pt x="9796" y="292"/>
                </a:cubicBezTo>
                <a:cubicBezTo>
                  <a:pt x="9787" y="291"/>
                  <a:pt x="9778" y="291"/>
                  <a:pt x="9770" y="291"/>
                </a:cubicBezTo>
                <a:cubicBezTo>
                  <a:pt x="9615" y="291"/>
                  <a:pt x="9519" y="392"/>
                  <a:pt x="9536" y="558"/>
                </a:cubicBezTo>
                <a:cubicBezTo>
                  <a:pt x="9530" y="558"/>
                  <a:pt x="9524" y="557"/>
                  <a:pt x="9518" y="557"/>
                </a:cubicBezTo>
                <a:cubicBezTo>
                  <a:pt x="9468" y="557"/>
                  <a:pt x="9399" y="573"/>
                  <a:pt x="9346" y="573"/>
                </a:cubicBezTo>
                <a:cubicBezTo>
                  <a:pt x="9333" y="573"/>
                  <a:pt x="9322" y="572"/>
                  <a:pt x="9312" y="570"/>
                </a:cubicBezTo>
                <a:cubicBezTo>
                  <a:pt x="9306" y="625"/>
                  <a:pt x="9275" y="661"/>
                  <a:pt x="9263" y="716"/>
                </a:cubicBezTo>
                <a:cubicBezTo>
                  <a:pt x="9225" y="714"/>
                  <a:pt x="9196" y="713"/>
                  <a:pt x="9170" y="713"/>
                </a:cubicBezTo>
                <a:cubicBezTo>
                  <a:pt x="9103" y="713"/>
                  <a:pt x="9065" y="721"/>
                  <a:pt x="8973" y="752"/>
                </a:cubicBezTo>
                <a:cubicBezTo>
                  <a:pt x="8942" y="714"/>
                  <a:pt x="8909" y="697"/>
                  <a:pt x="8876" y="697"/>
                </a:cubicBezTo>
                <a:cubicBezTo>
                  <a:pt x="8809" y="697"/>
                  <a:pt x="8741" y="764"/>
                  <a:pt x="8688" y="861"/>
                </a:cubicBezTo>
                <a:cubicBezTo>
                  <a:pt x="8555" y="794"/>
                  <a:pt x="8428" y="825"/>
                  <a:pt x="8276" y="794"/>
                </a:cubicBezTo>
                <a:cubicBezTo>
                  <a:pt x="8258" y="790"/>
                  <a:pt x="8239" y="789"/>
                  <a:pt x="8220" y="789"/>
                </a:cubicBezTo>
                <a:cubicBezTo>
                  <a:pt x="8174" y="789"/>
                  <a:pt x="8127" y="797"/>
                  <a:pt x="8080" y="797"/>
                </a:cubicBezTo>
                <a:cubicBezTo>
                  <a:pt x="8056" y="797"/>
                  <a:pt x="8033" y="795"/>
                  <a:pt x="8010" y="788"/>
                </a:cubicBezTo>
                <a:cubicBezTo>
                  <a:pt x="7943" y="752"/>
                  <a:pt x="7980" y="637"/>
                  <a:pt x="7919" y="613"/>
                </a:cubicBezTo>
                <a:cubicBezTo>
                  <a:pt x="7808" y="578"/>
                  <a:pt x="7596" y="524"/>
                  <a:pt x="7418" y="524"/>
                </a:cubicBezTo>
                <a:cubicBezTo>
                  <a:pt x="7256" y="524"/>
                  <a:pt x="7123" y="568"/>
                  <a:pt x="7120" y="709"/>
                </a:cubicBezTo>
                <a:cubicBezTo>
                  <a:pt x="7056" y="683"/>
                  <a:pt x="6985" y="666"/>
                  <a:pt x="6917" y="666"/>
                </a:cubicBezTo>
                <a:cubicBezTo>
                  <a:pt x="6798" y="666"/>
                  <a:pt x="6691" y="718"/>
                  <a:pt x="6660" y="861"/>
                </a:cubicBezTo>
                <a:cubicBezTo>
                  <a:pt x="6594" y="835"/>
                  <a:pt x="6527" y="821"/>
                  <a:pt x="6465" y="821"/>
                </a:cubicBezTo>
                <a:cubicBezTo>
                  <a:pt x="6308" y="821"/>
                  <a:pt x="6175" y="905"/>
                  <a:pt x="6127" y="1091"/>
                </a:cubicBezTo>
                <a:cubicBezTo>
                  <a:pt x="6075" y="1026"/>
                  <a:pt x="6020" y="989"/>
                  <a:pt x="5964" y="989"/>
                </a:cubicBezTo>
                <a:cubicBezTo>
                  <a:pt x="5915" y="989"/>
                  <a:pt x="5866" y="1017"/>
                  <a:pt x="5818" y="1079"/>
                </a:cubicBezTo>
                <a:cubicBezTo>
                  <a:pt x="5812" y="1006"/>
                  <a:pt x="5758" y="952"/>
                  <a:pt x="5752" y="897"/>
                </a:cubicBezTo>
                <a:cubicBezTo>
                  <a:pt x="5703" y="958"/>
                  <a:pt x="5570" y="1030"/>
                  <a:pt x="5522" y="1091"/>
                </a:cubicBezTo>
                <a:cubicBezTo>
                  <a:pt x="5491" y="1018"/>
                  <a:pt x="5425" y="982"/>
                  <a:pt x="5401" y="940"/>
                </a:cubicBezTo>
                <a:cubicBezTo>
                  <a:pt x="5298" y="1042"/>
                  <a:pt x="5237" y="1182"/>
                  <a:pt x="5098" y="1254"/>
                </a:cubicBezTo>
                <a:cubicBezTo>
                  <a:pt x="4988" y="1307"/>
                  <a:pt x="4937" y="1328"/>
                  <a:pt x="4909" y="1328"/>
                </a:cubicBezTo>
                <a:cubicBezTo>
                  <a:pt x="4854" y="1328"/>
                  <a:pt x="4890" y="1246"/>
                  <a:pt x="4741" y="1170"/>
                </a:cubicBezTo>
                <a:cubicBezTo>
                  <a:pt x="4692" y="1139"/>
                  <a:pt x="4529" y="1164"/>
                  <a:pt x="4492" y="1127"/>
                </a:cubicBezTo>
                <a:cubicBezTo>
                  <a:pt x="4462" y="1097"/>
                  <a:pt x="4450" y="946"/>
                  <a:pt x="4450" y="946"/>
                </a:cubicBezTo>
                <a:cubicBezTo>
                  <a:pt x="4358" y="900"/>
                  <a:pt x="4319" y="840"/>
                  <a:pt x="4205" y="840"/>
                </a:cubicBezTo>
                <a:cubicBezTo>
                  <a:pt x="4169" y="840"/>
                  <a:pt x="4124" y="846"/>
                  <a:pt x="4069" y="861"/>
                </a:cubicBezTo>
                <a:cubicBezTo>
                  <a:pt x="4073" y="732"/>
                  <a:pt x="4017" y="677"/>
                  <a:pt x="3929" y="677"/>
                </a:cubicBezTo>
                <a:cubicBezTo>
                  <a:pt x="3888" y="677"/>
                  <a:pt x="3841" y="689"/>
                  <a:pt x="3790" y="709"/>
                </a:cubicBezTo>
                <a:cubicBezTo>
                  <a:pt x="3755" y="596"/>
                  <a:pt x="3677" y="563"/>
                  <a:pt x="3584" y="563"/>
                </a:cubicBezTo>
                <a:cubicBezTo>
                  <a:pt x="3518" y="563"/>
                  <a:pt x="3445" y="579"/>
                  <a:pt x="3372" y="594"/>
                </a:cubicBezTo>
                <a:cubicBezTo>
                  <a:pt x="3288" y="455"/>
                  <a:pt x="3360" y="498"/>
                  <a:pt x="3185" y="443"/>
                </a:cubicBezTo>
                <a:cubicBezTo>
                  <a:pt x="3118" y="304"/>
                  <a:pt x="3130" y="304"/>
                  <a:pt x="2955" y="255"/>
                </a:cubicBezTo>
                <a:cubicBezTo>
                  <a:pt x="2940" y="153"/>
                  <a:pt x="2880" y="107"/>
                  <a:pt x="2811" y="107"/>
                </a:cubicBezTo>
                <a:cubicBezTo>
                  <a:pt x="2739" y="107"/>
                  <a:pt x="2656" y="159"/>
                  <a:pt x="2610" y="249"/>
                </a:cubicBezTo>
                <a:cubicBezTo>
                  <a:pt x="2593" y="103"/>
                  <a:pt x="2495" y="0"/>
                  <a:pt x="2379" y="0"/>
                </a:cubicBezTo>
                <a:close/>
                <a:moveTo>
                  <a:pt x="34605" y="8435"/>
                </a:moveTo>
                <a:cubicBezTo>
                  <a:pt x="34612" y="8439"/>
                  <a:pt x="34619" y="8443"/>
                  <a:pt x="34625" y="8447"/>
                </a:cubicBezTo>
                <a:lnTo>
                  <a:pt x="34625" y="8435"/>
                </a:ln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441526" y="4563192"/>
            <a:ext cx="10371925" cy="790375"/>
          </a:xfrm>
          <a:custGeom>
            <a:rect b="b" l="l" r="r" t="t"/>
            <a:pathLst>
              <a:path extrusionOk="0" h="31615" w="414877">
                <a:moveTo>
                  <a:pt x="17255" y="1293"/>
                </a:moveTo>
                <a:cubicBezTo>
                  <a:pt x="28008" y="-736"/>
                  <a:pt x="55805" y="144"/>
                  <a:pt x="65544" y="482"/>
                </a:cubicBezTo>
                <a:cubicBezTo>
                  <a:pt x="75283" y="820"/>
                  <a:pt x="68993" y="752"/>
                  <a:pt x="75688" y="3322"/>
                </a:cubicBezTo>
                <a:cubicBezTo>
                  <a:pt x="82384" y="5892"/>
                  <a:pt x="87862" y="13872"/>
                  <a:pt x="105717" y="15901"/>
                </a:cubicBezTo>
                <a:cubicBezTo>
                  <a:pt x="123572" y="17930"/>
                  <a:pt x="157387" y="16646"/>
                  <a:pt x="182816" y="15496"/>
                </a:cubicBezTo>
                <a:cubicBezTo>
                  <a:pt x="208245" y="14346"/>
                  <a:pt x="240437" y="9138"/>
                  <a:pt x="258292" y="9003"/>
                </a:cubicBezTo>
                <a:cubicBezTo>
                  <a:pt x="276147" y="8868"/>
                  <a:pt x="270466" y="13737"/>
                  <a:pt x="289944" y="14684"/>
                </a:cubicBezTo>
                <a:cubicBezTo>
                  <a:pt x="309422" y="15631"/>
                  <a:pt x="354937" y="15022"/>
                  <a:pt x="375159" y="14684"/>
                </a:cubicBezTo>
                <a:cubicBezTo>
                  <a:pt x="395381" y="14346"/>
                  <a:pt x="405052" y="10491"/>
                  <a:pt x="411274" y="12655"/>
                </a:cubicBezTo>
                <a:cubicBezTo>
                  <a:pt x="417496" y="14819"/>
                  <a:pt x="414114" y="24829"/>
                  <a:pt x="412491" y="27669"/>
                </a:cubicBezTo>
                <a:cubicBezTo>
                  <a:pt x="410868" y="30510"/>
                  <a:pt x="415738" y="29360"/>
                  <a:pt x="401535" y="29698"/>
                </a:cubicBezTo>
                <a:cubicBezTo>
                  <a:pt x="387333" y="30036"/>
                  <a:pt x="387062" y="29563"/>
                  <a:pt x="327276" y="29698"/>
                </a:cubicBezTo>
                <a:cubicBezTo>
                  <a:pt x="267490" y="29833"/>
                  <a:pt x="97195" y="33351"/>
                  <a:pt x="42820" y="30510"/>
                </a:cubicBezTo>
                <a:cubicBezTo>
                  <a:pt x="-11555" y="27670"/>
                  <a:pt x="5285" y="17525"/>
                  <a:pt x="1024" y="12655"/>
                </a:cubicBezTo>
                <a:cubicBezTo>
                  <a:pt x="-3237" y="7786"/>
                  <a:pt x="6502" y="3322"/>
                  <a:pt x="17255" y="1293"/>
                </a:cubicBezTo>
                <a:close/>
              </a:path>
            </a:pathLst>
          </a:custGeom>
          <a:solidFill>
            <a:srgbClr val="5A7C65"/>
          </a:solidFill>
          <a:ln>
            <a:noFill/>
          </a:ln>
        </p:spPr>
      </p:sp>
      <p:sp>
        <p:nvSpPr>
          <p:cNvPr id="25" name="Google Shape;25;p4"/>
          <p:cNvSpPr/>
          <p:nvPr/>
        </p:nvSpPr>
        <p:spPr>
          <a:xfrm>
            <a:off x="8379925" y="417850"/>
            <a:ext cx="1967984" cy="484803"/>
          </a:xfrm>
          <a:custGeom>
            <a:rect b="b" l="l" r="r" t="t"/>
            <a:pathLst>
              <a:path extrusionOk="0" h="10042" w="40764">
                <a:moveTo>
                  <a:pt x="10542" y="1"/>
                </a:moveTo>
                <a:cubicBezTo>
                  <a:pt x="7239" y="1"/>
                  <a:pt x="4571" y="2669"/>
                  <a:pt x="4571" y="5972"/>
                </a:cubicBezTo>
                <a:cubicBezTo>
                  <a:pt x="4571" y="6972"/>
                  <a:pt x="4838" y="7873"/>
                  <a:pt x="5238" y="8707"/>
                </a:cubicBezTo>
                <a:cubicBezTo>
                  <a:pt x="2436" y="9007"/>
                  <a:pt x="501" y="9507"/>
                  <a:pt x="1" y="10041"/>
                </a:cubicBezTo>
                <a:lnTo>
                  <a:pt x="40763" y="10041"/>
                </a:lnTo>
                <a:cubicBezTo>
                  <a:pt x="39329" y="9274"/>
                  <a:pt x="36594" y="8674"/>
                  <a:pt x="33425" y="8607"/>
                </a:cubicBezTo>
                <a:cubicBezTo>
                  <a:pt x="33258" y="7673"/>
                  <a:pt x="32591" y="6939"/>
                  <a:pt x="31723" y="6639"/>
                </a:cubicBezTo>
                <a:cubicBezTo>
                  <a:pt x="31290" y="6472"/>
                  <a:pt x="30923" y="6472"/>
                  <a:pt x="30556" y="6472"/>
                </a:cubicBezTo>
                <a:cubicBezTo>
                  <a:pt x="30389" y="4204"/>
                  <a:pt x="28521" y="2436"/>
                  <a:pt x="26220" y="2436"/>
                </a:cubicBezTo>
                <a:cubicBezTo>
                  <a:pt x="24251" y="2436"/>
                  <a:pt x="22617" y="3703"/>
                  <a:pt x="22050" y="5471"/>
                </a:cubicBezTo>
                <a:cubicBezTo>
                  <a:pt x="21249" y="4270"/>
                  <a:pt x="19915" y="3470"/>
                  <a:pt x="18381" y="3470"/>
                </a:cubicBezTo>
                <a:cubicBezTo>
                  <a:pt x="17580" y="3470"/>
                  <a:pt x="16846" y="3670"/>
                  <a:pt x="16179" y="4037"/>
                </a:cubicBezTo>
                <a:cubicBezTo>
                  <a:pt x="15378" y="1702"/>
                  <a:pt x="13177" y="1"/>
                  <a:pt x="105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4"/>
          <p:cNvGrpSpPr/>
          <p:nvPr/>
        </p:nvGrpSpPr>
        <p:grpSpPr>
          <a:xfrm flipH="1">
            <a:off x="7469715" y="2385097"/>
            <a:ext cx="2063762" cy="739622"/>
            <a:chOff x="6680975" y="98150"/>
            <a:chExt cx="2463017" cy="882709"/>
          </a:xfrm>
        </p:grpSpPr>
        <p:sp>
          <p:nvSpPr>
            <p:cNvPr id="27" name="Google Shape;27;p4"/>
            <p:cNvSpPr/>
            <p:nvPr/>
          </p:nvSpPr>
          <p:spPr>
            <a:xfrm>
              <a:off x="6682000" y="98150"/>
              <a:ext cx="2461993" cy="881673"/>
            </a:xfrm>
            <a:custGeom>
              <a:rect b="b" l="l" r="r" t="t"/>
              <a:pathLst>
                <a:path extrusionOk="0" h="29255" w="81692">
                  <a:moveTo>
                    <a:pt x="37661" y="0"/>
                  </a:moveTo>
                  <a:cubicBezTo>
                    <a:pt x="31690" y="0"/>
                    <a:pt x="26786" y="4304"/>
                    <a:pt x="25785" y="9974"/>
                  </a:cubicBezTo>
                  <a:cubicBezTo>
                    <a:pt x="23117" y="8006"/>
                    <a:pt x="19814" y="6839"/>
                    <a:pt x="16212" y="6839"/>
                  </a:cubicBezTo>
                  <a:cubicBezTo>
                    <a:pt x="7272" y="6839"/>
                    <a:pt x="0" y="14111"/>
                    <a:pt x="0" y="23084"/>
                  </a:cubicBezTo>
                  <a:cubicBezTo>
                    <a:pt x="0" y="25252"/>
                    <a:pt x="434" y="27320"/>
                    <a:pt x="1201" y="29255"/>
                  </a:cubicBezTo>
                  <a:lnTo>
                    <a:pt x="81692" y="29255"/>
                  </a:lnTo>
                  <a:cubicBezTo>
                    <a:pt x="80058" y="25752"/>
                    <a:pt x="76555" y="23284"/>
                    <a:pt x="72519" y="23284"/>
                  </a:cubicBezTo>
                  <a:cubicBezTo>
                    <a:pt x="69383" y="23284"/>
                    <a:pt x="66581" y="24685"/>
                    <a:pt x="64747" y="26953"/>
                  </a:cubicBezTo>
                  <a:cubicBezTo>
                    <a:pt x="63779" y="25585"/>
                    <a:pt x="62211" y="24651"/>
                    <a:pt x="60410" y="24651"/>
                  </a:cubicBezTo>
                  <a:cubicBezTo>
                    <a:pt x="60043" y="24651"/>
                    <a:pt x="59643" y="24685"/>
                    <a:pt x="59309" y="24785"/>
                  </a:cubicBezTo>
                  <a:cubicBezTo>
                    <a:pt x="59243" y="19248"/>
                    <a:pt x="54973" y="14678"/>
                    <a:pt x="49536" y="14177"/>
                  </a:cubicBezTo>
                  <a:cubicBezTo>
                    <a:pt x="49669" y="13510"/>
                    <a:pt x="49736" y="12810"/>
                    <a:pt x="49736" y="12109"/>
                  </a:cubicBezTo>
                  <a:cubicBezTo>
                    <a:pt x="49736" y="5438"/>
                    <a:pt x="44332" y="0"/>
                    <a:pt x="376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6680975" y="484193"/>
              <a:ext cx="2461028" cy="496666"/>
            </a:xfrm>
            <a:custGeom>
              <a:rect b="b" l="l" r="r" t="t"/>
              <a:pathLst>
                <a:path extrusionOk="0" h="16480" w="81660">
                  <a:moveTo>
                    <a:pt x="3670" y="1"/>
                  </a:moveTo>
                  <a:cubicBezTo>
                    <a:pt x="1369" y="2803"/>
                    <a:pt x="1" y="6372"/>
                    <a:pt x="1" y="10308"/>
                  </a:cubicBezTo>
                  <a:cubicBezTo>
                    <a:pt x="1" y="12476"/>
                    <a:pt x="401" y="14544"/>
                    <a:pt x="1202" y="16479"/>
                  </a:cubicBezTo>
                  <a:lnTo>
                    <a:pt x="81659" y="16479"/>
                  </a:lnTo>
                  <a:cubicBezTo>
                    <a:pt x="80092" y="12943"/>
                    <a:pt x="76589" y="10475"/>
                    <a:pt x="72553" y="10475"/>
                  </a:cubicBezTo>
                  <a:cubicBezTo>
                    <a:pt x="69417" y="10475"/>
                    <a:pt x="66615" y="11876"/>
                    <a:pt x="64781" y="14144"/>
                  </a:cubicBezTo>
                  <a:cubicBezTo>
                    <a:pt x="63813" y="12776"/>
                    <a:pt x="62245" y="11842"/>
                    <a:pt x="60444" y="11842"/>
                  </a:cubicBezTo>
                  <a:cubicBezTo>
                    <a:pt x="60077" y="11842"/>
                    <a:pt x="59677" y="11876"/>
                    <a:pt x="59343" y="11976"/>
                  </a:cubicBezTo>
                  <a:cubicBezTo>
                    <a:pt x="59343" y="10041"/>
                    <a:pt x="58776" y="8273"/>
                    <a:pt x="57876" y="6705"/>
                  </a:cubicBezTo>
                  <a:cubicBezTo>
                    <a:pt x="55774" y="10108"/>
                    <a:pt x="52038" y="12343"/>
                    <a:pt x="47768" y="12343"/>
                  </a:cubicBezTo>
                  <a:cubicBezTo>
                    <a:pt x="45667" y="12343"/>
                    <a:pt x="43699" y="11809"/>
                    <a:pt x="41931" y="10808"/>
                  </a:cubicBezTo>
                  <a:cubicBezTo>
                    <a:pt x="40430" y="11509"/>
                    <a:pt x="38762" y="11876"/>
                    <a:pt x="36994" y="11876"/>
                  </a:cubicBezTo>
                  <a:cubicBezTo>
                    <a:pt x="32524" y="11876"/>
                    <a:pt x="28655" y="9441"/>
                    <a:pt x="26587" y="5838"/>
                  </a:cubicBezTo>
                  <a:cubicBezTo>
                    <a:pt x="24919" y="10441"/>
                    <a:pt x="20549" y="13677"/>
                    <a:pt x="15412" y="13677"/>
                  </a:cubicBezTo>
                  <a:cubicBezTo>
                    <a:pt x="8841" y="13677"/>
                    <a:pt x="3537" y="8340"/>
                    <a:pt x="3537" y="1802"/>
                  </a:cubicBezTo>
                  <a:cubicBezTo>
                    <a:pt x="3537" y="1168"/>
                    <a:pt x="3570" y="601"/>
                    <a:pt x="3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4"/>
          <p:cNvSpPr/>
          <p:nvPr/>
        </p:nvSpPr>
        <p:spPr>
          <a:xfrm>
            <a:off x="-476000" y="2854354"/>
            <a:ext cx="1713777" cy="739638"/>
          </a:xfrm>
          <a:custGeom>
            <a:rect b="b" l="l" r="r" t="t"/>
            <a:pathLst>
              <a:path extrusionOk="0" h="28721" w="66548">
                <a:moveTo>
                  <a:pt x="33457" y="0"/>
                </a:moveTo>
                <a:cubicBezTo>
                  <a:pt x="25452" y="0"/>
                  <a:pt x="18847" y="6171"/>
                  <a:pt x="18213" y="14010"/>
                </a:cubicBezTo>
                <a:cubicBezTo>
                  <a:pt x="16779" y="13010"/>
                  <a:pt x="14978" y="12376"/>
                  <a:pt x="13043" y="12376"/>
                </a:cubicBezTo>
                <a:cubicBezTo>
                  <a:pt x="8006" y="12376"/>
                  <a:pt x="3970" y="16479"/>
                  <a:pt x="3970" y="21482"/>
                </a:cubicBezTo>
                <a:cubicBezTo>
                  <a:pt x="3970" y="23317"/>
                  <a:pt x="4503" y="24985"/>
                  <a:pt x="5437" y="26386"/>
                </a:cubicBezTo>
                <a:cubicBezTo>
                  <a:pt x="3102" y="26786"/>
                  <a:pt x="1134" y="27620"/>
                  <a:pt x="0" y="28721"/>
                </a:cubicBezTo>
                <a:lnTo>
                  <a:pt x="66548" y="28721"/>
                </a:lnTo>
                <a:cubicBezTo>
                  <a:pt x="65681" y="27887"/>
                  <a:pt x="64146" y="27120"/>
                  <a:pt x="62145" y="26553"/>
                </a:cubicBezTo>
                <a:cubicBezTo>
                  <a:pt x="62178" y="26152"/>
                  <a:pt x="62211" y="25785"/>
                  <a:pt x="62211" y="25352"/>
                </a:cubicBezTo>
                <a:cubicBezTo>
                  <a:pt x="62211" y="19614"/>
                  <a:pt x="57541" y="14978"/>
                  <a:pt x="51837" y="14978"/>
                </a:cubicBezTo>
                <a:cubicBezTo>
                  <a:pt x="50736" y="14978"/>
                  <a:pt x="49702" y="15144"/>
                  <a:pt x="48735" y="15445"/>
                </a:cubicBezTo>
                <a:lnTo>
                  <a:pt x="48735" y="15311"/>
                </a:lnTo>
                <a:cubicBezTo>
                  <a:pt x="48735" y="6838"/>
                  <a:pt x="41897" y="0"/>
                  <a:pt x="334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type="title"/>
          </p:nvPr>
        </p:nvSpPr>
        <p:spPr>
          <a:xfrm>
            <a:off x="720000" y="45010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
          <p:cNvSpPr txBox="1"/>
          <p:nvPr>
            <p:ph type="title"/>
          </p:nvPr>
        </p:nvSpPr>
        <p:spPr>
          <a:xfrm>
            <a:off x="720000" y="45010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720000" y="45010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5" name="Google Shape;4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1" name="Google Shape;5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a:lvl1pPr>
          </a:lstStyle>
          <a:p/>
        </p:txBody>
      </p:sp>
      <p:sp>
        <p:nvSpPr>
          <p:cNvPr id="54" name="Google Shape;5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50105"/>
            <a:ext cx="77040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accent2"/>
              </a:buClr>
              <a:buSzPts val="2400"/>
              <a:buFont typeface="Chau Philomene One"/>
              <a:buNone/>
              <a:defRPr sz="2400">
                <a:solidFill>
                  <a:schemeClr val="accent2"/>
                </a:solidFill>
                <a:latin typeface="Chau Philomene One"/>
                <a:ea typeface="Chau Philomene One"/>
                <a:cs typeface="Chau Philomene One"/>
                <a:sym typeface="Chau Philomene One"/>
              </a:defRPr>
            </a:lvl1pPr>
            <a:lvl2pPr lvl="1" algn="ctr">
              <a:spcBef>
                <a:spcPts val="0"/>
              </a:spcBef>
              <a:spcAft>
                <a:spcPts val="0"/>
              </a:spcAft>
              <a:buClr>
                <a:schemeClr val="accent2"/>
              </a:buClr>
              <a:buSzPts val="2800"/>
              <a:buNone/>
              <a:defRPr sz="2800">
                <a:solidFill>
                  <a:schemeClr val="accent2"/>
                </a:solidFill>
              </a:defRPr>
            </a:lvl2pPr>
            <a:lvl3pPr lvl="2" algn="ctr">
              <a:spcBef>
                <a:spcPts val="0"/>
              </a:spcBef>
              <a:spcAft>
                <a:spcPts val="0"/>
              </a:spcAft>
              <a:buClr>
                <a:schemeClr val="accent2"/>
              </a:buClr>
              <a:buSzPts val="2800"/>
              <a:buNone/>
              <a:defRPr sz="2800">
                <a:solidFill>
                  <a:schemeClr val="accent2"/>
                </a:solidFill>
              </a:defRPr>
            </a:lvl3pPr>
            <a:lvl4pPr lvl="3" algn="ctr">
              <a:spcBef>
                <a:spcPts val="0"/>
              </a:spcBef>
              <a:spcAft>
                <a:spcPts val="0"/>
              </a:spcAft>
              <a:buClr>
                <a:schemeClr val="accent2"/>
              </a:buClr>
              <a:buSzPts val="2800"/>
              <a:buNone/>
              <a:defRPr sz="2800">
                <a:solidFill>
                  <a:schemeClr val="accent2"/>
                </a:solidFill>
              </a:defRPr>
            </a:lvl4pPr>
            <a:lvl5pPr lvl="4" algn="ctr">
              <a:spcBef>
                <a:spcPts val="0"/>
              </a:spcBef>
              <a:spcAft>
                <a:spcPts val="0"/>
              </a:spcAft>
              <a:buClr>
                <a:schemeClr val="accent2"/>
              </a:buClr>
              <a:buSzPts val="2800"/>
              <a:buNone/>
              <a:defRPr sz="2800">
                <a:solidFill>
                  <a:schemeClr val="accent2"/>
                </a:solidFill>
              </a:defRPr>
            </a:lvl5pPr>
            <a:lvl6pPr lvl="5" algn="ctr">
              <a:spcBef>
                <a:spcPts val="0"/>
              </a:spcBef>
              <a:spcAft>
                <a:spcPts val="0"/>
              </a:spcAft>
              <a:buClr>
                <a:schemeClr val="accent2"/>
              </a:buClr>
              <a:buSzPts val="2800"/>
              <a:buNone/>
              <a:defRPr sz="2800">
                <a:solidFill>
                  <a:schemeClr val="accent2"/>
                </a:solidFill>
              </a:defRPr>
            </a:lvl6pPr>
            <a:lvl7pPr lvl="6" algn="ctr">
              <a:spcBef>
                <a:spcPts val="0"/>
              </a:spcBef>
              <a:spcAft>
                <a:spcPts val="0"/>
              </a:spcAft>
              <a:buClr>
                <a:schemeClr val="accent2"/>
              </a:buClr>
              <a:buSzPts val="2800"/>
              <a:buNone/>
              <a:defRPr sz="2800">
                <a:solidFill>
                  <a:schemeClr val="accent2"/>
                </a:solidFill>
              </a:defRPr>
            </a:lvl7pPr>
            <a:lvl8pPr lvl="7" algn="ctr">
              <a:spcBef>
                <a:spcPts val="0"/>
              </a:spcBef>
              <a:spcAft>
                <a:spcPts val="0"/>
              </a:spcAft>
              <a:buClr>
                <a:schemeClr val="accent2"/>
              </a:buClr>
              <a:buSzPts val="2800"/>
              <a:buNone/>
              <a:defRPr sz="2800">
                <a:solidFill>
                  <a:schemeClr val="accent2"/>
                </a:solidFill>
              </a:defRPr>
            </a:lvl8pPr>
            <a:lvl9pPr lvl="8" algn="ctr">
              <a:spcBef>
                <a:spcPts val="0"/>
              </a:spcBef>
              <a:spcAft>
                <a:spcPts val="0"/>
              </a:spcAft>
              <a:buClr>
                <a:schemeClr val="accent2"/>
              </a:buClr>
              <a:buSzPts val="2800"/>
              <a:buNone/>
              <a:defRPr sz="2800">
                <a:solidFill>
                  <a:schemeClr val="accent2"/>
                </a:solidFill>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1pPr>
            <a:lvl2pPr indent="-317500" lvl="1" marL="914400">
              <a:lnSpc>
                <a:spcPct val="100000"/>
              </a:lnSpc>
              <a:spcBef>
                <a:spcPts val="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2pPr>
            <a:lvl3pPr indent="-317500" lvl="2" marL="1371600">
              <a:lnSpc>
                <a:spcPct val="100000"/>
              </a:lnSpc>
              <a:spcBef>
                <a:spcPts val="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3pPr>
            <a:lvl4pPr indent="-317500" lvl="3" marL="1828800">
              <a:lnSpc>
                <a:spcPct val="100000"/>
              </a:lnSpc>
              <a:spcBef>
                <a:spcPts val="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4pPr>
            <a:lvl5pPr indent="-317500" lvl="4" marL="2286000">
              <a:lnSpc>
                <a:spcPct val="100000"/>
              </a:lnSpc>
              <a:spcBef>
                <a:spcPts val="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5pPr>
            <a:lvl6pPr indent="-317500" lvl="5" marL="2743200">
              <a:lnSpc>
                <a:spcPct val="100000"/>
              </a:lnSpc>
              <a:spcBef>
                <a:spcPts val="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6pPr>
            <a:lvl7pPr indent="-317500" lvl="6" marL="3200400">
              <a:lnSpc>
                <a:spcPct val="100000"/>
              </a:lnSpc>
              <a:spcBef>
                <a:spcPts val="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7pPr>
            <a:lvl8pPr indent="-317500" lvl="7" marL="3657600">
              <a:lnSpc>
                <a:spcPct val="100000"/>
              </a:lnSpc>
              <a:spcBef>
                <a:spcPts val="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8pPr>
            <a:lvl9pPr indent="-317500" lvl="8" marL="4114800">
              <a:lnSpc>
                <a:spcPct val="100000"/>
              </a:lnSpc>
              <a:spcBef>
                <a:spcPts val="0"/>
              </a:spcBef>
              <a:spcAft>
                <a:spcPts val="0"/>
              </a:spcAft>
              <a:buClr>
                <a:schemeClr val="accent2"/>
              </a:buClr>
              <a:buSzPts val="1400"/>
              <a:buFont typeface="Catamaran"/>
              <a:buChar char="■"/>
              <a:defRPr>
                <a:solidFill>
                  <a:schemeClr val="accent2"/>
                </a:solidFill>
                <a:latin typeface="Catamaran"/>
                <a:ea typeface="Catamaran"/>
                <a:cs typeface="Catamaran"/>
                <a:sym typeface="Catamara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behance.net/gallery/113285427/Deforestacion-Argentina-Infografia" TargetMode="External"/><Relationship Id="rId4" Type="http://schemas.openxmlformats.org/officeDocument/2006/relationships/image" Target="../media/image6.png"/><Relationship Id="rId5" Type="http://schemas.openxmlformats.org/officeDocument/2006/relationships/image" Target="../media/image5.jpg"/><Relationship Id="rId6" Type="http://schemas.openxmlformats.org/officeDocument/2006/relationships/hyperlink" Target="mailto:cindyrvogel@gmail.com" TargetMode="External"/><Relationship Id="rId7" Type="http://schemas.openxmlformats.org/officeDocument/2006/relationships/hyperlink" Target="mailto:nzacoski@gmail.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1851000" y="1201750"/>
            <a:ext cx="5442000" cy="27948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4900"/>
              <a:t>Deforestation </a:t>
            </a:r>
            <a:endParaRPr sz="4900"/>
          </a:p>
          <a:p>
            <a:pPr indent="0" lvl="0" marL="0" rtl="0" algn="ctr">
              <a:lnSpc>
                <a:spcPct val="90000"/>
              </a:lnSpc>
              <a:spcBef>
                <a:spcPts val="0"/>
              </a:spcBef>
              <a:spcAft>
                <a:spcPts val="0"/>
              </a:spcAft>
              <a:buNone/>
            </a:pPr>
            <a:r>
              <a:rPr lang="en">
                <a:solidFill>
                  <a:schemeClr val="dk1"/>
                </a:solidFill>
                <a:latin typeface="Fira Sans Extra Condensed SemiBold"/>
                <a:ea typeface="Fira Sans Extra Condensed SemiBold"/>
                <a:cs typeface="Fira Sans Extra Condensed SemiBold"/>
                <a:sym typeface="Fira Sans Extra Condensed SemiBold"/>
              </a:rPr>
              <a:t>Visualisation</a:t>
            </a:r>
            <a:endParaRPr>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65" name="Google Shape;65;p13"/>
          <p:cNvSpPr txBox="1"/>
          <p:nvPr>
            <p:ph idx="1" type="subTitle"/>
          </p:nvPr>
        </p:nvSpPr>
        <p:spPr>
          <a:xfrm>
            <a:off x="1936950" y="3064650"/>
            <a:ext cx="5117700" cy="4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Rowan, Min &amp; Hien </a:t>
            </a:r>
            <a:endParaRPr sz="1900"/>
          </a:p>
        </p:txBody>
      </p:sp>
      <p:grpSp>
        <p:nvGrpSpPr>
          <p:cNvPr id="66" name="Google Shape;66;p13"/>
          <p:cNvGrpSpPr/>
          <p:nvPr/>
        </p:nvGrpSpPr>
        <p:grpSpPr>
          <a:xfrm>
            <a:off x="6462350" y="1249600"/>
            <a:ext cx="2755533" cy="4030891"/>
            <a:chOff x="6462350" y="1249600"/>
            <a:chExt cx="2755533" cy="4030891"/>
          </a:xfrm>
        </p:grpSpPr>
        <p:sp>
          <p:nvSpPr>
            <p:cNvPr id="67" name="Google Shape;67;p13"/>
            <p:cNvSpPr/>
            <p:nvPr/>
          </p:nvSpPr>
          <p:spPr>
            <a:xfrm>
              <a:off x="7343662" y="2596681"/>
              <a:ext cx="672317" cy="2437725"/>
            </a:xfrm>
            <a:custGeom>
              <a:rect b="b" l="l" r="r" t="t"/>
              <a:pathLst>
                <a:path extrusionOk="0" h="57575" w="15879">
                  <a:moveTo>
                    <a:pt x="0" y="0"/>
                  </a:moveTo>
                  <a:cubicBezTo>
                    <a:pt x="33" y="2502"/>
                    <a:pt x="234" y="5004"/>
                    <a:pt x="667" y="7472"/>
                  </a:cubicBezTo>
                  <a:cubicBezTo>
                    <a:pt x="1068" y="9974"/>
                    <a:pt x="1735" y="12409"/>
                    <a:pt x="2535" y="14778"/>
                  </a:cubicBezTo>
                  <a:cubicBezTo>
                    <a:pt x="2936" y="15978"/>
                    <a:pt x="3336" y="17146"/>
                    <a:pt x="3769" y="18313"/>
                  </a:cubicBezTo>
                  <a:cubicBezTo>
                    <a:pt x="4203" y="19481"/>
                    <a:pt x="4637" y="20648"/>
                    <a:pt x="5104" y="21816"/>
                  </a:cubicBezTo>
                  <a:cubicBezTo>
                    <a:pt x="5571" y="22983"/>
                    <a:pt x="6038" y="24118"/>
                    <a:pt x="6438" y="25252"/>
                  </a:cubicBezTo>
                  <a:cubicBezTo>
                    <a:pt x="6838" y="26386"/>
                    <a:pt x="7205" y="27553"/>
                    <a:pt x="7539" y="28721"/>
                  </a:cubicBezTo>
                  <a:cubicBezTo>
                    <a:pt x="7872" y="29922"/>
                    <a:pt x="8206" y="31123"/>
                    <a:pt x="8573" y="32323"/>
                  </a:cubicBezTo>
                  <a:cubicBezTo>
                    <a:pt x="8940" y="33558"/>
                    <a:pt x="9373" y="34759"/>
                    <a:pt x="9807" y="35926"/>
                  </a:cubicBezTo>
                  <a:cubicBezTo>
                    <a:pt x="10674" y="38261"/>
                    <a:pt x="11542" y="40529"/>
                    <a:pt x="11942" y="42764"/>
                  </a:cubicBezTo>
                  <a:cubicBezTo>
                    <a:pt x="12342" y="45033"/>
                    <a:pt x="12342" y="47334"/>
                    <a:pt x="12075" y="49703"/>
                  </a:cubicBezTo>
                  <a:cubicBezTo>
                    <a:pt x="11842" y="52038"/>
                    <a:pt x="11342" y="54406"/>
                    <a:pt x="10808" y="56841"/>
                  </a:cubicBezTo>
                  <a:lnTo>
                    <a:pt x="14844" y="57575"/>
                  </a:lnTo>
                  <a:cubicBezTo>
                    <a:pt x="15211" y="55106"/>
                    <a:pt x="15611" y="52571"/>
                    <a:pt x="15711" y="49969"/>
                  </a:cubicBezTo>
                  <a:cubicBezTo>
                    <a:pt x="15878" y="47401"/>
                    <a:pt x="15745" y="44699"/>
                    <a:pt x="15111" y="42097"/>
                  </a:cubicBezTo>
                  <a:cubicBezTo>
                    <a:pt x="14477" y="39495"/>
                    <a:pt x="13410" y="37127"/>
                    <a:pt x="12409" y="34892"/>
                  </a:cubicBezTo>
                  <a:cubicBezTo>
                    <a:pt x="11909" y="33758"/>
                    <a:pt x="11442" y="32624"/>
                    <a:pt x="11041" y="31490"/>
                  </a:cubicBezTo>
                  <a:cubicBezTo>
                    <a:pt x="10608" y="30355"/>
                    <a:pt x="10241" y="29188"/>
                    <a:pt x="9807" y="28020"/>
                  </a:cubicBezTo>
                  <a:cubicBezTo>
                    <a:pt x="9407" y="26820"/>
                    <a:pt x="8973" y="25619"/>
                    <a:pt x="8473" y="24451"/>
                  </a:cubicBezTo>
                  <a:cubicBezTo>
                    <a:pt x="7972" y="23284"/>
                    <a:pt x="7439" y="22149"/>
                    <a:pt x="6905" y="21049"/>
                  </a:cubicBezTo>
                  <a:cubicBezTo>
                    <a:pt x="5871" y="18814"/>
                    <a:pt x="4837" y="16545"/>
                    <a:pt x="3936" y="14277"/>
                  </a:cubicBezTo>
                  <a:cubicBezTo>
                    <a:pt x="3036" y="11976"/>
                    <a:pt x="2235" y="9674"/>
                    <a:pt x="1668" y="7272"/>
                  </a:cubicBezTo>
                  <a:cubicBezTo>
                    <a:pt x="1068" y="4904"/>
                    <a:pt x="734" y="2469"/>
                    <a:pt x="534"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7463696" y="1671600"/>
              <a:ext cx="576290" cy="3268182"/>
            </a:xfrm>
            <a:custGeom>
              <a:rect b="b" l="l" r="r" t="t"/>
              <a:pathLst>
                <a:path extrusionOk="0" h="77189" w="13611">
                  <a:moveTo>
                    <a:pt x="534" y="0"/>
                  </a:moveTo>
                  <a:lnTo>
                    <a:pt x="0" y="67"/>
                  </a:lnTo>
                  <a:cubicBezTo>
                    <a:pt x="668" y="6505"/>
                    <a:pt x="1301" y="12943"/>
                    <a:pt x="2002" y="19381"/>
                  </a:cubicBezTo>
                  <a:cubicBezTo>
                    <a:pt x="2702" y="25819"/>
                    <a:pt x="3436" y="32257"/>
                    <a:pt x="4337" y="38661"/>
                  </a:cubicBezTo>
                  <a:cubicBezTo>
                    <a:pt x="4804" y="41864"/>
                    <a:pt x="5271" y="45099"/>
                    <a:pt x="5871" y="48302"/>
                  </a:cubicBezTo>
                  <a:cubicBezTo>
                    <a:pt x="6405" y="51504"/>
                    <a:pt x="7039" y="54706"/>
                    <a:pt x="7839" y="57875"/>
                  </a:cubicBezTo>
                  <a:lnTo>
                    <a:pt x="8440" y="60243"/>
                  </a:lnTo>
                  <a:cubicBezTo>
                    <a:pt x="8607" y="60977"/>
                    <a:pt x="8773" y="61711"/>
                    <a:pt x="8873" y="62512"/>
                  </a:cubicBezTo>
                  <a:cubicBezTo>
                    <a:pt x="9007" y="63279"/>
                    <a:pt x="9107" y="64046"/>
                    <a:pt x="9207" y="64847"/>
                  </a:cubicBezTo>
                  <a:lnTo>
                    <a:pt x="9374" y="66048"/>
                  </a:lnTo>
                  <a:lnTo>
                    <a:pt x="9441" y="66648"/>
                  </a:lnTo>
                  <a:lnTo>
                    <a:pt x="9507" y="67215"/>
                  </a:lnTo>
                  <a:cubicBezTo>
                    <a:pt x="9841" y="70117"/>
                    <a:pt x="9307" y="73086"/>
                    <a:pt x="8273" y="75888"/>
                  </a:cubicBezTo>
                  <a:lnTo>
                    <a:pt x="12142" y="77189"/>
                  </a:lnTo>
                  <a:cubicBezTo>
                    <a:pt x="13143" y="73887"/>
                    <a:pt x="13610" y="70284"/>
                    <a:pt x="13010" y="66748"/>
                  </a:cubicBezTo>
                  <a:lnTo>
                    <a:pt x="12910" y="66114"/>
                  </a:lnTo>
                  <a:lnTo>
                    <a:pt x="12810" y="65514"/>
                  </a:lnTo>
                  <a:lnTo>
                    <a:pt x="12576" y="64313"/>
                  </a:lnTo>
                  <a:cubicBezTo>
                    <a:pt x="12443" y="63512"/>
                    <a:pt x="12276" y="62712"/>
                    <a:pt x="12109" y="61878"/>
                  </a:cubicBezTo>
                  <a:cubicBezTo>
                    <a:pt x="11909" y="61077"/>
                    <a:pt x="11709" y="60243"/>
                    <a:pt x="11475" y="59410"/>
                  </a:cubicBezTo>
                  <a:lnTo>
                    <a:pt x="11108" y="58242"/>
                  </a:lnTo>
                  <a:lnTo>
                    <a:pt x="10741" y="57108"/>
                  </a:lnTo>
                  <a:cubicBezTo>
                    <a:pt x="9874" y="54039"/>
                    <a:pt x="9107" y="50937"/>
                    <a:pt x="8406" y="47801"/>
                  </a:cubicBezTo>
                  <a:cubicBezTo>
                    <a:pt x="7706" y="44666"/>
                    <a:pt x="7106" y="41497"/>
                    <a:pt x="6505" y="38328"/>
                  </a:cubicBezTo>
                  <a:cubicBezTo>
                    <a:pt x="5338" y="31957"/>
                    <a:pt x="4337" y="25585"/>
                    <a:pt x="3370" y="19214"/>
                  </a:cubicBezTo>
                  <a:cubicBezTo>
                    <a:pt x="2369" y="12810"/>
                    <a:pt x="1468" y="6405"/>
                    <a:pt x="534"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7852083" y="1990800"/>
              <a:ext cx="495801" cy="2528121"/>
            </a:xfrm>
            <a:custGeom>
              <a:rect b="b" l="l" r="r" t="t"/>
              <a:pathLst>
                <a:path extrusionOk="0" h="59710" w="11710">
                  <a:moveTo>
                    <a:pt x="11175" y="0"/>
                  </a:moveTo>
                  <a:cubicBezTo>
                    <a:pt x="10608" y="2502"/>
                    <a:pt x="10175" y="5004"/>
                    <a:pt x="9708" y="7472"/>
                  </a:cubicBezTo>
                  <a:cubicBezTo>
                    <a:pt x="9241" y="9974"/>
                    <a:pt x="8774" y="12476"/>
                    <a:pt x="8240" y="14944"/>
                  </a:cubicBezTo>
                  <a:cubicBezTo>
                    <a:pt x="7706" y="17413"/>
                    <a:pt x="7139" y="19881"/>
                    <a:pt x="6439" y="22283"/>
                  </a:cubicBezTo>
                  <a:cubicBezTo>
                    <a:pt x="6105" y="23484"/>
                    <a:pt x="5705" y="24684"/>
                    <a:pt x="5204" y="25752"/>
                  </a:cubicBezTo>
                  <a:cubicBezTo>
                    <a:pt x="4637" y="26853"/>
                    <a:pt x="4037" y="27987"/>
                    <a:pt x="3470" y="29154"/>
                  </a:cubicBezTo>
                  <a:cubicBezTo>
                    <a:pt x="2903" y="30322"/>
                    <a:pt x="2369" y="31523"/>
                    <a:pt x="1969" y="32824"/>
                  </a:cubicBezTo>
                  <a:cubicBezTo>
                    <a:pt x="1535" y="34091"/>
                    <a:pt x="1268" y="35425"/>
                    <a:pt x="1135" y="36760"/>
                  </a:cubicBezTo>
                  <a:cubicBezTo>
                    <a:pt x="968" y="38061"/>
                    <a:pt x="868" y="39362"/>
                    <a:pt x="835" y="40629"/>
                  </a:cubicBezTo>
                  <a:lnTo>
                    <a:pt x="668" y="44465"/>
                  </a:lnTo>
                  <a:lnTo>
                    <a:pt x="1" y="59676"/>
                  </a:lnTo>
                  <a:lnTo>
                    <a:pt x="4070" y="59709"/>
                  </a:lnTo>
                  <a:lnTo>
                    <a:pt x="3703" y="44499"/>
                  </a:lnTo>
                  <a:lnTo>
                    <a:pt x="3603" y="40663"/>
                  </a:lnTo>
                  <a:cubicBezTo>
                    <a:pt x="3570" y="39428"/>
                    <a:pt x="3570" y="38194"/>
                    <a:pt x="3637" y="36960"/>
                  </a:cubicBezTo>
                  <a:cubicBezTo>
                    <a:pt x="3703" y="35759"/>
                    <a:pt x="3837" y="34591"/>
                    <a:pt x="4137" y="33424"/>
                  </a:cubicBezTo>
                  <a:cubicBezTo>
                    <a:pt x="4404" y="32256"/>
                    <a:pt x="4804" y="31122"/>
                    <a:pt x="5271" y="29955"/>
                  </a:cubicBezTo>
                  <a:cubicBezTo>
                    <a:pt x="5738" y="28787"/>
                    <a:pt x="6272" y="27653"/>
                    <a:pt x="6772" y="26452"/>
                  </a:cubicBezTo>
                  <a:cubicBezTo>
                    <a:pt x="7273" y="25185"/>
                    <a:pt x="7639" y="23951"/>
                    <a:pt x="7940" y="22683"/>
                  </a:cubicBezTo>
                  <a:cubicBezTo>
                    <a:pt x="8573" y="20181"/>
                    <a:pt x="9007" y="17679"/>
                    <a:pt x="9441" y="15178"/>
                  </a:cubicBezTo>
                  <a:cubicBezTo>
                    <a:pt x="9841" y="12642"/>
                    <a:pt x="10208" y="10141"/>
                    <a:pt x="10575" y="7639"/>
                  </a:cubicBezTo>
                  <a:cubicBezTo>
                    <a:pt x="10942" y="5104"/>
                    <a:pt x="11275" y="2602"/>
                    <a:pt x="11709" y="100"/>
                  </a:cubicBezTo>
                  <a:lnTo>
                    <a:pt x="11175" y="0"/>
                  </a:ln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7890232" y="2925746"/>
              <a:ext cx="838967" cy="1579028"/>
            </a:xfrm>
            <a:custGeom>
              <a:rect b="b" l="l" r="r" t="t"/>
              <a:pathLst>
                <a:path extrusionOk="0" h="37294" w="19815">
                  <a:moveTo>
                    <a:pt x="19314" y="1"/>
                  </a:moveTo>
                  <a:cubicBezTo>
                    <a:pt x="17846" y="3403"/>
                    <a:pt x="15378" y="6372"/>
                    <a:pt x="12276" y="8240"/>
                  </a:cubicBezTo>
                  <a:cubicBezTo>
                    <a:pt x="10741" y="9207"/>
                    <a:pt x="9040" y="9941"/>
                    <a:pt x="7339" y="10842"/>
                  </a:cubicBezTo>
                  <a:cubicBezTo>
                    <a:pt x="6472" y="11275"/>
                    <a:pt x="5604" y="11742"/>
                    <a:pt x="4804" y="12309"/>
                  </a:cubicBezTo>
                  <a:cubicBezTo>
                    <a:pt x="4370" y="12576"/>
                    <a:pt x="3970" y="12876"/>
                    <a:pt x="3570" y="13210"/>
                  </a:cubicBezTo>
                  <a:cubicBezTo>
                    <a:pt x="3169" y="13510"/>
                    <a:pt x="2802" y="13844"/>
                    <a:pt x="2402" y="14277"/>
                  </a:cubicBezTo>
                  <a:cubicBezTo>
                    <a:pt x="2035" y="14678"/>
                    <a:pt x="1702" y="15145"/>
                    <a:pt x="1435" y="15678"/>
                  </a:cubicBezTo>
                  <a:cubicBezTo>
                    <a:pt x="1134" y="16212"/>
                    <a:pt x="968" y="16813"/>
                    <a:pt x="901" y="17380"/>
                  </a:cubicBezTo>
                  <a:cubicBezTo>
                    <a:pt x="801" y="17913"/>
                    <a:pt x="768" y="18447"/>
                    <a:pt x="734" y="18947"/>
                  </a:cubicBezTo>
                  <a:lnTo>
                    <a:pt x="701" y="20348"/>
                  </a:lnTo>
                  <a:lnTo>
                    <a:pt x="467" y="26019"/>
                  </a:lnTo>
                  <a:lnTo>
                    <a:pt x="0" y="37294"/>
                  </a:lnTo>
                  <a:lnTo>
                    <a:pt x="4070" y="37294"/>
                  </a:lnTo>
                  <a:lnTo>
                    <a:pt x="3670" y="26019"/>
                  </a:lnTo>
                  <a:lnTo>
                    <a:pt x="3436" y="20348"/>
                  </a:lnTo>
                  <a:lnTo>
                    <a:pt x="3369" y="18947"/>
                  </a:lnTo>
                  <a:cubicBezTo>
                    <a:pt x="3369" y="18514"/>
                    <a:pt x="3369" y="18080"/>
                    <a:pt x="3403" y="17713"/>
                  </a:cubicBezTo>
                  <a:cubicBezTo>
                    <a:pt x="3436" y="17346"/>
                    <a:pt x="3503" y="17013"/>
                    <a:pt x="3603" y="16713"/>
                  </a:cubicBezTo>
                  <a:cubicBezTo>
                    <a:pt x="3736" y="16379"/>
                    <a:pt x="3936" y="16079"/>
                    <a:pt x="4170" y="15779"/>
                  </a:cubicBezTo>
                  <a:cubicBezTo>
                    <a:pt x="4403" y="15478"/>
                    <a:pt x="4704" y="15145"/>
                    <a:pt x="5037" y="14845"/>
                  </a:cubicBezTo>
                  <a:cubicBezTo>
                    <a:pt x="5337" y="14544"/>
                    <a:pt x="5671" y="14277"/>
                    <a:pt x="6005" y="14011"/>
                  </a:cubicBezTo>
                  <a:cubicBezTo>
                    <a:pt x="6705" y="13443"/>
                    <a:pt x="7472" y="12943"/>
                    <a:pt x="8240" y="12476"/>
                  </a:cubicBezTo>
                  <a:cubicBezTo>
                    <a:pt x="9807" y="11475"/>
                    <a:pt x="11509" y="10575"/>
                    <a:pt x="13076" y="9441"/>
                  </a:cubicBezTo>
                  <a:cubicBezTo>
                    <a:pt x="16245" y="7139"/>
                    <a:pt x="18580" y="3803"/>
                    <a:pt x="19814" y="201"/>
                  </a:cubicBezTo>
                  <a:lnTo>
                    <a:pt x="19314" y="1"/>
                  </a:ln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7765921" y="1842483"/>
              <a:ext cx="306542" cy="3438008"/>
            </a:xfrm>
            <a:custGeom>
              <a:rect b="b" l="l" r="r" t="t"/>
              <a:pathLst>
                <a:path extrusionOk="0" h="81200" w="7240">
                  <a:moveTo>
                    <a:pt x="2803" y="1"/>
                  </a:moveTo>
                  <a:lnTo>
                    <a:pt x="568" y="1268"/>
                  </a:lnTo>
                  <a:cubicBezTo>
                    <a:pt x="2069" y="7039"/>
                    <a:pt x="435" y="13177"/>
                    <a:pt x="201" y="19214"/>
                  </a:cubicBezTo>
                  <a:cubicBezTo>
                    <a:pt x="134" y="21916"/>
                    <a:pt x="334" y="24618"/>
                    <a:pt x="535" y="27320"/>
                  </a:cubicBezTo>
                  <a:cubicBezTo>
                    <a:pt x="1002" y="33625"/>
                    <a:pt x="1435" y="39929"/>
                    <a:pt x="1902" y="46234"/>
                  </a:cubicBezTo>
                  <a:cubicBezTo>
                    <a:pt x="2069" y="48302"/>
                    <a:pt x="2236" y="50403"/>
                    <a:pt x="2069" y="52471"/>
                  </a:cubicBezTo>
                  <a:cubicBezTo>
                    <a:pt x="1836" y="55874"/>
                    <a:pt x="1369" y="59510"/>
                    <a:pt x="2069" y="62879"/>
                  </a:cubicBezTo>
                  <a:cubicBezTo>
                    <a:pt x="2770" y="66115"/>
                    <a:pt x="635" y="69217"/>
                    <a:pt x="668" y="72519"/>
                  </a:cubicBezTo>
                  <a:cubicBezTo>
                    <a:pt x="735" y="75421"/>
                    <a:pt x="501" y="78323"/>
                    <a:pt x="1" y="81192"/>
                  </a:cubicBezTo>
                  <a:cubicBezTo>
                    <a:pt x="289" y="81197"/>
                    <a:pt x="577" y="81200"/>
                    <a:pt x="864" y="81200"/>
                  </a:cubicBezTo>
                  <a:cubicBezTo>
                    <a:pt x="2477" y="81200"/>
                    <a:pt x="4086" y="81113"/>
                    <a:pt x="5672" y="80858"/>
                  </a:cubicBezTo>
                  <a:cubicBezTo>
                    <a:pt x="6539" y="78390"/>
                    <a:pt x="6872" y="75655"/>
                    <a:pt x="6973" y="72986"/>
                  </a:cubicBezTo>
                  <a:cubicBezTo>
                    <a:pt x="7073" y="69217"/>
                    <a:pt x="6739" y="65447"/>
                    <a:pt x="6872" y="61678"/>
                  </a:cubicBezTo>
                  <a:cubicBezTo>
                    <a:pt x="6973" y="59376"/>
                    <a:pt x="7239" y="57041"/>
                    <a:pt x="7006" y="54740"/>
                  </a:cubicBezTo>
                  <a:cubicBezTo>
                    <a:pt x="6839" y="52905"/>
                    <a:pt x="6372" y="51104"/>
                    <a:pt x="5972" y="49269"/>
                  </a:cubicBezTo>
                  <a:cubicBezTo>
                    <a:pt x="5538" y="47201"/>
                    <a:pt x="5238" y="45066"/>
                    <a:pt x="4938" y="42965"/>
                  </a:cubicBezTo>
                  <a:cubicBezTo>
                    <a:pt x="3804" y="34725"/>
                    <a:pt x="2770" y="26386"/>
                    <a:pt x="3237" y="18080"/>
                  </a:cubicBezTo>
                  <a:cubicBezTo>
                    <a:pt x="3570" y="12009"/>
                    <a:pt x="4671" y="5738"/>
                    <a:pt x="2803"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7891629" y="3888975"/>
              <a:ext cx="652544" cy="773975"/>
            </a:xfrm>
            <a:custGeom>
              <a:rect b="b" l="l" r="r" t="t"/>
              <a:pathLst>
                <a:path extrusionOk="0" h="18280" w="15412">
                  <a:moveTo>
                    <a:pt x="15212" y="0"/>
                  </a:moveTo>
                  <a:cubicBezTo>
                    <a:pt x="14211" y="334"/>
                    <a:pt x="13377" y="1034"/>
                    <a:pt x="12743" y="1835"/>
                  </a:cubicBezTo>
                  <a:cubicBezTo>
                    <a:pt x="12076" y="2635"/>
                    <a:pt x="11576" y="3569"/>
                    <a:pt x="11175" y="4470"/>
                  </a:cubicBezTo>
                  <a:cubicBezTo>
                    <a:pt x="10775" y="5404"/>
                    <a:pt x="10441" y="6305"/>
                    <a:pt x="10041" y="7139"/>
                  </a:cubicBezTo>
                  <a:cubicBezTo>
                    <a:pt x="9641" y="7973"/>
                    <a:pt x="9174" y="8673"/>
                    <a:pt x="8573" y="9307"/>
                  </a:cubicBezTo>
                  <a:cubicBezTo>
                    <a:pt x="7373" y="10574"/>
                    <a:pt x="5805" y="11475"/>
                    <a:pt x="4104" y="12075"/>
                  </a:cubicBezTo>
                  <a:cubicBezTo>
                    <a:pt x="3637" y="12276"/>
                    <a:pt x="3070" y="12476"/>
                    <a:pt x="2502" y="12909"/>
                  </a:cubicBezTo>
                  <a:cubicBezTo>
                    <a:pt x="1869" y="13310"/>
                    <a:pt x="1402" y="13910"/>
                    <a:pt x="1035" y="14511"/>
                  </a:cubicBezTo>
                  <a:cubicBezTo>
                    <a:pt x="368" y="15711"/>
                    <a:pt x="201" y="16912"/>
                    <a:pt x="1" y="17913"/>
                  </a:cubicBezTo>
                  <a:lnTo>
                    <a:pt x="3737" y="18280"/>
                  </a:lnTo>
                  <a:cubicBezTo>
                    <a:pt x="3770" y="17346"/>
                    <a:pt x="3837" y="16545"/>
                    <a:pt x="4037" y="16012"/>
                  </a:cubicBezTo>
                  <a:cubicBezTo>
                    <a:pt x="4137" y="15745"/>
                    <a:pt x="4237" y="15545"/>
                    <a:pt x="4404" y="15378"/>
                  </a:cubicBezTo>
                  <a:cubicBezTo>
                    <a:pt x="4604" y="15178"/>
                    <a:pt x="4904" y="14978"/>
                    <a:pt x="5338" y="14744"/>
                  </a:cubicBezTo>
                  <a:cubicBezTo>
                    <a:pt x="7172" y="13777"/>
                    <a:pt x="8940" y="12442"/>
                    <a:pt x="10208" y="10641"/>
                  </a:cubicBezTo>
                  <a:cubicBezTo>
                    <a:pt x="10842" y="9774"/>
                    <a:pt x="11342" y="8740"/>
                    <a:pt x="11642" y="7772"/>
                  </a:cubicBezTo>
                  <a:cubicBezTo>
                    <a:pt x="11943" y="6805"/>
                    <a:pt x="12176" y="5838"/>
                    <a:pt x="12410" y="4937"/>
                  </a:cubicBezTo>
                  <a:cubicBezTo>
                    <a:pt x="12676" y="4003"/>
                    <a:pt x="12977" y="3136"/>
                    <a:pt x="13477" y="2369"/>
                  </a:cubicBezTo>
                  <a:cubicBezTo>
                    <a:pt x="13944" y="1568"/>
                    <a:pt x="14578" y="867"/>
                    <a:pt x="15412" y="467"/>
                  </a:cubicBezTo>
                  <a:lnTo>
                    <a:pt x="15212"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7907168" y="2987900"/>
              <a:ext cx="1022596" cy="1588936"/>
            </a:xfrm>
            <a:custGeom>
              <a:rect b="b" l="l" r="r" t="t"/>
              <a:pathLst>
                <a:path extrusionOk="0" h="37528" w="24152">
                  <a:moveTo>
                    <a:pt x="23651" y="0"/>
                  </a:moveTo>
                  <a:cubicBezTo>
                    <a:pt x="22884" y="4070"/>
                    <a:pt x="19448" y="7372"/>
                    <a:pt x="15578" y="8173"/>
                  </a:cubicBezTo>
                  <a:cubicBezTo>
                    <a:pt x="15111" y="8273"/>
                    <a:pt x="14611" y="8306"/>
                    <a:pt x="14111" y="8340"/>
                  </a:cubicBezTo>
                  <a:cubicBezTo>
                    <a:pt x="13974" y="8349"/>
                    <a:pt x="13831" y="8353"/>
                    <a:pt x="13686" y="8353"/>
                  </a:cubicBezTo>
                  <a:cubicBezTo>
                    <a:pt x="13334" y="8353"/>
                    <a:pt x="12963" y="8330"/>
                    <a:pt x="12610" y="8306"/>
                  </a:cubicBezTo>
                  <a:cubicBezTo>
                    <a:pt x="12076" y="8290"/>
                    <a:pt x="11534" y="8265"/>
                    <a:pt x="10979" y="8265"/>
                  </a:cubicBezTo>
                  <a:cubicBezTo>
                    <a:pt x="10425" y="8265"/>
                    <a:pt x="9858" y="8290"/>
                    <a:pt x="9274" y="8373"/>
                  </a:cubicBezTo>
                  <a:cubicBezTo>
                    <a:pt x="8073" y="8573"/>
                    <a:pt x="7006" y="9040"/>
                    <a:pt x="6005" y="9574"/>
                  </a:cubicBezTo>
                  <a:cubicBezTo>
                    <a:pt x="5538" y="9841"/>
                    <a:pt x="5071" y="10141"/>
                    <a:pt x="4604" y="10441"/>
                  </a:cubicBezTo>
                  <a:cubicBezTo>
                    <a:pt x="4137" y="10708"/>
                    <a:pt x="3670" y="11041"/>
                    <a:pt x="3203" y="11442"/>
                  </a:cubicBezTo>
                  <a:cubicBezTo>
                    <a:pt x="2736" y="11875"/>
                    <a:pt x="2302" y="12376"/>
                    <a:pt x="1969" y="12909"/>
                  </a:cubicBezTo>
                  <a:cubicBezTo>
                    <a:pt x="1635" y="13477"/>
                    <a:pt x="1402" y="14044"/>
                    <a:pt x="1235" y="14644"/>
                  </a:cubicBezTo>
                  <a:cubicBezTo>
                    <a:pt x="868" y="15812"/>
                    <a:pt x="768" y="16946"/>
                    <a:pt x="701" y="18047"/>
                  </a:cubicBezTo>
                  <a:cubicBezTo>
                    <a:pt x="568" y="20181"/>
                    <a:pt x="501" y="22316"/>
                    <a:pt x="534" y="24484"/>
                  </a:cubicBezTo>
                  <a:cubicBezTo>
                    <a:pt x="534" y="26653"/>
                    <a:pt x="701" y="28788"/>
                    <a:pt x="701" y="30822"/>
                  </a:cubicBezTo>
                  <a:cubicBezTo>
                    <a:pt x="734" y="32857"/>
                    <a:pt x="568" y="34792"/>
                    <a:pt x="1" y="36526"/>
                  </a:cubicBezTo>
                  <a:lnTo>
                    <a:pt x="3637" y="37527"/>
                  </a:lnTo>
                  <a:cubicBezTo>
                    <a:pt x="4204" y="35192"/>
                    <a:pt x="4204" y="32857"/>
                    <a:pt x="4037" y="30689"/>
                  </a:cubicBezTo>
                  <a:cubicBezTo>
                    <a:pt x="3903" y="28487"/>
                    <a:pt x="3603" y="26419"/>
                    <a:pt x="3470" y="24351"/>
                  </a:cubicBezTo>
                  <a:cubicBezTo>
                    <a:pt x="3303" y="22283"/>
                    <a:pt x="3236" y="20181"/>
                    <a:pt x="3236" y="18113"/>
                  </a:cubicBezTo>
                  <a:cubicBezTo>
                    <a:pt x="3236" y="17113"/>
                    <a:pt x="3270" y="16112"/>
                    <a:pt x="3470" y="15245"/>
                  </a:cubicBezTo>
                  <a:cubicBezTo>
                    <a:pt x="3670" y="14344"/>
                    <a:pt x="4037" y="13610"/>
                    <a:pt x="4637" y="13010"/>
                  </a:cubicBezTo>
                  <a:cubicBezTo>
                    <a:pt x="4937" y="12709"/>
                    <a:pt x="5338" y="12409"/>
                    <a:pt x="5738" y="12109"/>
                  </a:cubicBezTo>
                  <a:cubicBezTo>
                    <a:pt x="6172" y="11775"/>
                    <a:pt x="6572" y="11508"/>
                    <a:pt x="7006" y="11242"/>
                  </a:cubicBezTo>
                  <a:cubicBezTo>
                    <a:pt x="7840" y="10675"/>
                    <a:pt x="8673" y="10274"/>
                    <a:pt x="9574" y="10074"/>
                  </a:cubicBezTo>
                  <a:cubicBezTo>
                    <a:pt x="10508" y="9874"/>
                    <a:pt x="11509" y="9841"/>
                    <a:pt x="12576" y="9841"/>
                  </a:cubicBezTo>
                  <a:cubicBezTo>
                    <a:pt x="13110" y="9807"/>
                    <a:pt x="13677" y="9807"/>
                    <a:pt x="14211" y="9741"/>
                  </a:cubicBezTo>
                  <a:cubicBezTo>
                    <a:pt x="14778" y="9674"/>
                    <a:pt x="15345" y="9607"/>
                    <a:pt x="15879" y="9440"/>
                  </a:cubicBezTo>
                  <a:cubicBezTo>
                    <a:pt x="20248" y="8239"/>
                    <a:pt x="23617" y="4403"/>
                    <a:pt x="24151" y="67"/>
                  </a:cubicBezTo>
                  <a:lnTo>
                    <a:pt x="23651"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7901537" y="2006296"/>
              <a:ext cx="389824" cy="2487221"/>
            </a:xfrm>
            <a:custGeom>
              <a:rect b="b" l="l" r="r" t="t"/>
              <a:pathLst>
                <a:path extrusionOk="0" h="58744" w="9207">
                  <a:moveTo>
                    <a:pt x="5070" y="1"/>
                  </a:moveTo>
                  <a:lnTo>
                    <a:pt x="4570" y="101"/>
                  </a:lnTo>
                  <a:cubicBezTo>
                    <a:pt x="5004" y="2603"/>
                    <a:pt x="5938" y="5038"/>
                    <a:pt x="7172" y="7240"/>
                  </a:cubicBezTo>
                  <a:cubicBezTo>
                    <a:pt x="7472" y="7807"/>
                    <a:pt x="7739" y="8340"/>
                    <a:pt x="7906" y="8874"/>
                  </a:cubicBezTo>
                  <a:cubicBezTo>
                    <a:pt x="8073" y="9441"/>
                    <a:pt x="8139" y="9975"/>
                    <a:pt x="8106" y="10575"/>
                  </a:cubicBezTo>
                  <a:cubicBezTo>
                    <a:pt x="8039" y="11142"/>
                    <a:pt x="7939" y="11743"/>
                    <a:pt x="7806" y="12343"/>
                  </a:cubicBezTo>
                  <a:cubicBezTo>
                    <a:pt x="7672" y="12944"/>
                    <a:pt x="7572" y="13544"/>
                    <a:pt x="7405" y="14144"/>
                  </a:cubicBezTo>
                  <a:cubicBezTo>
                    <a:pt x="6238" y="18981"/>
                    <a:pt x="4403" y="23651"/>
                    <a:pt x="2869" y="28488"/>
                  </a:cubicBezTo>
                  <a:cubicBezTo>
                    <a:pt x="2102" y="30923"/>
                    <a:pt x="1435" y="33392"/>
                    <a:pt x="968" y="35927"/>
                  </a:cubicBezTo>
                  <a:cubicBezTo>
                    <a:pt x="501" y="38462"/>
                    <a:pt x="267" y="41064"/>
                    <a:pt x="167" y="43599"/>
                  </a:cubicBezTo>
                  <a:cubicBezTo>
                    <a:pt x="67" y="46167"/>
                    <a:pt x="67" y="48703"/>
                    <a:pt x="67" y="51204"/>
                  </a:cubicBezTo>
                  <a:lnTo>
                    <a:pt x="0" y="58743"/>
                  </a:lnTo>
                  <a:lnTo>
                    <a:pt x="3736" y="58643"/>
                  </a:lnTo>
                  <a:lnTo>
                    <a:pt x="3403" y="51138"/>
                  </a:lnTo>
                  <a:cubicBezTo>
                    <a:pt x="3269" y="48602"/>
                    <a:pt x="3136" y="46101"/>
                    <a:pt x="3102" y="43632"/>
                  </a:cubicBezTo>
                  <a:cubicBezTo>
                    <a:pt x="3069" y="41164"/>
                    <a:pt x="3136" y="38729"/>
                    <a:pt x="3469" y="36294"/>
                  </a:cubicBezTo>
                  <a:cubicBezTo>
                    <a:pt x="3770" y="33892"/>
                    <a:pt x="4303" y="31490"/>
                    <a:pt x="4904" y="29055"/>
                  </a:cubicBezTo>
                  <a:cubicBezTo>
                    <a:pt x="6138" y="24252"/>
                    <a:pt x="7739" y="19448"/>
                    <a:pt x="8673" y="14445"/>
                  </a:cubicBezTo>
                  <a:cubicBezTo>
                    <a:pt x="8806" y="13811"/>
                    <a:pt x="8907" y="13177"/>
                    <a:pt x="9007" y="12543"/>
                  </a:cubicBezTo>
                  <a:cubicBezTo>
                    <a:pt x="9107" y="11910"/>
                    <a:pt x="9173" y="11276"/>
                    <a:pt x="9207" y="10609"/>
                  </a:cubicBezTo>
                  <a:cubicBezTo>
                    <a:pt x="9207" y="9908"/>
                    <a:pt x="9107" y="9208"/>
                    <a:pt x="8840" y="8574"/>
                  </a:cubicBezTo>
                  <a:cubicBezTo>
                    <a:pt x="8606" y="7907"/>
                    <a:pt x="8273" y="7340"/>
                    <a:pt x="7973" y="6806"/>
                  </a:cubicBezTo>
                  <a:cubicBezTo>
                    <a:pt x="6605" y="4704"/>
                    <a:pt x="5638" y="2436"/>
                    <a:pt x="5070"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7908565" y="1966751"/>
              <a:ext cx="727401" cy="2422229"/>
            </a:xfrm>
            <a:custGeom>
              <a:rect b="b" l="l" r="r" t="t"/>
              <a:pathLst>
                <a:path extrusionOk="0" h="57209" w="17180">
                  <a:moveTo>
                    <a:pt x="16980" y="1"/>
                  </a:moveTo>
                  <a:lnTo>
                    <a:pt x="16479" y="34"/>
                  </a:lnTo>
                  <a:cubicBezTo>
                    <a:pt x="16546" y="2536"/>
                    <a:pt x="15579" y="5005"/>
                    <a:pt x="13978" y="6806"/>
                  </a:cubicBezTo>
                  <a:cubicBezTo>
                    <a:pt x="13577" y="7273"/>
                    <a:pt x="13110" y="7673"/>
                    <a:pt x="12643" y="8073"/>
                  </a:cubicBezTo>
                  <a:cubicBezTo>
                    <a:pt x="12143" y="8440"/>
                    <a:pt x="11609" y="8741"/>
                    <a:pt x="11076" y="9074"/>
                  </a:cubicBezTo>
                  <a:cubicBezTo>
                    <a:pt x="10508" y="9408"/>
                    <a:pt x="9941" y="9741"/>
                    <a:pt x="9408" y="10208"/>
                  </a:cubicBezTo>
                  <a:cubicBezTo>
                    <a:pt x="8874" y="10675"/>
                    <a:pt x="8440" y="11209"/>
                    <a:pt x="8040" y="11776"/>
                  </a:cubicBezTo>
                  <a:cubicBezTo>
                    <a:pt x="7273" y="12944"/>
                    <a:pt x="6839" y="14245"/>
                    <a:pt x="6506" y="15512"/>
                  </a:cubicBezTo>
                  <a:cubicBezTo>
                    <a:pt x="6172" y="16813"/>
                    <a:pt x="5939" y="18081"/>
                    <a:pt x="5705" y="19315"/>
                  </a:cubicBezTo>
                  <a:cubicBezTo>
                    <a:pt x="5205" y="21783"/>
                    <a:pt x="4604" y="24252"/>
                    <a:pt x="3837" y="26620"/>
                  </a:cubicBezTo>
                  <a:cubicBezTo>
                    <a:pt x="3070" y="28988"/>
                    <a:pt x="2002" y="31323"/>
                    <a:pt x="1235" y="33859"/>
                  </a:cubicBezTo>
                  <a:cubicBezTo>
                    <a:pt x="835" y="35159"/>
                    <a:pt x="535" y="36494"/>
                    <a:pt x="401" y="37861"/>
                  </a:cubicBezTo>
                  <a:cubicBezTo>
                    <a:pt x="234" y="39196"/>
                    <a:pt x="201" y="40530"/>
                    <a:pt x="201" y="41831"/>
                  </a:cubicBezTo>
                  <a:lnTo>
                    <a:pt x="234" y="43766"/>
                  </a:lnTo>
                  <a:cubicBezTo>
                    <a:pt x="234" y="44399"/>
                    <a:pt x="234" y="45033"/>
                    <a:pt x="234" y="45667"/>
                  </a:cubicBezTo>
                  <a:cubicBezTo>
                    <a:pt x="234" y="46935"/>
                    <a:pt x="201" y="48169"/>
                    <a:pt x="168" y="49470"/>
                  </a:cubicBezTo>
                  <a:cubicBezTo>
                    <a:pt x="101" y="52005"/>
                    <a:pt x="1" y="54573"/>
                    <a:pt x="34" y="57209"/>
                  </a:cubicBezTo>
                  <a:lnTo>
                    <a:pt x="3770" y="57042"/>
                  </a:lnTo>
                  <a:cubicBezTo>
                    <a:pt x="3604" y="54540"/>
                    <a:pt x="3570" y="52038"/>
                    <a:pt x="3503" y="49470"/>
                  </a:cubicBezTo>
                  <a:cubicBezTo>
                    <a:pt x="3470" y="48169"/>
                    <a:pt x="3437" y="46901"/>
                    <a:pt x="3370" y="45600"/>
                  </a:cubicBezTo>
                  <a:cubicBezTo>
                    <a:pt x="3370" y="44933"/>
                    <a:pt x="3303" y="44299"/>
                    <a:pt x="3270" y="43632"/>
                  </a:cubicBezTo>
                  <a:lnTo>
                    <a:pt x="3137" y="41764"/>
                  </a:lnTo>
                  <a:cubicBezTo>
                    <a:pt x="3070" y="40497"/>
                    <a:pt x="3070" y="39296"/>
                    <a:pt x="3137" y="38095"/>
                  </a:cubicBezTo>
                  <a:cubicBezTo>
                    <a:pt x="3203" y="36894"/>
                    <a:pt x="3370" y="35727"/>
                    <a:pt x="3670" y="34526"/>
                  </a:cubicBezTo>
                  <a:cubicBezTo>
                    <a:pt x="4271" y="32157"/>
                    <a:pt x="5205" y="29756"/>
                    <a:pt x="5872" y="27220"/>
                  </a:cubicBezTo>
                  <a:cubicBezTo>
                    <a:pt x="6539" y="24685"/>
                    <a:pt x="7039" y="22150"/>
                    <a:pt x="7406" y="19582"/>
                  </a:cubicBezTo>
                  <a:cubicBezTo>
                    <a:pt x="7606" y="18314"/>
                    <a:pt x="7740" y="17047"/>
                    <a:pt x="7973" y="15846"/>
                  </a:cubicBezTo>
                  <a:cubicBezTo>
                    <a:pt x="8207" y="14645"/>
                    <a:pt x="8574" y="13477"/>
                    <a:pt x="9174" y="12477"/>
                  </a:cubicBezTo>
                  <a:cubicBezTo>
                    <a:pt x="9441" y="11976"/>
                    <a:pt x="9808" y="11509"/>
                    <a:pt x="10242" y="11109"/>
                  </a:cubicBezTo>
                  <a:cubicBezTo>
                    <a:pt x="10642" y="10709"/>
                    <a:pt x="11142" y="10342"/>
                    <a:pt x="11676" y="10008"/>
                  </a:cubicBezTo>
                  <a:cubicBezTo>
                    <a:pt x="12176" y="9641"/>
                    <a:pt x="12743" y="9274"/>
                    <a:pt x="13277" y="8841"/>
                  </a:cubicBezTo>
                  <a:cubicBezTo>
                    <a:pt x="13777" y="8407"/>
                    <a:pt x="14244" y="7940"/>
                    <a:pt x="14645" y="7406"/>
                  </a:cubicBezTo>
                  <a:cubicBezTo>
                    <a:pt x="16313" y="5305"/>
                    <a:pt x="17180" y="2636"/>
                    <a:pt x="16980"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7438292" y="3749127"/>
              <a:ext cx="579084" cy="792393"/>
            </a:xfrm>
            <a:custGeom>
              <a:rect b="b" l="l" r="r" t="t"/>
              <a:pathLst>
                <a:path extrusionOk="0" h="18715" w="13677">
                  <a:moveTo>
                    <a:pt x="434" y="1"/>
                  </a:moveTo>
                  <a:lnTo>
                    <a:pt x="0" y="234"/>
                  </a:lnTo>
                  <a:cubicBezTo>
                    <a:pt x="367" y="1135"/>
                    <a:pt x="667" y="2069"/>
                    <a:pt x="934" y="3036"/>
                  </a:cubicBezTo>
                  <a:cubicBezTo>
                    <a:pt x="1067" y="3503"/>
                    <a:pt x="1201" y="3970"/>
                    <a:pt x="1301" y="4437"/>
                  </a:cubicBezTo>
                  <a:lnTo>
                    <a:pt x="1468" y="5171"/>
                  </a:lnTo>
                  <a:cubicBezTo>
                    <a:pt x="1501" y="5371"/>
                    <a:pt x="1534" y="5672"/>
                    <a:pt x="1735" y="6072"/>
                  </a:cubicBezTo>
                  <a:cubicBezTo>
                    <a:pt x="1835" y="6239"/>
                    <a:pt x="2035" y="6439"/>
                    <a:pt x="2235" y="6572"/>
                  </a:cubicBezTo>
                  <a:cubicBezTo>
                    <a:pt x="2402" y="6672"/>
                    <a:pt x="2602" y="6739"/>
                    <a:pt x="2769" y="6772"/>
                  </a:cubicBezTo>
                  <a:lnTo>
                    <a:pt x="3536" y="6972"/>
                  </a:lnTo>
                  <a:cubicBezTo>
                    <a:pt x="4003" y="7073"/>
                    <a:pt x="4437" y="7206"/>
                    <a:pt x="4870" y="7373"/>
                  </a:cubicBezTo>
                  <a:cubicBezTo>
                    <a:pt x="5771" y="7673"/>
                    <a:pt x="6571" y="8073"/>
                    <a:pt x="7205" y="8640"/>
                  </a:cubicBezTo>
                  <a:cubicBezTo>
                    <a:pt x="8506" y="9708"/>
                    <a:pt x="9273" y="11376"/>
                    <a:pt x="9640" y="13077"/>
                  </a:cubicBezTo>
                  <a:cubicBezTo>
                    <a:pt x="9974" y="14845"/>
                    <a:pt x="9974" y="16713"/>
                    <a:pt x="9940" y="18714"/>
                  </a:cubicBezTo>
                  <a:lnTo>
                    <a:pt x="13676" y="18481"/>
                  </a:lnTo>
                  <a:cubicBezTo>
                    <a:pt x="13410" y="16513"/>
                    <a:pt x="13176" y="14378"/>
                    <a:pt x="12442" y="12276"/>
                  </a:cubicBezTo>
                  <a:cubicBezTo>
                    <a:pt x="12075" y="11209"/>
                    <a:pt x="11575" y="10208"/>
                    <a:pt x="10908" y="9274"/>
                  </a:cubicBezTo>
                  <a:cubicBezTo>
                    <a:pt x="10241" y="8340"/>
                    <a:pt x="9407" y="7506"/>
                    <a:pt x="8439" y="6906"/>
                  </a:cubicBezTo>
                  <a:cubicBezTo>
                    <a:pt x="7439" y="6272"/>
                    <a:pt x="6371" y="5905"/>
                    <a:pt x="5337" y="5705"/>
                  </a:cubicBezTo>
                  <a:cubicBezTo>
                    <a:pt x="4803" y="5605"/>
                    <a:pt x="4270" y="5505"/>
                    <a:pt x="3769" y="5471"/>
                  </a:cubicBezTo>
                  <a:lnTo>
                    <a:pt x="3069" y="5405"/>
                  </a:lnTo>
                  <a:cubicBezTo>
                    <a:pt x="2969" y="5371"/>
                    <a:pt x="2902" y="5371"/>
                    <a:pt x="2902" y="5371"/>
                  </a:cubicBezTo>
                  <a:cubicBezTo>
                    <a:pt x="2869" y="5371"/>
                    <a:pt x="2869" y="5371"/>
                    <a:pt x="2835" y="5338"/>
                  </a:cubicBezTo>
                  <a:cubicBezTo>
                    <a:pt x="2769" y="5305"/>
                    <a:pt x="2702" y="5104"/>
                    <a:pt x="2635" y="4838"/>
                  </a:cubicBezTo>
                  <a:lnTo>
                    <a:pt x="2368" y="4137"/>
                  </a:lnTo>
                  <a:cubicBezTo>
                    <a:pt x="2168" y="3637"/>
                    <a:pt x="2001" y="3170"/>
                    <a:pt x="1801" y="2703"/>
                  </a:cubicBezTo>
                  <a:cubicBezTo>
                    <a:pt x="1401" y="1802"/>
                    <a:pt x="934" y="868"/>
                    <a:pt x="43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6965140" y="2771798"/>
              <a:ext cx="1060702" cy="1754189"/>
            </a:xfrm>
            <a:custGeom>
              <a:rect b="b" l="l" r="r" t="t"/>
              <a:pathLst>
                <a:path extrusionOk="0" h="41431" w="25052">
                  <a:moveTo>
                    <a:pt x="167" y="1"/>
                  </a:moveTo>
                  <a:lnTo>
                    <a:pt x="167" y="1"/>
                  </a:lnTo>
                  <a:cubicBezTo>
                    <a:pt x="0" y="1068"/>
                    <a:pt x="67" y="2169"/>
                    <a:pt x="301" y="3236"/>
                  </a:cubicBezTo>
                  <a:cubicBezTo>
                    <a:pt x="534" y="4304"/>
                    <a:pt x="934" y="5304"/>
                    <a:pt x="1401" y="6272"/>
                  </a:cubicBezTo>
                  <a:cubicBezTo>
                    <a:pt x="1902" y="7239"/>
                    <a:pt x="2536" y="8140"/>
                    <a:pt x="3203" y="9007"/>
                  </a:cubicBezTo>
                  <a:cubicBezTo>
                    <a:pt x="3903" y="9841"/>
                    <a:pt x="4670" y="10642"/>
                    <a:pt x="5638" y="11275"/>
                  </a:cubicBezTo>
                  <a:cubicBezTo>
                    <a:pt x="6138" y="11609"/>
                    <a:pt x="6672" y="11876"/>
                    <a:pt x="7272" y="12009"/>
                  </a:cubicBezTo>
                  <a:cubicBezTo>
                    <a:pt x="7687" y="12124"/>
                    <a:pt x="8118" y="12160"/>
                    <a:pt x="8532" y="12160"/>
                  </a:cubicBezTo>
                  <a:cubicBezTo>
                    <a:pt x="8717" y="12160"/>
                    <a:pt x="8898" y="12153"/>
                    <a:pt x="9074" y="12143"/>
                  </a:cubicBezTo>
                  <a:cubicBezTo>
                    <a:pt x="9505" y="12116"/>
                    <a:pt x="9915" y="12067"/>
                    <a:pt x="10286" y="12067"/>
                  </a:cubicBezTo>
                  <a:cubicBezTo>
                    <a:pt x="10373" y="12067"/>
                    <a:pt x="10458" y="12070"/>
                    <a:pt x="10541" y="12076"/>
                  </a:cubicBezTo>
                  <a:cubicBezTo>
                    <a:pt x="11075" y="12109"/>
                    <a:pt x="11075" y="12143"/>
                    <a:pt x="11375" y="12443"/>
                  </a:cubicBezTo>
                  <a:cubicBezTo>
                    <a:pt x="11642" y="12710"/>
                    <a:pt x="11909" y="13143"/>
                    <a:pt x="12109" y="13544"/>
                  </a:cubicBezTo>
                  <a:cubicBezTo>
                    <a:pt x="12343" y="13977"/>
                    <a:pt x="12543" y="14444"/>
                    <a:pt x="12709" y="14911"/>
                  </a:cubicBezTo>
                  <a:cubicBezTo>
                    <a:pt x="13110" y="15845"/>
                    <a:pt x="13410" y="16813"/>
                    <a:pt x="13744" y="17813"/>
                  </a:cubicBezTo>
                  <a:lnTo>
                    <a:pt x="14211" y="19314"/>
                  </a:lnTo>
                  <a:cubicBezTo>
                    <a:pt x="14344" y="19848"/>
                    <a:pt x="14577" y="20415"/>
                    <a:pt x="14744" y="20882"/>
                  </a:cubicBezTo>
                  <a:cubicBezTo>
                    <a:pt x="15145" y="21883"/>
                    <a:pt x="15545" y="22850"/>
                    <a:pt x="15945" y="23818"/>
                  </a:cubicBezTo>
                  <a:cubicBezTo>
                    <a:pt x="16746" y="25786"/>
                    <a:pt x="17580" y="27720"/>
                    <a:pt x="18313" y="29655"/>
                  </a:cubicBezTo>
                  <a:cubicBezTo>
                    <a:pt x="19081" y="31590"/>
                    <a:pt x="19748" y="33525"/>
                    <a:pt x="20248" y="35459"/>
                  </a:cubicBezTo>
                  <a:cubicBezTo>
                    <a:pt x="20749" y="37427"/>
                    <a:pt x="21115" y="39395"/>
                    <a:pt x="21349" y="41430"/>
                  </a:cubicBezTo>
                  <a:lnTo>
                    <a:pt x="25052" y="40863"/>
                  </a:lnTo>
                  <a:cubicBezTo>
                    <a:pt x="24685" y="38728"/>
                    <a:pt x="24151" y="36593"/>
                    <a:pt x="23450" y="34492"/>
                  </a:cubicBezTo>
                  <a:cubicBezTo>
                    <a:pt x="22783" y="32424"/>
                    <a:pt x="21916" y="30422"/>
                    <a:pt x="21015" y="28488"/>
                  </a:cubicBezTo>
                  <a:cubicBezTo>
                    <a:pt x="20115" y="26553"/>
                    <a:pt x="19147" y="24685"/>
                    <a:pt x="18247" y="22784"/>
                  </a:cubicBezTo>
                  <a:cubicBezTo>
                    <a:pt x="17780" y="21850"/>
                    <a:pt x="17313" y="20916"/>
                    <a:pt x="16879" y="19982"/>
                  </a:cubicBezTo>
                  <a:cubicBezTo>
                    <a:pt x="16679" y="19481"/>
                    <a:pt x="16479" y="19081"/>
                    <a:pt x="16279" y="18581"/>
                  </a:cubicBezTo>
                  <a:lnTo>
                    <a:pt x="15745" y="17113"/>
                  </a:lnTo>
                  <a:cubicBezTo>
                    <a:pt x="15345" y="16112"/>
                    <a:pt x="14944" y="15111"/>
                    <a:pt x="14477" y="14144"/>
                  </a:cubicBezTo>
                  <a:cubicBezTo>
                    <a:pt x="14244" y="13644"/>
                    <a:pt x="13977" y="13143"/>
                    <a:pt x="13710" y="12643"/>
                  </a:cubicBezTo>
                  <a:cubicBezTo>
                    <a:pt x="13410" y="12176"/>
                    <a:pt x="13076" y="11676"/>
                    <a:pt x="12576" y="11209"/>
                  </a:cubicBezTo>
                  <a:cubicBezTo>
                    <a:pt x="12343" y="11008"/>
                    <a:pt x="12042" y="10775"/>
                    <a:pt x="11642" y="10608"/>
                  </a:cubicBezTo>
                  <a:cubicBezTo>
                    <a:pt x="11542" y="10575"/>
                    <a:pt x="11409" y="10541"/>
                    <a:pt x="11308" y="10508"/>
                  </a:cubicBezTo>
                  <a:lnTo>
                    <a:pt x="11075" y="10475"/>
                  </a:lnTo>
                  <a:lnTo>
                    <a:pt x="10575" y="10475"/>
                  </a:lnTo>
                  <a:cubicBezTo>
                    <a:pt x="9941" y="10475"/>
                    <a:pt x="9407" y="10575"/>
                    <a:pt x="8907" y="10642"/>
                  </a:cubicBezTo>
                  <a:cubicBezTo>
                    <a:pt x="8657" y="10675"/>
                    <a:pt x="8431" y="10692"/>
                    <a:pt x="8215" y="10692"/>
                  </a:cubicBezTo>
                  <a:cubicBezTo>
                    <a:pt x="7998" y="10692"/>
                    <a:pt x="7789" y="10675"/>
                    <a:pt x="7572" y="10642"/>
                  </a:cubicBezTo>
                  <a:cubicBezTo>
                    <a:pt x="7139" y="10575"/>
                    <a:pt x="6705" y="10408"/>
                    <a:pt x="6305" y="10175"/>
                  </a:cubicBezTo>
                  <a:cubicBezTo>
                    <a:pt x="5504" y="9708"/>
                    <a:pt x="4737" y="9007"/>
                    <a:pt x="4037" y="8273"/>
                  </a:cubicBezTo>
                  <a:cubicBezTo>
                    <a:pt x="3369" y="7506"/>
                    <a:pt x="2736" y="6705"/>
                    <a:pt x="2202" y="5838"/>
                  </a:cubicBezTo>
                  <a:cubicBezTo>
                    <a:pt x="1668" y="4971"/>
                    <a:pt x="1268" y="4037"/>
                    <a:pt x="968" y="3069"/>
                  </a:cubicBezTo>
                  <a:cubicBezTo>
                    <a:pt x="701" y="2069"/>
                    <a:pt x="567" y="1068"/>
                    <a:pt x="634" y="34"/>
                  </a:cubicBezTo>
                  <a:lnTo>
                    <a:pt x="167"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7253266" y="1578368"/>
              <a:ext cx="771181" cy="2980101"/>
            </a:xfrm>
            <a:custGeom>
              <a:rect b="b" l="l" r="r" t="t"/>
              <a:pathLst>
                <a:path extrusionOk="0" h="70385" w="18214">
                  <a:moveTo>
                    <a:pt x="501" y="1"/>
                  </a:moveTo>
                  <a:lnTo>
                    <a:pt x="0" y="34"/>
                  </a:lnTo>
                  <a:cubicBezTo>
                    <a:pt x="267" y="3070"/>
                    <a:pt x="567" y="6172"/>
                    <a:pt x="1735" y="9074"/>
                  </a:cubicBezTo>
                  <a:cubicBezTo>
                    <a:pt x="2335" y="10542"/>
                    <a:pt x="3203" y="11909"/>
                    <a:pt x="4337" y="13043"/>
                  </a:cubicBezTo>
                  <a:cubicBezTo>
                    <a:pt x="4904" y="13611"/>
                    <a:pt x="5538" y="14044"/>
                    <a:pt x="6005" y="14545"/>
                  </a:cubicBezTo>
                  <a:cubicBezTo>
                    <a:pt x="6505" y="15045"/>
                    <a:pt x="6738" y="15545"/>
                    <a:pt x="6838" y="16212"/>
                  </a:cubicBezTo>
                  <a:cubicBezTo>
                    <a:pt x="6939" y="16846"/>
                    <a:pt x="6872" y="17613"/>
                    <a:pt x="6905" y="18381"/>
                  </a:cubicBezTo>
                  <a:cubicBezTo>
                    <a:pt x="6905" y="19148"/>
                    <a:pt x="6939" y="19915"/>
                    <a:pt x="6972" y="20682"/>
                  </a:cubicBezTo>
                  <a:cubicBezTo>
                    <a:pt x="7039" y="22250"/>
                    <a:pt x="7172" y="23784"/>
                    <a:pt x="7372" y="25319"/>
                  </a:cubicBezTo>
                  <a:cubicBezTo>
                    <a:pt x="7839" y="28321"/>
                    <a:pt x="8106" y="31290"/>
                    <a:pt x="8406" y="34325"/>
                  </a:cubicBezTo>
                  <a:cubicBezTo>
                    <a:pt x="8540" y="35860"/>
                    <a:pt x="8673" y="37327"/>
                    <a:pt x="8840" y="38895"/>
                  </a:cubicBezTo>
                  <a:cubicBezTo>
                    <a:pt x="9007" y="40463"/>
                    <a:pt x="9274" y="41964"/>
                    <a:pt x="9574" y="43465"/>
                  </a:cubicBezTo>
                  <a:lnTo>
                    <a:pt x="11208" y="52438"/>
                  </a:lnTo>
                  <a:lnTo>
                    <a:pt x="14544" y="70384"/>
                  </a:lnTo>
                  <a:lnTo>
                    <a:pt x="18213" y="69617"/>
                  </a:lnTo>
                  <a:lnTo>
                    <a:pt x="14077" y="51838"/>
                  </a:lnTo>
                  <a:lnTo>
                    <a:pt x="12042" y="42965"/>
                  </a:lnTo>
                  <a:cubicBezTo>
                    <a:pt x="11709" y="41497"/>
                    <a:pt x="11375" y="40029"/>
                    <a:pt x="11142" y="38562"/>
                  </a:cubicBezTo>
                  <a:cubicBezTo>
                    <a:pt x="10908" y="37127"/>
                    <a:pt x="10708" y="35593"/>
                    <a:pt x="10508" y="34092"/>
                  </a:cubicBezTo>
                  <a:cubicBezTo>
                    <a:pt x="10107" y="31090"/>
                    <a:pt x="9640" y="28021"/>
                    <a:pt x="9073" y="25052"/>
                  </a:cubicBezTo>
                  <a:cubicBezTo>
                    <a:pt x="8807" y="23584"/>
                    <a:pt x="8606" y="22083"/>
                    <a:pt x="8473" y="20582"/>
                  </a:cubicBezTo>
                  <a:cubicBezTo>
                    <a:pt x="8406" y="19848"/>
                    <a:pt x="8340" y="19081"/>
                    <a:pt x="8306" y="18347"/>
                  </a:cubicBezTo>
                  <a:cubicBezTo>
                    <a:pt x="8273" y="17613"/>
                    <a:pt x="8306" y="16846"/>
                    <a:pt x="8139" y="15979"/>
                  </a:cubicBezTo>
                  <a:cubicBezTo>
                    <a:pt x="8039" y="15579"/>
                    <a:pt x="7906" y="15112"/>
                    <a:pt x="7706" y="14711"/>
                  </a:cubicBezTo>
                  <a:cubicBezTo>
                    <a:pt x="7472" y="14311"/>
                    <a:pt x="7172" y="13977"/>
                    <a:pt x="6872" y="13677"/>
                  </a:cubicBezTo>
                  <a:cubicBezTo>
                    <a:pt x="6271" y="13110"/>
                    <a:pt x="5604" y="12710"/>
                    <a:pt x="5104" y="12243"/>
                  </a:cubicBezTo>
                  <a:cubicBezTo>
                    <a:pt x="4036" y="11275"/>
                    <a:pt x="3203" y="10041"/>
                    <a:pt x="2569" y="8707"/>
                  </a:cubicBezTo>
                  <a:cubicBezTo>
                    <a:pt x="1335" y="6038"/>
                    <a:pt x="868" y="3003"/>
                    <a:pt x="501"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7836545" y="2499215"/>
              <a:ext cx="162459" cy="2695872"/>
            </a:xfrm>
            <a:custGeom>
              <a:rect b="b" l="l" r="r" t="t"/>
              <a:pathLst>
                <a:path extrusionOk="0" h="63672" w="3837">
                  <a:moveTo>
                    <a:pt x="1502" y="1"/>
                  </a:moveTo>
                  <a:cubicBezTo>
                    <a:pt x="1802" y="1035"/>
                    <a:pt x="1902" y="2136"/>
                    <a:pt x="1869" y="3170"/>
                  </a:cubicBezTo>
                  <a:cubicBezTo>
                    <a:pt x="1835" y="4237"/>
                    <a:pt x="1669" y="5238"/>
                    <a:pt x="1535" y="6238"/>
                  </a:cubicBezTo>
                  <a:cubicBezTo>
                    <a:pt x="1368" y="7306"/>
                    <a:pt x="1368" y="8340"/>
                    <a:pt x="1368" y="9374"/>
                  </a:cubicBezTo>
                  <a:cubicBezTo>
                    <a:pt x="1368" y="10408"/>
                    <a:pt x="1335" y="11476"/>
                    <a:pt x="1435" y="12543"/>
                  </a:cubicBezTo>
                  <a:cubicBezTo>
                    <a:pt x="1535" y="13544"/>
                    <a:pt x="1702" y="14544"/>
                    <a:pt x="1802" y="15512"/>
                  </a:cubicBezTo>
                  <a:cubicBezTo>
                    <a:pt x="1869" y="16512"/>
                    <a:pt x="2002" y="17513"/>
                    <a:pt x="2036" y="18514"/>
                  </a:cubicBezTo>
                  <a:cubicBezTo>
                    <a:pt x="2102" y="19548"/>
                    <a:pt x="1969" y="20615"/>
                    <a:pt x="1969" y="21683"/>
                  </a:cubicBezTo>
                  <a:cubicBezTo>
                    <a:pt x="1969" y="22750"/>
                    <a:pt x="1969" y="23818"/>
                    <a:pt x="1935" y="24885"/>
                  </a:cubicBezTo>
                  <a:cubicBezTo>
                    <a:pt x="1935" y="25919"/>
                    <a:pt x="2036" y="26987"/>
                    <a:pt x="2069" y="28054"/>
                  </a:cubicBezTo>
                  <a:cubicBezTo>
                    <a:pt x="2136" y="29122"/>
                    <a:pt x="2302" y="30189"/>
                    <a:pt x="2436" y="31190"/>
                  </a:cubicBezTo>
                  <a:cubicBezTo>
                    <a:pt x="2569" y="32224"/>
                    <a:pt x="2669" y="33258"/>
                    <a:pt x="2703" y="34259"/>
                  </a:cubicBezTo>
                  <a:cubicBezTo>
                    <a:pt x="2703" y="35259"/>
                    <a:pt x="2636" y="36193"/>
                    <a:pt x="2402" y="37161"/>
                  </a:cubicBezTo>
                  <a:cubicBezTo>
                    <a:pt x="2269" y="37661"/>
                    <a:pt x="2136" y="38161"/>
                    <a:pt x="2036" y="38728"/>
                  </a:cubicBezTo>
                  <a:cubicBezTo>
                    <a:pt x="1969" y="39262"/>
                    <a:pt x="1935" y="39863"/>
                    <a:pt x="1935" y="40430"/>
                  </a:cubicBezTo>
                  <a:cubicBezTo>
                    <a:pt x="1935" y="41530"/>
                    <a:pt x="2036" y="42598"/>
                    <a:pt x="2136" y="43599"/>
                  </a:cubicBezTo>
                  <a:cubicBezTo>
                    <a:pt x="2169" y="44099"/>
                    <a:pt x="2202" y="44566"/>
                    <a:pt x="2202" y="45033"/>
                  </a:cubicBezTo>
                  <a:cubicBezTo>
                    <a:pt x="2202" y="45533"/>
                    <a:pt x="2169" y="46000"/>
                    <a:pt x="2069" y="46501"/>
                  </a:cubicBezTo>
                  <a:cubicBezTo>
                    <a:pt x="1869" y="47468"/>
                    <a:pt x="1402" y="48435"/>
                    <a:pt x="1135" y="49436"/>
                  </a:cubicBezTo>
                  <a:cubicBezTo>
                    <a:pt x="868" y="50370"/>
                    <a:pt x="701" y="51304"/>
                    <a:pt x="534" y="52238"/>
                  </a:cubicBezTo>
                  <a:cubicBezTo>
                    <a:pt x="401" y="53205"/>
                    <a:pt x="234" y="54139"/>
                    <a:pt x="168" y="55073"/>
                  </a:cubicBezTo>
                  <a:cubicBezTo>
                    <a:pt x="67" y="56041"/>
                    <a:pt x="101" y="56975"/>
                    <a:pt x="101" y="57909"/>
                  </a:cubicBezTo>
                  <a:cubicBezTo>
                    <a:pt x="67" y="58843"/>
                    <a:pt x="1" y="59810"/>
                    <a:pt x="34" y="60744"/>
                  </a:cubicBezTo>
                  <a:lnTo>
                    <a:pt x="101" y="63546"/>
                  </a:lnTo>
                  <a:cubicBezTo>
                    <a:pt x="101" y="63630"/>
                    <a:pt x="168" y="63671"/>
                    <a:pt x="234" y="63671"/>
                  </a:cubicBezTo>
                  <a:cubicBezTo>
                    <a:pt x="301" y="63671"/>
                    <a:pt x="368" y="63630"/>
                    <a:pt x="368" y="63546"/>
                  </a:cubicBezTo>
                  <a:cubicBezTo>
                    <a:pt x="434" y="62512"/>
                    <a:pt x="434" y="61478"/>
                    <a:pt x="468" y="60444"/>
                  </a:cubicBezTo>
                  <a:cubicBezTo>
                    <a:pt x="501" y="59410"/>
                    <a:pt x="434" y="58376"/>
                    <a:pt x="501" y="57342"/>
                  </a:cubicBezTo>
                  <a:cubicBezTo>
                    <a:pt x="568" y="56308"/>
                    <a:pt x="735" y="55307"/>
                    <a:pt x="868" y="54273"/>
                  </a:cubicBezTo>
                  <a:cubicBezTo>
                    <a:pt x="968" y="53239"/>
                    <a:pt x="1135" y="52205"/>
                    <a:pt x="1368" y="51204"/>
                  </a:cubicBezTo>
                  <a:cubicBezTo>
                    <a:pt x="1635" y="50170"/>
                    <a:pt x="1935" y="49169"/>
                    <a:pt x="2236" y="48168"/>
                  </a:cubicBezTo>
                  <a:cubicBezTo>
                    <a:pt x="2503" y="47168"/>
                    <a:pt x="2836" y="46134"/>
                    <a:pt x="2936" y="45100"/>
                  </a:cubicBezTo>
                  <a:cubicBezTo>
                    <a:pt x="3036" y="44032"/>
                    <a:pt x="2869" y="42998"/>
                    <a:pt x="2769" y="41931"/>
                  </a:cubicBezTo>
                  <a:cubicBezTo>
                    <a:pt x="2669" y="40897"/>
                    <a:pt x="2636" y="39863"/>
                    <a:pt x="2903" y="38862"/>
                  </a:cubicBezTo>
                  <a:cubicBezTo>
                    <a:pt x="3136" y="37861"/>
                    <a:pt x="3403" y="36827"/>
                    <a:pt x="3537" y="35760"/>
                  </a:cubicBezTo>
                  <a:cubicBezTo>
                    <a:pt x="3703" y="34692"/>
                    <a:pt x="3837" y="33625"/>
                    <a:pt x="3770" y="32557"/>
                  </a:cubicBezTo>
                  <a:cubicBezTo>
                    <a:pt x="3670" y="31523"/>
                    <a:pt x="3503" y="30456"/>
                    <a:pt x="3437" y="29455"/>
                  </a:cubicBezTo>
                  <a:cubicBezTo>
                    <a:pt x="3336" y="28421"/>
                    <a:pt x="3336" y="27387"/>
                    <a:pt x="3303" y="26353"/>
                  </a:cubicBezTo>
                  <a:cubicBezTo>
                    <a:pt x="3303" y="25319"/>
                    <a:pt x="3303" y="24285"/>
                    <a:pt x="3270" y="23251"/>
                  </a:cubicBezTo>
                  <a:cubicBezTo>
                    <a:pt x="3270" y="22217"/>
                    <a:pt x="3170" y="21182"/>
                    <a:pt x="3103" y="20115"/>
                  </a:cubicBezTo>
                  <a:cubicBezTo>
                    <a:pt x="3036" y="19081"/>
                    <a:pt x="2970" y="18014"/>
                    <a:pt x="2803" y="16979"/>
                  </a:cubicBezTo>
                  <a:cubicBezTo>
                    <a:pt x="2669" y="15945"/>
                    <a:pt x="2436" y="14911"/>
                    <a:pt x="2269" y="13911"/>
                  </a:cubicBezTo>
                  <a:cubicBezTo>
                    <a:pt x="2102" y="12776"/>
                    <a:pt x="1935" y="11676"/>
                    <a:pt x="1835" y="10575"/>
                  </a:cubicBezTo>
                  <a:cubicBezTo>
                    <a:pt x="1769" y="9474"/>
                    <a:pt x="1735" y="8407"/>
                    <a:pt x="1769" y="7306"/>
                  </a:cubicBezTo>
                  <a:cubicBezTo>
                    <a:pt x="1835" y="6138"/>
                    <a:pt x="1869" y="4938"/>
                    <a:pt x="1935" y="3737"/>
                  </a:cubicBezTo>
                  <a:cubicBezTo>
                    <a:pt x="1969" y="2536"/>
                    <a:pt x="1902" y="1235"/>
                    <a:pt x="1502"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7904331" y="3938385"/>
              <a:ext cx="145523" cy="1217360"/>
            </a:xfrm>
            <a:custGeom>
              <a:rect b="b" l="l" r="r" t="t"/>
              <a:pathLst>
                <a:path extrusionOk="0" h="28752" w="3437">
                  <a:moveTo>
                    <a:pt x="2569" y="1"/>
                  </a:moveTo>
                  <a:lnTo>
                    <a:pt x="2569" y="1"/>
                  </a:lnTo>
                  <a:cubicBezTo>
                    <a:pt x="2603" y="468"/>
                    <a:pt x="2703" y="935"/>
                    <a:pt x="2770" y="1368"/>
                  </a:cubicBezTo>
                  <a:cubicBezTo>
                    <a:pt x="2836" y="1835"/>
                    <a:pt x="2870" y="2302"/>
                    <a:pt x="2903" y="2736"/>
                  </a:cubicBezTo>
                  <a:cubicBezTo>
                    <a:pt x="2936" y="3236"/>
                    <a:pt x="3036" y="3737"/>
                    <a:pt x="3003" y="4204"/>
                  </a:cubicBezTo>
                  <a:cubicBezTo>
                    <a:pt x="3003" y="4704"/>
                    <a:pt x="2836" y="5171"/>
                    <a:pt x="2803" y="5671"/>
                  </a:cubicBezTo>
                  <a:cubicBezTo>
                    <a:pt x="2736" y="6138"/>
                    <a:pt x="2703" y="6572"/>
                    <a:pt x="2636" y="7039"/>
                  </a:cubicBezTo>
                  <a:cubicBezTo>
                    <a:pt x="2536" y="7473"/>
                    <a:pt x="2469" y="7906"/>
                    <a:pt x="2403" y="8373"/>
                  </a:cubicBezTo>
                  <a:cubicBezTo>
                    <a:pt x="2303" y="8840"/>
                    <a:pt x="2102" y="9274"/>
                    <a:pt x="2036" y="9741"/>
                  </a:cubicBezTo>
                  <a:cubicBezTo>
                    <a:pt x="1936" y="10208"/>
                    <a:pt x="1836" y="10675"/>
                    <a:pt x="1735" y="11109"/>
                  </a:cubicBezTo>
                  <a:cubicBezTo>
                    <a:pt x="1602" y="11576"/>
                    <a:pt x="1569" y="12043"/>
                    <a:pt x="1435" y="12476"/>
                  </a:cubicBezTo>
                  <a:cubicBezTo>
                    <a:pt x="1302" y="12943"/>
                    <a:pt x="1268" y="13410"/>
                    <a:pt x="1135" y="13877"/>
                  </a:cubicBezTo>
                  <a:cubicBezTo>
                    <a:pt x="1035" y="14344"/>
                    <a:pt x="902" y="14811"/>
                    <a:pt x="801" y="15278"/>
                  </a:cubicBezTo>
                  <a:cubicBezTo>
                    <a:pt x="735" y="15745"/>
                    <a:pt x="701" y="16246"/>
                    <a:pt x="635" y="16713"/>
                  </a:cubicBezTo>
                  <a:cubicBezTo>
                    <a:pt x="568" y="17180"/>
                    <a:pt x="601" y="17680"/>
                    <a:pt x="535" y="18147"/>
                  </a:cubicBezTo>
                  <a:cubicBezTo>
                    <a:pt x="501" y="18614"/>
                    <a:pt x="368" y="19081"/>
                    <a:pt x="334" y="19548"/>
                  </a:cubicBezTo>
                  <a:cubicBezTo>
                    <a:pt x="301" y="20015"/>
                    <a:pt x="401" y="20515"/>
                    <a:pt x="368" y="20982"/>
                  </a:cubicBezTo>
                  <a:cubicBezTo>
                    <a:pt x="334" y="21449"/>
                    <a:pt x="134" y="21916"/>
                    <a:pt x="101" y="22383"/>
                  </a:cubicBezTo>
                  <a:cubicBezTo>
                    <a:pt x="101" y="22784"/>
                    <a:pt x="101" y="23217"/>
                    <a:pt x="68" y="23651"/>
                  </a:cubicBezTo>
                  <a:cubicBezTo>
                    <a:pt x="68" y="24051"/>
                    <a:pt x="1" y="24485"/>
                    <a:pt x="1" y="24885"/>
                  </a:cubicBezTo>
                  <a:cubicBezTo>
                    <a:pt x="1" y="25319"/>
                    <a:pt x="68" y="25752"/>
                    <a:pt x="68" y="26153"/>
                  </a:cubicBezTo>
                  <a:cubicBezTo>
                    <a:pt x="68" y="26586"/>
                    <a:pt x="1" y="26987"/>
                    <a:pt x="1" y="27420"/>
                  </a:cubicBezTo>
                  <a:cubicBezTo>
                    <a:pt x="1" y="27854"/>
                    <a:pt x="34" y="28254"/>
                    <a:pt x="34" y="28688"/>
                  </a:cubicBezTo>
                  <a:cubicBezTo>
                    <a:pt x="34" y="28724"/>
                    <a:pt x="115" y="28751"/>
                    <a:pt x="187" y="28751"/>
                  </a:cubicBezTo>
                  <a:cubicBezTo>
                    <a:pt x="247" y="28751"/>
                    <a:pt x="301" y="28733"/>
                    <a:pt x="301" y="28688"/>
                  </a:cubicBezTo>
                  <a:cubicBezTo>
                    <a:pt x="401" y="28254"/>
                    <a:pt x="401" y="27787"/>
                    <a:pt x="435" y="27320"/>
                  </a:cubicBezTo>
                  <a:cubicBezTo>
                    <a:pt x="501" y="26853"/>
                    <a:pt x="435" y="26386"/>
                    <a:pt x="468" y="25919"/>
                  </a:cubicBezTo>
                  <a:cubicBezTo>
                    <a:pt x="501" y="25452"/>
                    <a:pt x="601" y="24985"/>
                    <a:pt x="635" y="24552"/>
                  </a:cubicBezTo>
                  <a:cubicBezTo>
                    <a:pt x="668" y="24085"/>
                    <a:pt x="668" y="23618"/>
                    <a:pt x="735" y="23151"/>
                  </a:cubicBezTo>
                  <a:cubicBezTo>
                    <a:pt x="768" y="22684"/>
                    <a:pt x="801" y="22217"/>
                    <a:pt x="868" y="21716"/>
                  </a:cubicBezTo>
                  <a:cubicBezTo>
                    <a:pt x="902" y="21249"/>
                    <a:pt x="1035" y="20782"/>
                    <a:pt x="1068" y="20315"/>
                  </a:cubicBezTo>
                  <a:cubicBezTo>
                    <a:pt x="1135" y="19848"/>
                    <a:pt x="1135" y="19381"/>
                    <a:pt x="1202" y="18914"/>
                  </a:cubicBezTo>
                  <a:cubicBezTo>
                    <a:pt x="1268" y="18414"/>
                    <a:pt x="1369" y="17947"/>
                    <a:pt x="1435" y="17480"/>
                  </a:cubicBezTo>
                  <a:cubicBezTo>
                    <a:pt x="1502" y="17046"/>
                    <a:pt x="1502" y="16546"/>
                    <a:pt x="1602" y="16079"/>
                  </a:cubicBezTo>
                  <a:cubicBezTo>
                    <a:pt x="1702" y="15645"/>
                    <a:pt x="1969" y="15212"/>
                    <a:pt x="2102" y="14778"/>
                  </a:cubicBezTo>
                  <a:cubicBezTo>
                    <a:pt x="2236" y="14311"/>
                    <a:pt x="2336" y="13877"/>
                    <a:pt x="2469" y="13410"/>
                  </a:cubicBezTo>
                  <a:cubicBezTo>
                    <a:pt x="2603" y="12943"/>
                    <a:pt x="2736" y="12510"/>
                    <a:pt x="2870" y="12043"/>
                  </a:cubicBezTo>
                  <a:cubicBezTo>
                    <a:pt x="3003" y="11576"/>
                    <a:pt x="3103" y="11109"/>
                    <a:pt x="3170" y="10642"/>
                  </a:cubicBezTo>
                  <a:cubicBezTo>
                    <a:pt x="3237" y="10141"/>
                    <a:pt x="3237" y="9674"/>
                    <a:pt x="3270" y="9207"/>
                  </a:cubicBezTo>
                  <a:cubicBezTo>
                    <a:pt x="3303" y="8707"/>
                    <a:pt x="3370" y="8240"/>
                    <a:pt x="3370" y="7773"/>
                  </a:cubicBezTo>
                  <a:cubicBezTo>
                    <a:pt x="3403" y="7273"/>
                    <a:pt x="3370" y="6806"/>
                    <a:pt x="3403" y="6339"/>
                  </a:cubicBezTo>
                  <a:cubicBezTo>
                    <a:pt x="3403" y="5805"/>
                    <a:pt x="3437" y="5271"/>
                    <a:pt x="3437" y="4737"/>
                  </a:cubicBezTo>
                  <a:cubicBezTo>
                    <a:pt x="3437" y="4237"/>
                    <a:pt x="3370" y="3703"/>
                    <a:pt x="3303" y="3203"/>
                  </a:cubicBezTo>
                  <a:cubicBezTo>
                    <a:pt x="3203" y="2636"/>
                    <a:pt x="3003" y="2136"/>
                    <a:pt x="2870" y="1602"/>
                  </a:cubicBezTo>
                  <a:cubicBezTo>
                    <a:pt x="2770" y="1068"/>
                    <a:pt x="2669" y="534"/>
                    <a:pt x="2569"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8008869" y="4360682"/>
              <a:ext cx="271188" cy="117875"/>
            </a:xfrm>
            <a:custGeom>
              <a:rect b="b" l="l" r="r" t="t"/>
              <a:pathLst>
                <a:path extrusionOk="0" h="2784" w="6405">
                  <a:moveTo>
                    <a:pt x="6405" y="0"/>
                  </a:moveTo>
                  <a:lnTo>
                    <a:pt x="6405" y="0"/>
                  </a:lnTo>
                  <a:cubicBezTo>
                    <a:pt x="6305" y="34"/>
                    <a:pt x="6238" y="101"/>
                    <a:pt x="6138" y="201"/>
                  </a:cubicBezTo>
                  <a:cubicBezTo>
                    <a:pt x="6071" y="267"/>
                    <a:pt x="5971" y="334"/>
                    <a:pt x="5871" y="367"/>
                  </a:cubicBezTo>
                  <a:cubicBezTo>
                    <a:pt x="5738" y="434"/>
                    <a:pt x="5704" y="534"/>
                    <a:pt x="5571" y="568"/>
                  </a:cubicBezTo>
                  <a:cubicBezTo>
                    <a:pt x="5544" y="574"/>
                    <a:pt x="5515" y="577"/>
                    <a:pt x="5484" y="577"/>
                  </a:cubicBezTo>
                  <a:cubicBezTo>
                    <a:pt x="5359" y="577"/>
                    <a:pt x="5204" y="534"/>
                    <a:pt x="5071" y="534"/>
                  </a:cubicBezTo>
                  <a:cubicBezTo>
                    <a:pt x="4964" y="534"/>
                    <a:pt x="4878" y="577"/>
                    <a:pt x="4780" y="577"/>
                  </a:cubicBezTo>
                  <a:cubicBezTo>
                    <a:pt x="4756" y="577"/>
                    <a:pt x="4730" y="574"/>
                    <a:pt x="4704" y="568"/>
                  </a:cubicBezTo>
                  <a:cubicBezTo>
                    <a:pt x="4570" y="568"/>
                    <a:pt x="4437" y="601"/>
                    <a:pt x="4303" y="634"/>
                  </a:cubicBezTo>
                  <a:cubicBezTo>
                    <a:pt x="4223" y="634"/>
                    <a:pt x="4079" y="592"/>
                    <a:pt x="3956" y="592"/>
                  </a:cubicBezTo>
                  <a:cubicBezTo>
                    <a:pt x="3926" y="592"/>
                    <a:pt x="3896" y="594"/>
                    <a:pt x="3870" y="601"/>
                  </a:cubicBezTo>
                  <a:cubicBezTo>
                    <a:pt x="3770" y="668"/>
                    <a:pt x="3670" y="701"/>
                    <a:pt x="3570" y="734"/>
                  </a:cubicBezTo>
                  <a:cubicBezTo>
                    <a:pt x="3469" y="768"/>
                    <a:pt x="3403" y="868"/>
                    <a:pt x="3303" y="934"/>
                  </a:cubicBezTo>
                  <a:cubicBezTo>
                    <a:pt x="3203" y="968"/>
                    <a:pt x="3136" y="1068"/>
                    <a:pt x="3036" y="1101"/>
                  </a:cubicBezTo>
                  <a:cubicBezTo>
                    <a:pt x="2936" y="1168"/>
                    <a:pt x="2802" y="1168"/>
                    <a:pt x="2702" y="1235"/>
                  </a:cubicBezTo>
                  <a:cubicBezTo>
                    <a:pt x="2636" y="1268"/>
                    <a:pt x="2535" y="1335"/>
                    <a:pt x="2435" y="1401"/>
                  </a:cubicBezTo>
                  <a:cubicBezTo>
                    <a:pt x="2335" y="1435"/>
                    <a:pt x="2269" y="1535"/>
                    <a:pt x="2169" y="1602"/>
                  </a:cubicBezTo>
                  <a:cubicBezTo>
                    <a:pt x="2153" y="1609"/>
                    <a:pt x="2133" y="1612"/>
                    <a:pt x="2110" y="1612"/>
                  </a:cubicBezTo>
                  <a:cubicBezTo>
                    <a:pt x="2068" y="1612"/>
                    <a:pt x="2016" y="1604"/>
                    <a:pt x="1965" y="1604"/>
                  </a:cubicBezTo>
                  <a:cubicBezTo>
                    <a:pt x="1918" y="1604"/>
                    <a:pt x="1872" y="1610"/>
                    <a:pt x="1835" y="1635"/>
                  </a:cubicBezTo>
                  <a:cubicBezTo>
                    <a:pt x="1768" y="1668"/>
                    <a:pt x="1702" y="1802"/>
                    <a:pt x="1601" y="1868"/>
                  </a:cubicBezTo>
                  <a:cubicBezTo>
                    <a:pt x="1587" y="1873"/>
                    <a:pt x="1571" y="1875"/>
                    <a:pt x="1556" y="1875"/>
                  </a:cubicBezTo>
                  <a:cubicBezTo>
                    <a:pt x="1479" y="1875"/>
                    <a:pt x="1390" y="1828"/>
                    <a:pt x="1314" y="1828"/>
                  </a:cubicBezTo>
                  <a:cubicBezTo>
                    <a:pt x="1298" y="1828"/>
                    <a:pt x="1283" y="1830"/>
                    <a:pt x="1268" y="1835"/>
                  </a:cubicBezTo>
                  <a:cubicBezTo>
                    <a:pt x="1168" y="1868"/>
                    <a:pt x="1101" y="1935"/>
                    <a:pt x="1034" y="1969"/>
                  </a:cubicBezTo>
                  <a:cubicBezTo>
                    <a:pt x="934" y="2002"/>
                    <a:pt x="834" y="2002"/>
                    <a:pt x="768" y="2035"/>
                  </a:cubicBezTo>
                  <a:cubicBezTo>
                    <a:pt x="667" y="2102"/>
                    <a:pt x="601" y="2202"/>
                    <a:pt x="534" y="2235"/>
                  </a:cubicBezTo>
                  <a:cubicBezTo>
                    <a:pt x="434" y="2302"/>
                    <a:pt x="367" y="2302"/>
                    <a:pt x="267" y="2335"/>
                  </a:cubicBezTo>
                  <a:cubicBezTo>
                    <a:pt x="200" y="2369"/>
                    <a:pt x="100" y="2436"/>
                    <a:pt x="0" y="2469"/>
                  </a:cubicBezTo>
                  <a:cubicBezTo>
                    <a:pt x="0" y="2502"/>
                    <a:pt x="34" y="2769"/>
                    <a:pt x="67" y="2769"/>
                  </a:cubicBezTo>
                  <a:cubicBezTo>
                    <a:pt x="100" y="2780"/>
                    <a:pt x="134" y="2784"/>
                    <a:pt x="167" y="2784"/>
                  </a:cubicBezTo>
                  <a:cubicBezTo>
                    <a:pt x="234" y="2784"/>
                    <a:pt x="301" y="2769"/>
                    <a:pt x="367" y="2769"/>
                  </a:cubicBezTo>
                  <a:cubicBezTo>
                    <a:pt x="501" y="2769"/>
                    <a:pt x="567" y="2669"/>
                    <a:pt x="667" y="2636"/>
                  </a:cubicBezTo>
                  <a:cubicBezTo>
                    <a:pt x="734" y="2619"/>
                    <a:pt x="793" y="2619"/>
                    <a:pt x="851" y="2619"/>
                  </a:cubicBezTo>
                  <a:cubicBezTo>
                    <a:pt x="909" y="2619"/>
                    <a:pt x="968" y="2619"/>
                    <a:pt x="1034" y="2602"/>
                  </a:cubicBezTo>
                  <a:cubicBezTo>
                    <a:pt x="1134" y="2569"/>
                    <a:pt x="1235" y="2536"/>
                    <a:pt x="1335" y="2502"/>
                  </a:cubicBezTo>
                  <a:cubicBezTo>
                    <a:pt x="1435" y="2502"/>
                    <a:pt x="1568" y="2469"/>
                    <a:pt x="1668" y="2436"/>
                  </a:cubicBezTo>
                  <a:cubicBezTo>
                    <a:pt x="1702" y="2424"/>
                    <a:pt x="1739" y="2421"/>
                    <a:pt x="1778" y="2421"/>
                  </a:cubicBezTo>
                  <a:cubicBezTo>
                    <a:pt x="1857" y="2421"/>
                    <a:pt x="1946" y="2436"/>
                    <a:pt x="2035" y="2436"/>
                  </a:cubicBezTo>
                  <a:cubicBezTo>
                    <a:pt x="2135" y="2402"/>
                    <a:pt x="2235" y="2335"/>
                    <a:pt x="2369" y="2302"/>
                  </a:cubicBezTo>
                  <a:cubicBezTo>
                    <a:pt x="2469" y="2269"/>
                    <a:pt x="2602" y="2269"/>
                    <a:pt x="2736" y="2269"/>
                  </a:cubicBezTo>
                  <a:cubicBezTo>
                    <a:pt x="2836" y="2235"/>
                    <a:pt x="2902" y="2135"/>
                    <a:pt x="3036" y="2102"/>
                  </a:cubicBezTo>
                  <a:cubicBezTo>
                    <a:pt x="3051" y="2098"/>
                    <a:pt x="3067" y="2097"/>
                    <a:pt x="3083" y="2097"/>
                  </a:cubicBezTo>
                  <a:cubicBezTo>
                    <a:pt x="3197" y="2097"/>
                    <a:pt x="3342" y="2174"/>
                    <a:pt x="3455" y="2174"/>
                  </a:cubicBezTo>
                  <a:cubicBezTo>
                    <a:pt x="3472" y="2174"/>
                    <a:pt x="3488" y="2172"/>
                    <a:pt x="3503" y="2169"/>
                  </a:cubicBezTo>
                  <a:cubicBezTo>
                    <a:pt x="3603" y="2135"/>
                    <a:pt x="3703" y="2069"/>
                    <a:pt x="3836" y="2035"/>
                  </a:cubicBezTo>
                  <a:cubicBezTo>
                    <a:pt x="3936" y="2002"/>
                    <a:pt x="4070" y="1969"/>
                    <a:pt x="4203" y="1935"/>
                  </a:cubicBezTo>
                  <a:cubicBezTo>
                    <a:pt x="4303" y="1902"/>
                    <a:pt x="4403" y="1835"/>
                    <a:pt x="4504" y="1735"/>
                  </a:cubicBezTo>
                  <a:cubicBezTo>
                    <a:pt x="4570" y="1668"/>
                    <a:pt x="4637" y="1568"/>
                    <a:pt x="4737" y="1502"/>
                  </a:cubicBezTo>
                  <a:cubicBezTo>
                    <a:pt x="4804" y="1401"/>
                    <a:pt x="4937" y="1368"/>
                    <a:pt x="5037" y="1301"/>
                  </a:cubicBezTo>
                  <a:cubicBezTo>
                    <a:pt x="5137" y="1235"/>
                    <a:pt x="5204" y="1135"/>
                    <a:pt x="5304" y="1101"/>
                  </a:cubicBezTo>
                  <a:cubicBezTo>
                    <a:pt x="5438" y="1068"/>
                    <a:pt x="5571" y="1035"/>
                    <a:pt x="5704" y="968"/>
                  </a:cubicBezTo>
                  <a:cubicBezTo>
                    <a:pt x="5804" y="901"/>
                    <a:pt x="5905" y="834"/>
                    <a:pt x="6005" y="734"/>
                  </a:cubicBezTo>
                  <a:cubicBezTo>
                    <a:pt x="6071" y="634"/>
                    <a:pt x="6071" y="434"/>
                    <a:pt x="6138" y="301"/>
                  </a:cubicBezTo>
                  <a:cubicBezTo>
                    <a:pt x="6238" y="201"/>
                    <a:pt x="6305" y="67"/>
                    <a:pt x="6405"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7809701" y="2023274"/>
              <a:ext cx="90438" cy="670412"/>
            </a:xfrm>
            <a:custGeom>
              <a:rect b="b" l="l" r="r" t="t"/>
              <a:pathLst>
                <a:path extrusionOk="0" h="15834" w="2136">
                  <a:moveTo>
                    <a:pt x="1569" y="0"/>
                  </a:moveTo>
                  <a:cubicBezTo>
                    <a:pt x="1569" y="267"/>
                    <a:pt x="1635" y="501"/>
                    <a:pt x="1669" y="767"/>
                  </a:cubicBezTo>
                  <a:cubicBezTo>
                    <a:pt x="1702" y="1001"/>
                    <a:pt x="1702" y="1268"/>
                    <a:pt x="1702" y="1535"/>
                  </a:cubicBezTo>
                  <a:cubicBezTo>
                    <a:pt x="1702" y="1802"/>
                    <a:pt x="1769" y="2068"/>
                    <a:pt x="1736" y="2335"/>
                  </a:cubicBezTo>
                  <a:cubicBezTo>
                    <a:pt x="1669" y="2602"/>
                    <a:pt x="1502" y="2869"/>
                    <a:pt x="1435" y="3136"/>
                  </a:cubicBezTo>
                  <a:cubicBezTo>
                    <a:pt x="1335" y="3403"/>
                    <a:pt x="1302" y="3636"/>
                    <a:pt x="1235" y="3870"/>
                  </a:cubicBezTo>
                  <a:cubicBezTo>
                    <a:pt x="1135" y="4137"/>
                    <a:pt x="1068" y="4370"/>
                    <a:pt x="1002" y="4604"/>
                  </a:cubicBezTo>
                  <a:cubicBezTo>
                    <a:pt x="935" y="4870"/>
                    <a:pt x="735" y="5137"/>
                    <a:pt x="701" y="5371"/>
                  </a:cubicBezTo>
                  <a:cubicBezTo>
                    <a:pt x="668" y="5638"/>
                    <a:pt x="635" y="5905"/>
                    <a:pt x="601" y="6171"/>
                  </a:cubicBezTo>
                  <a:cubicBezTo>
                    <a:pt x="535" y="6405"/>
                    <a:pt x="568" y="6672"/>
                    <a:pt x="535" y="6905"/>
                  </a:cubicBezTo>
                  <a:cubicBezTo>
                    <a:pt x="501" y="7172"/>
                    <a:pt x="535" y="7439"/>
                    <a:pt x="501" y="7672"/>
                  </a:cubicBezTo>
                  <a:cubicBezTo>
                    <a:pt x="468" y="7939"/>
                    <a:pt x="401" y="8173"/>
                    <a:pt x="368" y="8440"/>
                  </a:cubicBezTo>
                  <a:cubicBezTo>
                    <a:pt x="335" y="8707"/>
                    <a:pt x="335" y="8940"/>
                    <a:pt x="301" y="9207"/>
                  </a:cubicBezTo>
                  <a:cubicBezTo>
                    <a:pt x="301" y="9474"/>
                    <a:pt x="335" y="9741"/>
                    <a:pt x="301" y="9974"/>
                  </a:cubicBezTo>
                  <a:cubicBezTo>
                    <a:pt x="268" y="10241"/>
                    <a:pt x="134" y="10474"/>
                    <a:pt x="134" y="10741"/>
                  </a:cubicBezTo>
                  <a:cubicBezTo>
                    <a:pt x="101" y="11008"/>
                    <a:pt x="201" y="11275"/>
                    <a:pt x="201" y="11542"/>
                  </a:cubicBezTo>
                  <a:cubicBezTo>
                    <a:pt x="168" y="11775"/>
                    <a:pt x="1" y="12042"/>
                    <a:pt x="1" y="12309"/>
                  </a:cubicBezTo>
                  <a:cubicBezTo>
                    <a:pt x="1" y="12543"/>
                    <a:pt x="1" y="12776"/>
                    <a:pt x="34" y="13010"/>
                  </a:cubicBezTo>
                  <a:cubicBezTo>
                    <a:pt x="34" y="13243"/>
                    <a:pt x="1" y="13477"/>
                    <a:pt x="1" y="13710"/>
                  </a:cubicBezTo>
                  <a:cubicBezTo>
                    <a:pt x="34" y="13944"/>
                    <a:pt x="134" y="14177"/>
                    <a:pt x="134" y="14411"/>
                  </a:cubicBezTo>
                  <a:cubicBezTo>
                    <a:pt x="168" y="14644"/>
                    <a:pt x="168" y="14878"/>
                    <a:pt x="201" y="15111"/>
                  </a:cubicBezTo>
                  <a:cubicBezTo>
                    <a:pt x="234" y="15345"/>
                    <a:pt x="301" y="15578"/>
                    <a:pt x="301" y="15812"/>
                  </a:cubicBezTo>
                  <a:cubicBezTo>
                    <a:pt x="315" y="15825"/>
                    <a:pt x="369" y="15834"/>
                    <a:pt x="427" y="15834"/>
                  </a:cubicBezTo>
                  <a:cubicBezTo>
                    <a:pt x="510" y="15834"/>
                    <a:pt x="601" y="15817"/>
                    <a:pt x="601" y="15778"/>
                  </a:cubicBezTo>
                  <a:cubicBezTo>
                    <a:pt x="635" y="15545"/>
                    <a:pt x="601" y="15278"/>
                    <a:pt x="601" y="15011"/>
                  </a:cubicBezTo>
                  <a:cubicBezTo>
                    <a:pt x="601" y="14778"/>
                    <a:pt x="535" y="14511"/>
                    <a:pt x="535" y="14277"/>
                  </a:cubicBezTo>
                  <a:cubicBezTo>
                    <a:pt x="535" y="14010"/>
                    <a:pt x="601" y="13743"/>
                    <a:pt x="601" y="13510"/>
                  </a:cubicBezTo>
                  <a:cubicBezTo>
                    <a:pt x="601" y="13243"/>
                    <a:pt x="601" y="12976"/>
                    <a:pt x="635" y="12743"/>
                  </a:cubicBezTo>
                  <a:cubicBezTo>
                    <a:pt x="668" y="12476"/>
                    <a:pt x="701" y="12209"/>
                    <a:pt x="735" y="11976"/>
                  </a:cubicBezTo>
                  <a:cubicBezTo>
                    <a:pt x="768" y="11709"/>
                    <a:pt x="868" y="11442"/>
                    <a:pt x="902" y="11208"/>
                  </a:cubicBezTo>
                  <a:cubicBezTo>
                    <a:pt x="935" y="10941"/>
                    <a:pt x="935" y="10675"/>
                    <a:pt x="1002" y="10408"/>
                  </a:cubicBezTo>
                  <a:cubicBezTo>
                    <a:pt x="1035" y="10174"/>
                    <a:pt x="1102" y="9907"/>
                    <a:pt x="1168" y="9674"/>
                  </a:cubicBezTo>
                  <a:cubicBezTo>
                    <a:pt x="1235" y="9407"/>
                    <a:pt x="1168" y="9140"/>
                    <a:pt x="1235" y="8873"/>
                  </a:cubicBezTo>
                  <a:cubicBezTo>
                    <a:pt x="1302" y="8640"/>
                    <a:pt x="1535" y="8406"/>
                    <a:pt x="1602" y="8139"/>
                  </a:cubicBezTo>
                  <a:cubicBezTo>
                    <a:pt x="1669" y="7906"/>
                    <a:pt x="1669" y="7639"/>
                    <a:pt x="1736" y="7372"/>
                  </a:cubicBezTo>
                  <a:cubicBezTo>
                    <a:pt x="1802" y="7139"/>
                    <a:pt x="1836" y="6872"/>
                    <a:pt x="1902" y="6605"/>
                  </a:cubicBezTo>
                  <a:cubicBezTo>
                    <a:pt x="1936" y="6372"/>
                    <a:pt x="1936" y="6105"/>
                    <a:pt x="1969" y="5838"/>
                  </a:cubicBezTo>
                  <a:cubicBezTo>
                    <a:pt x="1969" y="5571"/>
                    <a:pt x="1936" y="5337"/>
                    <a:pt x="1936" y="5071"/>
                  </a:cubicBezTo>
                  <a:cubicBezTo>
                    <a:pt x="1936" y="4804"/>
                    <a:pt x="1969" y="4537"/>
                    <a:pt x="2002" y="4303"/>
                  </a:cubicBezTo>
                  <a:cubicBezTo>
                    <a:pt x="2002" y="4037"/>
                    <a:pt x="1969" y="3770"/>
                    <a:pt x="2002" y="3503"/>
                  </a:cubicBezTo>
                  <a:cubicBezTo>
                    <a:pt x="2036" y="3236"/>
                    <a:pt x="2102" y="2936"/>
                    <a:pt x="2102" y="2636"/>
                  </a:cubicBezTo>
                  <a:cubicBezTo>
                    <a:pt x="2136" y="2369"/>
                    <a:pt x="2136" y="2068"/>
                    <a:pt x="2069" y="1768"/>
                  </a:cubicBezTo>
                  <a:cubicBezTo>
                    <a:pt x="2002" y="1468"/>
                    <a:pt x="1869" y="1201"/>
                    <a:pt x="1769" y="901"/>
                  </a:cubicBezTo>
                  <a:cubicBezTo>
                    <a:pt x="1702" y="601"/>
                    <a:pt x="1602" y="300"/>
                    <a:pt x="1569"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7005067" y="1308706"/>
              <a:ext cx="1845601" cy="710381"/>
            </a:xfrm>
            <a:custGeom>
              <a:rect b="b" l="l" r="r" t="t"/>
              <a:pathLst>
                <a:path extrusionOk="0" h="16778" w="43590">
                  <a:moveTo>
                    <a:pt x="18677" y="0"/>
                  </a:moveTo>
                  <a:cubicBezTo>
                    <a:pt x="18183" y="0"/>
                    <a:pt x="17687" y="142"/>
                    <a:pt x="17270" y="432"/>
                  </a:cubicBezTo>
                  <a:cubicBezTo>
                    <a:pt x="16737" y="766"/>
                    <a:pt x="16303" y="1400"/>
                    <a:pt x="16403" y="2033"/>
                  </a:cubicBezTo>
                  <a:cubicBezTo>
                    <a:pt x="16470" y="2334"/>
                    <a:pt x="16603" y="2600"/>
                    <a:pt x="16603" y="2901"/>
                  </a:cubicBezTo>
                  <a:cubicBezTo>
                    <a:pt x="16570" y="3301"/>
                    <a:pt x="16203" y="3601"/>
                    <a:pt x="15869" y="3768"/>
                  </a:cubicBezTo>
                  <a:cubicBezTo>
                    <a:pt x="15445" y="3953"/>
                    <a:pt x="15017" y="4029"/>
                    <a:pt x="14585" y="4029"/>
                  </a:cubicBezTo>
                  <a:cubicBezTo>
                    <a:pt x="12913" y="4029"/>
                    <a:pt x="11195" y="2878"/>
                    <a:pt x="9498" y="2400"/>
                  </a:cubicBezTo>
                  <a:cubicBezTo>
                    <a:pt x="8900" y="2227"/>
                    <a:pt x="8283" y="2142"/>
                    <a:pt x="7665" y="2142"/>
                  </a:cubicBezTo>
                  <a:cubicBezTo>
                    <a:pt x="6147" y="2142"/>
                    <a:pt x="4627" y="2653"/>
                    <a:pt x="3394" y="3601"/>
                  </a:cubicBezTo>
                  <a:cubicBezTo>
                    <a:pt x="3470" y="3766"/>
                    <a:pt x="3600" y="3898"/>
                    <a:pt x="3753" y="3986"/>
                  </a:cubicBezTo>
                  <a:lnTo>
                    <a:pt x="3753" y="3986"/>
                  </a:lnTo>
                  <a:cubicBezTo>
                    <a:pt x="2824" y="4138"/>
                    <a:pt x="1967" y="4957"/>
                    <a:pt x="1292" y="5736"/>
                  </a:cubicBezTo>
                  <a:cubicBezTo>
                    <a:pt x="725" y="6370"/>
                    <a:pt x="125" y="7037"/>
                    <a:pt x="58" y="7904"/>
                  </a:cubicBezTo>
                  <a:cubicBezTo>
                    <a:pt x="0" y="8658"/>
                    <a:pt x="598" y="9463"/>
                    <a:pt x="1259" y="9463"/>
                  </a:cubicBezTo>
                  <a:cubicBezTo>
                    <a:pt x="1358" y="9463"/>
                    <a:pt x="1459" y="9444"/>
                    <a:pt x="1559" y="9405"/>
                  </a:cubicBezTo>
                  <a:cubicBezTo>
                    <a:pt x="2035" y="9220"/>
                    <a:pt x="2491" y="8678"/>
                    <a:pt x="2892" y="8678"/>
                  </a:cubicBezTo>
                  <a:cubicBezTo>
                    <a:pt x="2996" y="8678"/>
                    <a:pt x="3097" y="8715"/>
                    <a:pt x="3194" y="8805"/>
                  </a:cubicBezTo>
                  <a:cubicBezTo>
                    <a:pt x="3360" y="8972"/>
                    <a:pt x="3360" y="9272"/>
                    <a:pt x="3427" y="9539"/>
                  </a:cubicBezTo>
                  <a:cubicBezTo>
                    <a:pt x="3627" y="10172"/>
                    <a:pt x="4294" y="10573"/>
                    <a:pt x="4962" y="10606"/>
                  </a:cubicBezTo>
                  <a:cubicBezTo>
                    <a:pt x="5005" y="10608"/>
                    <a:pt x="5048" y="10609"/>
                    <a:pt x="5091" y="10609"/>
                  </a:cubicBezTo>
                  <a:cubicBezTo>
                    <a:pt x="5711" y="10609"/>
                    <a:pt x="6301" y="10393"/>
                    <a:pt x="6863" y="10206"/>
                  </a:cubicBezTo>
                  <a:cubicBezTo>
                    <a:pt x="7015" y="10141"/>
                    <a:pt x="7167" y="10090"/>
                    <a:pt x="7310" y="10090"/>
                  </a:cubicBezTo>
                  <a:cubicBezTo>
                    <a:pt x="7387" y="10090"/>
                    <a:pt x="7460" y="10104"/>
                    <a:pt x="7530" y="10139"/>
                  </a:cubicBezTo>
                  <a:cubicBezTo>
                    <a:pt x="7930" y="10273"/>
                    <a:pt x="7930" y="10806"/>
                    <a:pt x="7897" y="11240"/>
                  </a:cubicBezTo>
                  <a:cubicBezTo>
                    <a:pt x="7830" y="12407"/>
                    <a:pt x="8030" y="13775"/>
                    <a:pt x="8998" y="14442"/>
                  </a:cubicBezTo>
                  <a:cubicBezTo>
                    <a:pt x="9425" y="14741"/>
                    <a:pt x="9919" y="14852"/>
                    <a:pt x="10436" y="14852"/>
                  </a:cubicBezTo>
                  <a:cubicBezTo>
                    <a:pt x="11130" y="14852"/>
                    <a:pt x="11865" y="14652"/>
                    <a:pt x="12534" y="14442"/>
                  </a:cubicBezTo>
                  <a:cubicBezTo>
                    <a:pt x="13268" y="14242"/>
                    <a:pt x="14101" y="13842"/>
                    <a:pt x="14202" y="13075"/>
                  </a:cubicBezTo>
                  <a:cubicBezTo>
                    <a:pt x="14302" y="12274"/>
                    <a:pt x="13434" y="11573"/>
                    <a:pt x="13601" y="10773"/>
                  </a:cubicBezTo>
                  <a:cubicBezTo>
                    <a:pt x="13727" y="10079"/>
                    <a:pt x="14509" y="9803"/>
                    <a:pt x="15214" y="9803"/>
                  </a:cubicBezTo>
                  <a:cubicBezTo>
                    <a:pt x="15255" y="9803"/>
                    <a:pt x="15296" y="9804"/>
                    <a:pt x="15336" y="9806"/>
                  </a:cubicBezTo>
                  <a:cubicBezTo>
                    <a:pt x="16937" y="9939"/>
                    <a:pt x="18405" y="11140"/>
                    <a:pt x="18872" y="12708"/>
                  </a:cubicBezTo>
                  <a:cubicBezTo>
                    <a:pt x="19105" y="13575"/>
                    <a:pt x="19072" y="14509"/>
                    <a:pt x="19505" y="15309"/>
                  </a:cubicBezTo>
                  <a:cubicBezTo>
                    <a:pt x="19972" y="16243"/>
                    <a:pt x="21073" y="16777"/>
                    <a:pt x="22141" y="16777"/>
                  </a:cubicBezTo>
                  <a:cubicBezTo>
                    <a:pt x="23208" y="16777"/>
                    <a:pt x="24242" y="16310"/>
                    <a:pt x="25109" y="15676"/>
                  </a:cubicBezTo>
                  <a:cubicBezTo>
                    <a:pt x="25519" y="15344"/>
                    <a:pt x="25850" y="14716"/>
                    <a:pt x="25695" y="14322"/>
                  </a:cubicBezTo>
                  <a:lnTo>
                    <a:pt x="25695" y="14322"/>
                  </a:lnTo>
                  <a:cubicBezTo>
                    <a:pt x="26286" y="14828"/>
                    <a:pt x="27071" y="15117"/>
                    <a:pt x="27845" y="15117"/>
                  </a:cubicBezTo>
                  <a:cubicBezTo>
                    <a:pt x="28187" y="15117"/>
                    <a:pt x="28526" y="15061"/>
                    <a:pt x="28845" y="14943"/>
                  </a:cubicBezTo>
                  <a:cubicBezTo>
                    <a:pt x="30046" y="14509"/>
                    <a:pt x="30880" y="13308"/>
                    <a:pt x="30913" y="12040"/>
                  </a:cubicBezTo>
                  <a:cubicBezTo>
                    <a:pt x="30913" y="11840"/>
                    <a:pt x="30913" y="11607"/>
                    <a:pt x="30980" y="11373"/>
                  </a:cubicBezTo>
                  <a:cubicBezTo>
                    <a:pt x="31119" y="10958"/>
                    <a:pt x="31545" y="10750"/>
                    <a:pt x="31982" y="10750"/>
                  </a:cubicBezTo>
                  <a:cubicBezTo>
                    <a:pt x="32177" y="10750"/>
                    <a:pt x="32373" y="10791"/>
                    <a:pt x="32548" y="10873"/>
                  </a:cubicBezTo>
                  <a:cubicBezTo>
                    <a:pt x="33115" y="11106"/>
                    <a:pt x="33515" y="11674"/>
                    <a:pt x="33916" y="12141"/>
                  </a:cubicBezTo>
                  <a:cubicBezTo>
                    <a:pt x="34883" y="13241"/>
                    <a:pt x="36151" y="14175"/>
                    <a:pt x="37618" y="14309"/>
                  </a:cubicBezTo>
                  <a:cubicBezTo>
                    <a:pt x="37746" y="14323"/>
                    <a:pt x="37874" y="14330"/>
                    <a:pt x="38002" y="14330"/>
                  </a:cubicBezTo>
                  <a:cubicBezTo>
                    <a:pt x="39388" y="14330"/>
                    <a:pt x="40788" y="13520"/>
                    <a:pt x="41154" y="12207"/>
                  </a:cubicBezTo>
                  <a:cubicBezTo>
                    <a:pt x="42689" y="11874"/>
                    <a:pt x="43589" y="9906"/>
                    <a:pt x="42855" y="8538"/>
                  </a:cubicBezTo>
                  <a:cubicBezTo>
                    <a:pt x="42417" y="7720"/>
                    <a:pt x="41513" y="7272"/>
                    <a:pt x="40622" y="7272"/>
                  </a:cubicBezTo>
                  <a:cubicBezTo>
                    <a:pt x="40299" y="7272"/>
                    <a:pt x="39978" y="7331"/>
                    <a:pt x="39681" y="7452"/>
                  </a:cubicBezTo>
                  <a:lnTo>
                    <a:pt x="39681" y="7452"/>
                  </a:lnTo>
                  <a:cubicBezTo>
                    <a:pt x="39818" y="7252"/>
                    <a:pt x="39905" y="7008"/>
                    <a:pt x="39920" y="6770"/>
                  </a:cubicBezTo>
                  <a:cubicBezTo>
                    <a:pt x="39920" y="6236"/>
                    <a:pt x="39720" y="5736"/>
                    <a:pt x="39486" y="5269"/>
                  </a:cubicBezTo>
                  <a:cubicBezTo>
                    <a:pt x="39186" y="4568"/>
                    <a:pt x="38819" y="3835"/>
                    <a:pt x="38219" y="3434"/>
                  </a:cubicBezTo>
                  <a:cubicBezTo>
                    <a:pt x="37868" y="3200"/>
                    <a:pt x="37471" y="3103"/>
                    <a:pt x="37063" y="3103"/>
                  </a:cubicBezTo>
                  <a:cubicBezTo>
                    <a:pt x="36423" y="3103"/>
                    <a:pt x="35753" y="3342"/>
                    <a:pt x="35183" y="3668"/>
                  </a:cubicBezTo>
                  <a:cubicBezTo>
                    <a:pt x="34249" y="4202"/>
                    <a:pt x="33382" y="4935"/>
                    <a:pt x="32348" y="5202"/>
                  </a:cubicBezTo>
                  <a:cubicBezTo>
                    <a:pt x="32074" y="5273"/>
                    <a:pt x="31841" y="5303"/>
                    <a:pt x="31636" y="5303"/>
                  </a:cubicBezTo>
                  <a:cubicBezTo>
                    <a:pt x="30495" y="5303"/>
                    <a:pt x="30234" y="4368"/>
                    <a:pt x="28679" y="4368"/>
                  </a:cubicBezTo>
                  <a:cubicBezTo>
                    <a:pt x="28598" y="4348"/>
                    <a:pt x="28523" y="4339"/>
                    <a:pt x="28454" y="4339"/>
                  </a:cubicBezTo>
                  <a:cubicBezTo>
                    <a:pt x="27715" y="4339"/>
                    <a:pt x="27528" y="5375"/>
                    <a:pt x="26644" y="5436"/>
                  </a:cubicBezTo>
                  <a:cubicBezTo>
                    <a:pt x="26568" y="5441"/>
                    <a:pt x="26491" y="5443"/>
                    <a:pt x="26414" y="5443"/>
                  </a:cubicBezTo>
                  <a:cubicBezTo>
                    <a:pt x="25476" y="5443"/>
                    <a:pt x="24484" y="5062"/>
                    <a:pt x="24175" y="4168"/>
                  </a:cubicBezTo>
                  <a:cubicBezTo>
                    <a:pt x="23942" y="3501"/>
                    <a:pt x="24142" y="2667"/>
                    <a:pt x="23675" y="2200"/>
                  </a:cubicBezTo>
                  <a:cubicBezTo>
                    <a:pt x="23275" y="1800"/>
                    <a:pt x="22641" y="1933"/>
                    <a:pt x="22141" y="1800"/>
                  </a:cubicBezTo>
                  <a:cubicBezTo>
                    <a:pt x="21273" y="1633"/>
                    <a:pt x="20639" y="766"/>
                    <a:pt x="19872" y="299"/>
                  </a:cubicBezTo>
                  <a:cubicBezTo>
                    <a:pt x="19507" y="101"/>
                    <a:pt x="19092" y="0"/>
                    <a:pt x="18677"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7005067" y="1308706"/>
              <a:ext cx="1845601" cy="710381"/>
            </a:xfrm>
            <a:custGeom>
              <a:rect b="b" l="l" r="r" t="t"/>
              <a:pathLst>
                <a:path extrusionOk="0" h="16778" w="43590">
                  <a:moveTo>
                    <a:pt x="18677" y="0"/>
                  </a:moveTo>
                  <a:cubicBezTo>
                    <a:pt x="18183" y="0"/>
                    <a:pt x="17687" y="142"/>
                    <a:pt x="17270" y="432"/>
                  </a:cubicBezTo>
                  <a:cubicBezTo>
                    <a:pt x="16737" y="766"/>
                    <a:pt x="16303" y="1400"/>
                    <a:pt x="16403" y="2033"/>
                  </a:cubicBezTo>
                  <a:cubicBezTo>
                    <a:pt x="16470" y="2334"/>
                    <a:pt x="16603" y="2600"/>
                    <a:pt x="16603" y="2901"/>
                  </a:cubicBezTo>
                  <a:cubicBezTo>
                    <a:pt x="16570" y="3301"/>
                    <a:pt x="16203" y="3601"/>
                    <a:pt x="15869" y="3768"/>
                  </a:cubicBezTo>
                  <a:cubicBezTo>
                    <a:pt x="15445" y="3953"/>
                    <a:pt x="15017" y="4029"/>
                    <a:pt x="14585" y="4029"/>
                  </a:cubicBezTo>
                  <a:cubicBezTo>
                    <a:pt x="12913" y="4029"/>
                    <a:pt x="11195" y="2878"/>
                    <a:pt x="9498" y="2400"/>
                  </a:cubicBezTo>
                  <a:cubicBezTo>
                    <a:pt x="8900" y="2227"/>
                    <a:pt x="8283" y="2142"/>
                    <a:pt x="7665" y="2142"/>
                  </a:cubicBezTo>
                  <a:cubicBezTo>
                    <a:pt x="6147" y="2142"/>
                    <a:pt x="4627" y="2653"/>
                    <a:pt x="3394" y="3601"/>
                  </a:cubicBezTo>
                  <a:cubicBezTo>
                    <a:pt x="3470" y="3766"/>
                    <a:pt x="3600" y="3898"/>
                    <a:pt x="3753" y="3986"/>
                  </a:cubicBezTo>
                  <a:lnTo>
                    <a:pt x="3753" y="3986"/>
                  </a:lnTo>
                  <a:cubicBezTo>
                    <a:pt x="2824" y="4138"/>
                    <a:pt x="1967" y="4957"/>
                    <a:pt x="1292" y="5736"/>
                  </a:cubicBezTo>
                  <a:cubicBezTo>
                    <a:pt x="725" y="6370"/>
                    <a:pt x="125" y="7037"/>
                    <a:pt x="58" y="7904"/>
                  </a:cubicBezTo>
                  <a:cubicBezTo>
                    <a:pt x="0" y="8658"/>
                    <a:pt x="598" y="9463"/>
                    <a:pt x="1259" y="9463"/>
                  </a:cubicBezTo>
                  <a:cubicBezTo>
                    <a:pt x="1358" y="9463"/>
                    <a:pt x="1459" y="9444"/>
                    <a:pt x="1559" y="9405"/>
                  </a:cubicBezTo>
                  <a:cubicBezTo>
                    <a:pt x="2035" y="9220"/>
                    <a:pt x="2491" y="8678"/>
                    <a:pt x="2892" y="8678"/>
                  </a:cubicBezTo>
                  <a:cubicBezTo>
                    <a:pt x="2996" y="8678"/>
                    <a:pt x="3097" y="8715"/>
                    <a:pt x="3194" y="8805"/>
                  </a:cubicBezTo>
                  <a:cubicBezTo>
                    <a:pt x="3360" y="8972"/>
                    <a:pt x="3360" y="9272"/>
                    <a:pt x="3427" y="9539"/>
                  </a:cubicBezTo>
                  <a:cubicBezTo>
                    <a:pt x="3627" y="10172"/>
                    <a:pt x="4294" y="10573"/>
                    <a:pt x="4962" y="10606"/>
                  </a:cubicBezTo>
                  <a:cubicBezTo>
                    <a:pt x="5005" y="10608"/>
                    <a:pt x="5048" y="10609"/>
                    <a:pt x="5091" y="10609"/>
                  </a:cubicBezTo>
                  <a:cubicBezTo>
                    <a:pt x="5711" y="10609"/>
                    <a:pt x="6301" y="10393"/>
                    <a:pt x="6863" y="10206"/>
                  </a:cubicBezTo>
                  <a:cubicBezTo>
                    <a:pt x="7015" y="10141"/>
                    <a:pt x="7167" y="10090"/>
                    <a:pt x="7310" y="10090"/>
                  </a:cubicBezTo>
                  <a:cubicBezTo>
                    <a:pt x="7387" y="10090"/>
                    <a:pt x="7460" y="10104"/>
                    <a:pt x="7530" y="10139"/>
                  </a:cubicBezTo>
                  <a:cubicBezTo>
                    <a:pt x="7930" y="10273"/>
                    <a:pt x="7930" y="10806"/>
                    <a:pt x="7897" y="11240"/>
                  </a:cubicBezTo>
                  <a:cubicBezTo>
                    <a:pt x="7830" y="12407"/>
                    <a:pt x="8030" y="13775"/>
                    <a:pt x="8998" y="14442"/>
                  </a:cubicBezTo>
                  <a:cubicBezTo>
                    <a:pt x="9425" y="14741"/>
                    <a:pt x="9919" y="14852"/>
                    <a:pt x="10436" y="14852"/>
                  </a:cubicBezTo>
                  <a:cubicBezTo>
                    <a:pt x="11130" y="14852"/>
                    <a:pt x="11865" y="14652"/>
                    <a:pt x="12534" y="14442"/>
                  </a:cubicBezTo>
                  <a:cubicBezTo>
                    <a:pt x="13268" y="14242"/>
                    <a:pt x="14101" y="13842"/>
                    <a:pt x="14202" y="13075"/>
                  </a:cubicBezTo>
                  <a:cubicBezTo>
                    <a:pt x="14302" y="12274"/>
                    <a:pt x="13434" y="11573"/>
                    <a:pt x="13601" y="10773"/>
                  </a:cubicBezTo>
                  <a:cubicBezTo>
                    <a:pt x="13727" y="10079"/>
                    <a:pt x="14509" y="9803"/>
                    <a:pt x="15214" y="9803"/>
                  </a:cubicBezTo>
                  <a:cubicBezTo>
                    <a:pt x="15255" y="9803"/>
                    <a:pt x="15296" y="9804"/>
                    <a:pt x="15336" y="9806"/>
                  </a:cubicBezTo>
                  <a:cubicBezTo>
                    <a:pt x="16937" y="9939"/>
                    <a:pt x="18405" y="11140"/>
                    <a:pt x="18872" y="12708"/>
                  </a:cubicBezTo>
                  <a:cubicBezTo>
                    <a:pt x="19105" y="13575"/>
                    <a:pt x="19072" y="14509"/>
                    <a:pt x="19505" y="15309"/>
                  </a:cubicBezTo>
                  <a:cubicBezTo>
                    <a:pt x="19972" y="16243"/>
                    <a:pt x="21073" y="16777"/>
                    <a:pt x="22141" y="16777"/>
                  </a:cubicBezTo>
                  <a:cubicBezTo>
                    <a:pt x="23208" y="16777"/>
                    <a:pt x="24242" y="16310"/>
                    <a:pt x="25109" y="15676"/>
                  </a:cubicBezTo>
                  <a:cubicBezTo>
                    <a:pt x="25519" y="15344"/>
                    <a:pt x="25850" y="14716"/>
                    <a:pt x="25695" y="14322"/>
                  </a:cubicBezTo>
                  <a:lnTo>
                    <a:pt x="25695" y="14322"/>
                  </a:lnTo>
                  <a:cubicBezTo>
                    <a:pt x="26286" y="14828"/>
                    <a:pt x="27071" y="15117"/>
                    <a:pt x="27845" y="15117"/>
                  </a:cubicBezTo>
                  <a:cubicBezTo>
                    <a:pt x="28187" y="15117"/>
                    <a:pt x="28526" y="15061"/>
                    <a:pt x="28845" y="14943"/>
                  </a:cubicBezTo>
                  <a:cubicBezTo>
                    <a:pt x="30046" y="14509"/>
                    <a:pt x="30880" y="13308"/>
                    <a:pt x="30913" y="12040"/>
                  </a:cubicBezTo>
                  <a:cubicBezTo>
                    <a:pt x="30913" y="11840"/>
                    <a:pt x="30913" y="11607"/>
                    <a:pt x="30980" y="11373"/>
                  </a:cubicBezTo>
                  <a:cubicBezTo>
                    <a:pt x="31119" y="10958"/>
                    <a:pt x="31545" y="10750"/>
                    <a:pt x="31982" y="10750"/>
                  </a:cubicBezTo>
                  <a:cubicBezTo>
                    <a:pt x="32177" y="10750"/>
                    <a:pt x="32373" y="10791"/>
                    <a:pt x="32548" y="10873"/>
                  </a:cubicBezTo>
                  <a:cubicBezTo>
                    <a:pt x="33115" y="11106"/>
                    <a:pt x="33515" y="11674"/>
                    <a:pt x="33916" y="12141"/>
                  </a:cubicBezTo>
                  <a:cubicBezTo>
                    <a:pt x="34883" y="13241"/>
                    <a:pt x="36151" y="14175"/>
                    <a:pt x="37618" y="14309"/>
                  </a:cubicBezTo>
                  <a:cubicBezTo>
                    <a:pt x="37746" y="14323"/>
                    <a:pt x="37874" y="14330"/>
                    <a:pt x="38002" y="14330"/>
                  </a:cubicBezTo>
                  <a:cubicBezTo>
                    <a:pt x="39388" y="14330"/>
                    <a:pt x="40788" y="13520"/>
                    <a:pt x="41154" y="12207"/>
                  </a:cubicBezTo>
                  <a:cubicBezTo>
                    <a:pt x="42689" y="11874"/>
                    <a:pt x="43589" y="9906"/>
                    <a:pt x="42855" y="8538"/>
                  </a:cubicBezTo>
                  <a:cubicBezTo>
                    <a:pt x="42417" y="7720"/>
                    <a:pt x="41513" y="7272"/>
                    <a:pt x="40622" y="7272"/>
                  </a:cubicBezTo>
                  <a:cubicBezTo>
                    <a:pt x="40299" y="7272"/>
                    <a:pt x="39978" y="7331"/>
                    <a:pt x="39681" y="7452"/>
                  </a:cubicBezTo>
                  <a:lnTo>
                    <a:pt x="39681" y="7452"/>
                  </a:lnTo>
                  <a:cubicBezTo>
                    <a:pt x="39818" y="7252"/>
                    <a:pt x="39905" y="7008"/>
                    <a:pt x="39920" y="6770"/>
                  </a:cubicBezTo>
                  <a:cubicBezTo>
                    <a:pt x="39920" y="6236"/>
                    <a:pt x="39720" y="5736"/>
                    <a:pt x="39486" y="5269"/>
                  </a:cubicBezTo>
                  <a:cubicBezTo>
                    <a:pt x="39186" y="4568"/>
                    <a:pt x="38819" y="3835"/>
                    <a:pt x="38219" y="3434"/>
                  </a:cubicBezTo>
                  <a:cubicBezTo>
                    <a:pt x="37868" y="3200"/>
                    <a:pt x="37471" y="3103"/>
                    <a:pt x="37063" y="3103"/>
                  </a:cubicBezTo>
                  <a:cubicBezTo>
                    <a:pt x="36423" y="3103"/>
                    <a:pt x="35753" y="3342"/>
                    <a:pt x="35183" y="3668"/>
                  </a:cubicBezTo>
                  <a:cubicBezTo>
                    <a:pt x="34249" y="4202"/>
                    <a:pt x="33382" y="4935"/>
                    <a:pt x="32348" y="5202"/>
                  </a:cubicBezTo>
                  <a:cubicBezTo>
                    <a:pt x="32074" y="5273"/>
                    <a:pt x="31841" y="5303"/>
                    <a:pt x="31636" y="5303"/>
                  </a:cubicBezTo>
                  <a:cubicBezTo>
                    <a:pt x="30495" y="5303"/>
                    <a:pt x="30234" y="4368"/>
                    <a:pt x="28679" y="4368"/>
                  </a:cubicBezTo>
                  <a:cubicBezTo>
                    <a:pt x="28598" y="4348"/>
                    <a:pt x="28523" y="4339"/>
                    <a:pt x="28454" y="4339"/>
                  </a:cubicBezTo>
                  <a:cubicBezTo>
                    <a:pt x="27715" y="4339"/>
                    <a:pt x="27528" y="5375"/>
                    <a:pt x="26644" y="5436"/>
                  </a:cubicBezTo>
                  <a:cubicBezTo>
                    <a:pt x="26568" y="5441"/>
                    <a:pt x="26491" y="5443"/>
                    <a:pt x="26414" y="5443"/>
                  </a:cubicBezTo>
                  <a:cubicBezTo>
                    <a:pt x="25476" y="5443"/>
                    <a:pt x="24484" y="5062"/>
                    <a:pt x="24175" y="4168"/>
                  </a:cubicBezTo>
                  <a:cubicBezTo>
                    <a:pt x="23942" y="3501"/>
                    <a:pt x="24142" y="2667"/>
                    <a:pt x="23675" y="2200"/>
                  </a:cubicBezTo>
                  <a:cubicBezTo>
                    <a:pt x="23275" y="1800"/>
                    <a:pt x="22641" y="1933"/>
                    <a:pt x="22141" y="1800"/>
                  </a:cubicBezTo>
                  <a:cubicBezTo>
                    <a:pt x="21273" y="1633"/>
                    <a:pt x="20639" y="766"/>
                    <a:pt x="19872" y="299"/>
                  </a:cubicBezTo>
                  <a:cubicBezTo>
                    <a:pt x="19507" y="101"/>
                    <a:pt x="19092" y="0"/>
                    <a:pt x="18677"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7058331" y="1249600"/>
              <a:ext cx="1724551" cy="674857"/>
            </a:xfrm>
            <a:custGeom>
              <a:rect b="b" l="l" r="r" t="t"/>
              <a:pathLst>
                <a:path extrusionOk="0" h="15939" w="40731">
                  <a:moveTo>
                    <a:pt x="17463" y="0"/>
                  </a:moveTo>
                  <a:cubicBezTo>
                    <a:pt x="16953" y="0"/>
                    <a:pt x="16446" y="145"/>
                    <a:pt x="16012" y="427"/>
                  </a:cubicBezTo>
                  <a:cubicBezTo>
                    <a:pt x="15512" y="761"/>
                    <a:pt x="15112" y="1395"/>
                    <a:pt x="15212" y="1995"/>
                  </a:cubicBezTo>
                  <a:cubicBezTo>
                    <a:pt x="15279" y="2262"/>
                    <a:pt x="15445" y="2529"/>
                    <a:pt x="15412" y="2829"/>
                  </a:cubicBezTo>
                  <a:cubicBezTo>
                    <a:pt x="15412" y="3196"/>
                    <a:pt x="15078" y="3496"/>
                    <a:pt x="14745" y="3629"/>
                  </a:cubicBezTo>
                  <a:cubicBezTo>
                    <a:pt x="14272" y="3862"/>
                    <a:pt x="13786" y="3954"/>
                    <a:pt x="13292" y="3954"/>
                  </a:cubicBezTo>
                  <a:cubicBezTo>
                    <a:pt x="11725" y="3954"/>
                    <a:pt x="10071" y="3033"/>
                    <a:pt x="8474" y="2729"/>
                  </a:cubicBezTo>
                  <a:cubicBezTo>
                    <a:pt x="8100" y="2663"/>
                    <a:pt x="7722" y="2630"/>
                    <a:pt x="7345" y="2630"/>
                  </a:cubicBezTo>
                  <a:cubicBezTo>
                    <a:pt x="5632" y="2630"/>
                    <a:pt x="3927" y="3300"/>
                    <a:pt x="2670" y="4530"/>
                  </a:cubicBezTo>
                  <a:cubicBezTo>
                    <a:pt x="2767" y="4664"/>
                    <a:pt x="2901" y="4763"/>
                    <a:pt x="3048" y="4822"/>
                  </a:cubicBezTo>
                  <a:lnTo>
                    <a:pt x="3048" y="4822"/>
                  </a:lnTo>
                  <a:cubicBezTo>
                    <a:pt x="2196" y="5090"/>
                    <a:pt x="1476" y="5974"/>
                    <a:pt x="935" y="6798"/>
                  </a:cubicBezTo>
                  <a:cubicBezTo>
                    <a:pt x="468" y="7466"/>
                    <a:pt x="1" y="8199"/>
                    <a:pt x="34" y="9000"/>
                  </a:cubicBezTo>
                  <a:cubicBezTo>
                    <a:pt x="88" y="9677"/>
                    <a:pt x="648" y="10310"/>
                    <a:pt x="1232" y="10310"/>
                  </a:cubicBezTo>
                  <a:cubicBezTo>
                    <a:pt x="1367" y="10310"/>
                    <a:pt x="1504" y="10276"/>
                    <a:pt x="1635" y="10201"/>
                  </a:cubicBezTo>
                  <a:cubicBezTo>
                    <a:pt x="2052" y="9951"/>
                    <a:pt x="2446" y="9354"/>
                    <a:pt x="2835" y="9354"/>
                  </a:cubicBezTo>
                  <a:cubicBezTo>
                    <a:pt x="2914" y="9354"/>
                    <a:pt x="2992" y="9378"/>
                    <a:pt x="3070" y="9434"/>
                  </a:cubicBezTo>
                  <a:cubicBezTo>
                    <a:pt x="3237" y="9600"/>
                    <a:pt x="3270" y="9867"/>
                    <a:pt x="3370" y="10101"/>
                  </a:cubicBezTo>
                  <a:cubicBezTo>
                    <a:pt x="3592" y="10671"/>
                    <a:pt x="4205" y="10971"/>
                    <a:pt x="4780" y="10971"/>
                  </a:cubicBezTo>
                  <a:cubicBezTo>
                    <a:pt x="4811" y="10971"/>
                    <a:pt x="4841" y="10970"/>
                    <a:pt x="4871" y="10968"/>
                  </a:cubicBezTo>
                  <a:cubicBezTo>
                    <a:pt x="5472" y="10935"/>
                    <a:pt x="6039" y="10634"/>
                    <a:pt x="6606" y="10368"/>
                  </a:cubicBezTo>
                  <a:cubicBezTo>
                    <a:pt x="6761" y="10290"/>
                    <a:pt x="6916" y="10213"/>
                    <a:pt x="7071" y="10213"/>
                  </a:cubicBezTo>
                  <a:cubicBezTo>
                    <a:pt x="7116" y="10213"/>
                    <a:pt x="7161" y="10219"/>
                    <a:pt x="7206" y="10234"/>
                  </a:cubicBezTo>
                  <a:cubicBezTo>
                    <a:pt x="7573" y="10368"/>
                    <a:pt x="7640" y="10868"/>
                    <a:pt x="7640" y="11268"/>
                  </a:cubicBezTo>
                  <a:cubicBezTo>
                    <a:pt x="7673" y="12369"/>
                    <a:pt x="7940" y="13637"/>
                    <a:pt x="8874" y="14204"/>
                  </a:cubicBezTo>
                  <a:cubicBezTo>
                    <a:pt x="9228" y="14411"/>
                    <a:pt x="9608" y="14494"/>
                    <a:pt x="9999" y="14494"/>
                  </a:cubicBezTo>
                  <a:cubicBezTo>
                    <a:pt x="10677" y="14494"/>
                    <a:pt x="11387" y="14245"/>
                    <a:pt x="12043" y="13970"/>
                  </a:cubicBezTo>
                  <a:cubicBezTo>
                    <a:pt x="12710" y="13703"/>
                    <a:pt x="13477" y="13303"/>
                    <a:pt x="13511" y="12569"/>
                  </a:cubicBezTo>
                  <a:cubicBezTo>
                    <a:pt x="13577" y="11802"/>
                    <a:pt x="12743" y="11168"/>
                    <a:pt x="12877" y="10401"/>
                  </a:cubicBezTo>
                  <a:cubicBezTo>
                    <a:pt x="12972" y="9735"/>
                    <a:pt x="13700" y="9431"/>
                    <a:pt x="14344" y="9431"/>
                  </a:cubicBezTo>
                  <a:cubicBezTo>
                    <a:pt x="14378" y="9431"/>
                    <a:pt x="14411" y="9432"/>
                    <a:pt x="14445" y="9434"/>
                  </a:cubicBezTo>
                  <a:cubicBezTo>
                    <a:pt x="15946" y="9467"/>
                    <a:pt x="17347" y="10601"/>
                    <a:pt x="17780" y="12102"/>
                  </a:cubicBezTo>
                  <a:cubicBezTo>
                    <a:pt x="18014" y="12903"/>
                    <a:pt x="18014" y="13770"/>
                    <a:pt x="18381" y="14537"/>
                  </a:cubicBezTo>
                  <a:cubicBezTo>
                    <a:pt x="18848" y="15405"/>
                    <a:pt x="19848" y="15905"/>
                    <a:pt x="20782" y="15938"/>
                  </a:cubicBezTo>
                  <a:cubicBezTo>
                    <a:pt x="21750" y="15938"/>
                    <a:pt x="22684" y="15505"/>
                    <a:pt x="23451" y="14904"/>
                  </a:cubicBezTo>
                  <a:cubicBezTo>
                    <a:pt x="23833" y="14624"/>
                    <a:pt x="24157" y="14032"/>
                    <a:pt x="24036" y="13649"/>
                  </a:cubicBezTo>
                  <a:lnTo>
                    <a:pt x="24036" y="13649"/>
                  </a:lnTo>
                  <a:cubicBezTo>
                    <a:pt x="24577" y="14177"/>
                    <a:pt x="25310" y="14472"/>
                    <a:pt x="26046" y="14472"/>
                  </a:cubicBezTo>
                  <a:cubicBezTo>
                    <a:pt x="26329" y="14472"/>
                    <a:pt x="26613" y="14428"/>
                    <a:pt x="26887" y="14337"/>
                  </a:cubicBezTo>
                  <a:cubicBezTo>
                    <a:pt x="27954" y="14004"/>
                    <a:pt x="28822" y="12903"/>
                    <a:pt x="28888" y="11702"/>
                  </a:cubicBezTo>
                  <a:cubicBezTo>
                    <a:pt x="28922" y="11502"/>
                    <a:pt x="28922" y="11268"/>
                    <a:pt x="28988" y="11068"/>
                  </a:cubicBezTo>
                  <a:cubicBezTo>
                    <a:pt x="29116" y="10707"/>
                    <a:pt x="29472" y="10536"/>
                    <a:pt x="29852" y="10536"/>
                  </a:cubicBezTo>
                  <a:cubicBezTo>
                    <a:pt x="30070" y="10536"/>
                    <a:pt x="30295" y="10592"/>
                    <a:pt x="30489" y="10701"/>
                  </a:cubicBezTo>
                  <a:cubicBezTo>
                    <a:pt x="30990" y="10968"/>
                    <a:pt x="31323" y="11535"/>
                    <a:pt x="31657" y="12002"/>
                  </a:cubicBezTo>
                  <a:cubicBezTo>
                    <a:pt x="32457" y="13136"/>
                    <a:pt x="33525" y="14137"/>
                    <a:pt x="34859" y="14404"/>
                  </a:cubicBezTo>
                  <a:cubicBezTo>
                    <a:pt x="35081" y="14455"/>
                    <a:pt x="35309" y="14480"/>
                    <a:pt x="35539" y="14480"/>
                  </a:cubicBezTo>
                  <a:cubicBezTo>
                    <a:pt x="36654" y="14480"/>
                    <a:pt x="37786" y="13888"/>
                    <a:pt x="38228" y="12836"/>
                  </a:cubicBezTo>
                  <a:cubicBezTo>
                    <a:pt x="39663" y="12703"/>
                    <a:pt x="40730" y="10968"/>
                    <a:pt x="40230" y="9567"/>
                  </a:cubicBezTo>
                  <a:cubicBezTo>
                    <a:pt x="39892" y="8620"/>
                    <a:pt x="38914" y="8055"/>
                    <a:pt x="37966" y="8055"/>
                  </a:cubicBezTo>
                  <a:cubicBezTo>
                    <a:pt x="37783" y="8055"/>
                    <a:pt x="37602" y="8076"/>
                    <a:pt x="37426" y="8119"/>
                  </a:cubicBezTo>
                  <a:lnTo>
                    <a:pt x="37426" y="8119"/>
                  </a:lnTo>
                  <a:cubicBezTo>
                    <a:pt x="37558" y="7951"/>
                    <a:pt x="37653" y="7742"/>
                    <a:pt x="37695" y="7532"/>
                  </a:cubicBezTo>
                  <a:cubicBezTo>
                    <a:pt x="37761" y="7032"/>
                    <a:pt x="37628" y="6532"/>
                    <a:pt x="37461" y="6031"/>
                  </a:cubicBezTo>
                  <a:cubicBezTo>
                    <a:pt x="37228" y="5364"/>
                    <a:pt x="36994" y="4630"/>
                    <a:pt x="36427" y="4163"/>
                  </a:cubicBezTo>
                  <a:cubicBezTo>
                    <a:pt x="36045" y="3845"/>
                    <a:pt x="35579" y="3716"/>
                    <a:pt x="35091" y="3716"/>
                  </a:cubicBezTo>
                  <a:cubicBezTo>
                    <a:pt x="34557" y="3716"/>
                    <a:pt x="33997" y="3870"/>
                    <a:pt x="33492" y="4096"/>
                  </a:cubicBezTo>
                  <a:cubicBezTo>
                    <a:pt x="32524" y="4497"/>
                    <a:pt x="31657" y="5131"/>
                    <a:pt x="30656" y="5297"/>
                  </a:cubicBezTo>
                  <a:cubicBezTo>
                    <a:pt x="30438" y="5344"/>
                    <a:pt x="30247" y="5364"/>
                    <a:pt x="30078" y="5364"/>
                  </a:cubicBezTo>
                  <a:cubicBezTo>
                    <a:pt x="28901" y="5364"/>
                    <a:pt x="28732" y="4388"/>
                    <a:pt x="27187" y="4330"/>
                  </a:cubicBezTo>
                  <a:cubicBezTo>
                    <a:pt x="27085" y="4296"/>
                    <a:pt x="26992" y="4281"/>
                    <a:pt x="26906" y="4281"/>
                  </a:cubicBezTo>
                  <a:cubicBezTo>
                    <a:pt x="26239" y="4281"/>
                    <a:pt x="26013" y="5201"/>
                    <a:pt x="25186" y="5231"/>
                  </a:cubicBezTo>
                  <a:cubicBezTo>
                    <a:pt x="25146" y="5232"/>
                    <a:pt x="25105" y="5233"/>
                    <a:pt x="25065" y="5233"/>
                  </a:cubicBezTo>
                  <a:cubicBezTo>
                    <a:pt x="24129" y="5233"/>
                    <a:pt x="23105" y="4858"/>
                    <a:pt x="22817" y="3963"/>
                  </a:cubicBezTo>
                  <a:cubicBezTo>
                    <a:pt x="22617" y="3329"/>
                    <a:pt x="22817" y="2529"/>
                    <a:pt x="22350" y="2062"/>
                  </a:cubicBezTo>
                  <a:cubicBezTo>
                    <a:pt x="21983" y="1695"/>
                    <a:pt x="21383" y="1795"/>
                    <a:pt x="20849" y="1695"/>
                  </a:cubicBezTo>
                  <a:cubicBezTo>
                    <a:pt x="19982" y="1495"/>
                    <a:pt x="19381" y="694"/>
                    <a:pt x="18614" y="260"/>
                  </a:cubicBezTo>
                  <a:cubicBezTo>
                    <a:pt x="18251" y="86"/>
                    <a:pt x="17857" y="0"/>
                    <a:pt x="17463"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7562561" y="1615331"/>
              <a:ext cx="1504171" cy="707374"/>
            </a:xfrm>
            <a:custGeom>
              <a:rect b="b" l="l" r="r" t="t"/>
              <a:pathLst>
                <a:path extrusionOk="0" h="16707" w="35526">
                  <a:moveTo>
                    <a:pt x="11898" y="0"/>
                  </a:moveTo>
                  <a:cubicBezTo>
                    <a:pt x="10720" y="0"/>
                    <a:pt x="9544" y="816"/>
                    <a:pt x="9114" y="2404"/>
                  </a:cubicBezTo>
                  <a:lnTo>
                    <a:pt x="9114" y="2404"/>
                  </a:lnTo>
                  <a:cubicBezTo>
                    <a:pt x="9087" y="2456"/>
                    <a:pt x="9062" y="2509"/>
                    <a:pt x="9040" y="2564"/>
                  </a:cubicBezTo>
                  <a:cubicBezTo>
                    <a:pt x="8640" y="3531"/>
                    <a:pt x="8773" y="4665"/>
                    <a:pt x="8507" y="5699"/>
                  </a:cubicBezTo>
                  <a:cubicBezTo>
                    <a:pt x="7244" y="4960"/>
                    <a:pt x="5868" y="4420"/>
                    <a:pt x="4457" y="4420"/>
                  </a:cubicBezTo>
                  <a:cubicBezTo>
                    <a:pt x="4339" y="4420"/>
                    <a:pt x="4221" y="4424"/>
                    <a:pt x="4103" y="4432"/>
                  </a:cubicBezTo>
                  <a:cubicBezTo>
                    <a:pt x="2569" y="4565"/>
                    <a:pt x="1001" y="5532"/>
                    <a:pt x="501" y="7067"/>
                  </a:cubicBezTo>
                  <a:cubicBezTo>
                    <a:pt x="0" y="8635"/>
                    <a:pt x="1068" y="10603"/>
                    <a:pt x="2702" y="10736"/>
                  </a:cubicBezTo>
                  <a:cubicBezTo>
                    <a:pt x="2757" y="10740"/>
                    <a:pt x="2812" y="10742"/>
                    <a:pt x="2868" y="10742"/>
                  </a:cubicBezTo>
                  <a:cubicBezTo>
                    <a:pt x="3718" y="10742"/>
                    <a:pt x="4571" y="10301"/>
                    <a:pt x="5450" y="10301"/>
                  </a:cubicBezTo>
                  <a:cubicBezTo>
                    <a:pt x="5479" y="10301"/>
                    <a:pt x="5508" y="10301"/>
                    <a:pt x="5538" y="10302"/>
                  </a:cubicBezTo>
                  <a:cubicBezTo>
                    <a:pt x="6405" y="12971"/>
                    <a:pt x="9007" y="15006"/>
                    <a:pt x="11876" y="15239"/>
                  </a:cubicBezTo>
                  <a:cubicBezTo>
                    <a:pt x="12609" y="15306"/>
                    <a:pt x="13377" y="15273"/>
                    <a:pt x="14077" y="15473"/>
                  </a:cubicBezTo>
                  <a:cubicBezTo>
                    <a:pt x="15101" y="15804"/>
                    <a:pt x="16044" y="16707"/>
                    <a:pt x="17126" y="16707"/>
                  </a:cubicBezTo>
                  <a:cubicBezTo>
                    <a:pt x="17242" y="16707"/>
                    <a:pt x="17360" y="16696"/>
                    <a:pt x="17480" y="16674"/>
                  </a:cubicBezTo>
                  <a:cubicBezTo>
                    <a:pt x="19147" y="16340"/>
                    <a:pt x="19281" y="14005"/>
                    <a:pt x="20448" y="12871"/>
                  </a:cubicBezTo>
                  <a:cubicBezTo>
                    <a:pt x="20928" y="12410"/>
                    <a:pt x="21595" y="12171"/>
                    <a:pt x="22260" y="12171"/>
                  </a:cubicBezTo>
                  <a:cubicBezTo>
                    <a:pt x="22751" y="12171"/>
                    <a:pt x="23240" y="12301"/>
                    <a:pt x="23651" y="12571"/>
                  </a:cubicBezTo>
                  <a:cubicBezTo>
                    <a:pt x="25085" y="13538"/>
                    <a:pt x="25552" y="15940"/>
                    <a:pt x="27353" y="16007"/>
                  </a:cubicBezTo>
                  <a:cubicBezTo>
                    <a:pt x="27374" y="16007"/>
                    <a:pt x="27395" y="16008"/>
                    <a:pt x="27415" y="16008"/>
                  </a:cubicBezTo>
                  <a:cubicBezTo>
                    <a:pt x="28290" y="16008"/>
                    <a:pt x="29061" y="15320"/>
                    <a:pt x="29355" y="14505"/>
                  </a:cubicBezTo>
                  <a:cubicBezTo>
                    <a:pt x="29622" y="13672"/>
                    <a:pt x="29455" y="12738"/>
                    <a:pt x="29155" y="11937"/>
                  </a:cubicBezTo>
                  <a:lnTo>
                    <a:pt x="29155" y="11937"/>
                  </a:lnTo>
                  <a:cubicBezTo>
                    <a:pt x="29466" y="11978"/>
                    <a:pt x="29780" y="11998"/>
                    <a:pt x="30094" y="11998"/>
                  </a:cubicBezTo>
                  <a:cubicBezTo>
                    <a:pt x="31330" y="11998"/>
                    <a:pt x="32574" y="11688"/>
                    <a:pt x="33691" y="11103"/>
                  </a:cubicBezTo>
                  <a:cubicBezTo>
                    <a:pt x="33929" y="10984"/>
                    <a:pt x="34166" y="10748"/>
                    <a:pt x="34250" y="10513"/>
                  </a:cubicBezTo>
                  <a:lnTo>
                    <a:pt x="34250" y="10513"/>
                  </a:lnTo>
                  <a:cubicBezTo>
                    <a:pt x="34317" y="10564"/>
                    <a:pt x="34398" y="10596"/>
                    <a:pt x="34476" y="10596"/>
                  </a:cubicBezTo>
                  <a:cubicBezTo>
                    <a:pt x="34516" y="10596"/>
                    <a:pt x="34555" y="10588"/>
                    <a:pt x="34592" y="10569"/>
                  </a:cubicBezTo>
                  <a:cubicBezTo>
                    <a:pt x="34892" y="10469"/>
                    <a:pt x="35025" y="10136"/>
                    <a:pt x="35092" y="9835"/>
                  </a:cubicBezTo>
                  <a:cubicBezTo>
                    <a:pt x="35526" y="7701"/>
                    <a:pt x="34192" y="5265"/>
                    <a:pt x="32190" y="4765"/>
                  </a:cubicBezTo>
                  <a:cubicBezTo>
                    <a:pt x="31946" y="4700"/>
                    <a:pt x="31696" y="4669"/>
                    <a:pt x="31446" y="4669"/>
                  </a:cubicBezTo>
                  <a:cubicBezTo>
                    <a:pt x="29647" y="4669"/>
                    <a:pt x="27833" y="6264"/>
                    <a:pt x="27920" y="8168"/>
                  </a:cubicBezTo>
                  <a:cubicBezTo>
                    <a:pt x="25485" y="7434"/>
                    <a:pt x="22817" y="6366"/>
                    <a:pt x="21949" y="3931"/>
                  </a:cubicBezTo>
                  <a:cubicBezTo>
                    <a:pt x="21716" y="3297"/>
                    <a:pt x="21549" y="2564"/>
                    <a:pt x="21015" y="2230"/>
                  </a:cubicBezTo>
                  <a:cubicBezTo>
                    <a:pt x="20802" y="2088"/>
                    <a:pt x="20555" y="2047"/>
                    <a:pt x="20311" y="2047"/>
                  </a:cubicBezTo>
                  <a:cubicBezTo>
                    <a:pt x="20211" y="2047"/>
                    <a:pt x="20111" y="2054"/>
                    <a:pt x="20015" y="2063"/>
                  </a:cubicBezTo>
                  <a:cubicBezTo>
                    <a:pt x="18847" y="2130"/>
                    <a:pt x="17713" y="2397"/>
                    <a:pt x="16646" y="2864"/>
                  </a:cubicBezTo>
                  <a:cubicBezTo>
                    <a:pt x="16457" y="2958"/>
                    <a:pt x="16268" y="3052"/>
                    <a:pt x="16080" y="3052"/>
                  </a:cubicBezTo>
                  <a:cubicBezTo>
                    <a:pt x="16001" y="3052"/>
                    <a:pt x="15923" y="3036"/>
                    <a:pt x="15845" y="2997"/>
                  </a:cubicBezTo>
                  <a:cubicBezTo>
                    <a:pt x="15645" y="2897"/>
                    <a:pt x="15512" y="2664"/>
                    <a:pt x="15411" y="2463"/>
                  </a:cubicBezTo>
                  <a:cubicBezTo>
                    <a:pt x="14711" y="1196"/>
                    <a:pt x="13577" y="195"/>
                    <a:pt x="12276" y="28"/>
                  </a:cubicBezTo>
                  <a:cubicBezTo>
                    <a:pt x="12150" y="10"/>
                    <a:pt x="12024" y="0"/>
                    <a:pt x="11898"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7562561" y="1615331"/>
              <a:ext cx="1504171" cy="707374"/>
            </a:xfrm>
            <a:custGeom>
              <a:rect b="b" l="l" r="r" t="t"/>
              <a:pathLst>
                <a:path extrusionOk="0" h="16707" w="35526">
                  <a:moveTo>
                    <a:pt x="11898" y="0"/>
                  </a:moveTo>
                  <a:cubicBezTo>
                    <a:pt x="10720" y="0"/>
                    <a:pt x="9544" y="816"/>
                    <a:pt x="9114" y="2404"/>
                  </a:cubicBezTo>
                  <a:lnTo>
                    <a:pt x="9114" y="2404"/>
                  </a:lnTo>
                  <a:cubicBezTo>
                    <a:pt x="9087" y="2456"/>
                    <a:pt x="9062" y="2509"/>
                    <a:pt x="9040" y="2564"/>
                  </a:cubicBezTo>
                  <a:cubicBezTo>
                    <a:pt x="8640" y="3531"/>
                    <a:pt x="8773" y="4665"/>
                    <a:pt x="8507" y="5699"/>
                  </a:cubicBezTo>
                  <a:cubicBezTo>
                    <a:pt x="7244" y="4960"/>
                    <a:pt x="5868" y="4420"/>
                    <a:pt x="4457" y="4420"/>
                  </a:cubicBezTo>
                  <a:cubicBezTo>
                    <a:pt x="4339" y="4420"/>
                    <a:pt x="4221" y="4424"/>
                    <a:pt x="4103" y="4432"/>
                  </a:cubicBezTo>
                  <a:cubicBezTo>
                    <a:pt x="2569" y="4565"/>
                    <a:pt x="1001" y="5532"/>
                    <a:pt x="501" y="7067"/>
                  </a:cubicBezTo>
                  <a:cubicBezTo>
                    <a:pt x="0" y="8635"/>
                    <a:pt x="1068" y="10603"/>
                    <a:pt x="2702" y="10736"/>
                  </a:cubicBezTo>
                  <a:cubicBezTo>
                    <a:pt x="2757" y="10740"/>
                    <a:pt x="2812" y="10742"/>
                    <a:pt x="2868" y="10742"/>
                  </a:cubicBezTo>
                  <a:cubicBezTo>
                    <a:pt x="3718" y="10742"/>
                    <a:pt x="4571" y="10301"/>
                    <a:pt x="5450" y="10301"/>
                  </a:cubicBezTo>
                  <a:cubicBezTo>
                    <a:pt x="5479" y="10301"/>
                    <a:pt x="5508" y="10301"/>
                    <a:pt x="5538" y="10302"/>
                  </a:cubicBezTo>
                  <a:cubicBezTo>
                    <a:pt x="6405" y="12971"/>
                    <a:pt x="9007" y="15006"/>
                    <a:pt x="11876" y="15239"/>
                  </a:cubicBezTo>
                  <a:cubicBezTo>
                    <a:pt x="12609" y="15306"/>
                    <a:pt x="13377" y="15273"/>
                    <a:pt x="14077" y="15473"/>
                  </a:cubicBezTo>
                  <a:cubicBezTo>
                    <a:pt x="15101" y="15804"/>
                    <a:pt x="16044" y="16707"/>
                    <a:pt x="17126" y="16707"/>
                  </a:cubicBezTo>
                  <a:cubicBezTo>
                    <a:pt x="17242" y="16707"/>
                    <a:pt x="17360" y="16696"/>
                    <a:pt x="17480" y="16674"/>
                  </a:cubicBezTo>
                  <a:cubicBezTo>
                    <a:pt x="19147" y="16340"/>
                    <a:pt x="19281" y="14005"/>
                    <a:pt x="20448" y="12871"/>
                  </a:cubicBezTo>
                  <a:cubicBezTo>
                    <a:pt x="20928" y="12410"/>
                    <a:pt x="21595" y="12171"/>
                    <a:pt x="22260" y="12171"/>
                  </a:cubicBezTo>
                  <a:cubicBezTo>
                    <a:pt x="22751" y="12171"/>
                    <a:pt x="23240" y="12301"/>
                    <a:pt x="23651" y="12571"/>
                  </a:cubicBezTo>
                  <a:cubicBezTo>
                    <a:pt x="25085" y="13538"/>
                    <a:pt x="25552" y="15940"/>
                    <a:pt x="27353" y="16007"/>
                  </a:cubicBezTo>
                  <a:cubicBezTo>
                    <a:pt x="27374" y="16007"/>
                    <a:pt x="27395" y="16008"/>
                    <a:pt x="27415" y="16008"/>
                  </a:cubicBezTo>
                  <a:cubicBezTo>
                    <a:pt x="28290" y="16008"/>
                    <a:pt x="29061" y="15320"/>
                    <a:pt x="29355" y="14505"/>
                  </a:cubicBezTo>
                  <a:cubicBezTo>
                    <a:pt x="29622" y="13672"/>
                    <a:pt x="29455" y="12738"/>
                    <a:pt x="29155" y="11937"/>
                  </a:cubicBezTo>
                  <a:lnTo>
                    <a:pt x="29155" y="11937"/>
                  </a:lnTo>
                  <a:cubicBezTo>
                    <a:pt x="29466" y="11978"/>
                    <a:pt x="29780" y="11998"/>
                    <a:pt x="30094" y="11998"/>
                  </a:cubicBezTo>
                  <a:cubicBezTo>
                    <a:pt x="31330" y="11998"/>
                    <a:pt x="32574" y="11688"/>
                    <a:pt x="33691" y="11103"/>
                  </a:cubicBezTo>
                  <a:cubicBezTo>
                    <a:pt x="33929" y="10984"/>
                    <a:pt x="34166" y="10748"/>
                    <a:pt x="34250" y="10513"/>
                  </a:cubicBezTo>
                  <a:lnTo>
                    <a:pt x="34250" y="10513"/>
                  </a:lnTo>
                  <a:cubicBezTo>
                    <a:pt x="34317" y="10564"/>
                    <a:pt x="34398" y="10596"/>
                    <a:pt x="34476" y="10596"/>
                  </a:cubicBezTo>
                  <a:cubicBezTo>
                    <a:pt x="34516" y="10596"/>
                    <a:pt x="34555" y="10588"/>
                    <a:pt x="34592" y="10569"/>
                  </a:cubicBezTo>
                  <a:cubicBezTo>
                    <a:pt x="34892" y="10469"/>
                    <a:pt x="35025" y="10136"/>
                    <a:pt x="35092" y="9835"/>
                  </a:cubicBezTo>
                  <a:cubicBezTo>
                    <a:pt x="35526" y="7701"/>
                    <a:pt x="34192" y="5265"/>
                    <a:pt x="32190" y="4765"/>
                  </a:cubicBezTo>
                  <a:cubicBezTo>
                    <a:pt x="31946" y="4700"/>
                    <a:pt x="31696" y="4669"/>
                    <a:pt x="31446" y="4669"/>
                  </a:cubicBezTo>
                  <a:cubicBezTo>
                    <a:pt x="29647" y="4669"/>
                    <a:pt x="27833" y="6264"/>
                    <a:pt x="27920" y="8168"/>
                  </a:cubicBezTo>
                  <a:cubicBezTo>
                    <a:pt x="25485" y="7434"/>
                    <a:pt x="22817" y="6366"/>
                    <a:pt x="21949" y="3931"/>
                  </a:cubicBezTo>
                  <a:cubicBezTo>
                    <a:pt x="21716" y="3297"/>
                    <a:pt x="21549" y="2564"/>
                    <a:pt x="21015" y="2230"/>
                  </a:cubicBezTo>
                  <a:cubicBezTo>
                    <a:pt x="20802" y="2088"/>
                    <a:pt x="20555" y="2047"/>
                    <a:pt x="20311" y="2047"/>
                  </a:cubicBezTo>
                  <a:cubicBezTo>
                    <a:pt x="20211" y="2047"/>
                    <a:pt x="20111" y="2054"/>
                    <a:pt x="20015" y="2063"/>
                  </a:cubicBezTo>
                  <a:cubicBezTo>
                    <a:pt x="18847" y="2130"/>
                    <a:pt x="17713" y="2397"/>
                    <a:pt x="16646" y="2864"/>
                  </a:cubicBezTo>
                  <a:cubicBezTo>
                    <a:pt x="16457" y="2958"/>
                    <a:pt x="16268" y="3052"/>
                    <a:pt x="16080" y="3052"/>
                  </a:cubicBezTo>
                  <a:cubicBezTo>
                    <a:pt x="16001" y="3052"/>
                    <a:pt x="15923" y="3036"/>
                    <a:pt x="15845" y="2997"/>
                  </a:cubicBezTo>
                  <a:cubicBezTo>
                    <a:pt x="15645" y="2897"/>
                    <a:pt x="15512" y="2664"/>
                    <a:pt x="15411" y="2463"/>
                  </a:cubicBezTo>
                  <a:cubicBezTo>
                    <a:pt x="14711" y="1196"/>
                    <a:pt x="13577" y="195"/>
                    <a:pt x="12276" y="28"/>
                  </a:cubicBezTo>
                  <a:cubicBezTo>
                    <a:pt x="12150" y="10"/>
                    <a:pt x="12024" y="0"/>
                    <a:pt x="11898"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7619382" y="1572398"/>
              <a:ext cx="1395103" cy="668464"/>
            </a:xfrm>
            <a:custGeom>
              <a:rect b="b" l="l" r="r" t="t"/>
              <a:pathLst>
                <a:path extrusionOk="0" h="15788" w="32950">
                  <a:moveTo>
                    <a:pt x="10733" y="1"/>
                  </a:moveTo>
                  <a:cubicBezTo>
                    <a:pt x="9465" y="1"/>
                    <a:pt x="8215" y="899"/>
                    <a:pt x="7898" y="2610"/>
                  </a:cubicBezTo>
                  <a:lnTo>
                    <a:pt x="7936" y="2596"/>
                  </a:lnTo>
                  <a:lnTo>
                    <a:pt x="7936" y="2596"/>
                  </a:lnTo>
                  <a:cubicBezTo>
                    <a:pt x="7935" y="2601"/>
                    <a:pt x="7933" y="2605"/>
                    <a:pt x="7932" y="2610"/>
                  </a:cubicBezTo>
                  <a:cubicBezTo>
                    <a:pt x="7598" y="3578"/>
                    <a:pt x="7798" y="4645"/>
                    <a:pt x="7598" y="5646"/>
                  </a:cubicBezTo>
                  <a:cubicBezTo>
                    <a:pt x="6561" y="5153"/>
                    <a:pt x="5423" y="4781"/>
                    <a:pt x="4293" y="4781"/>
                  </a:cubicBezTo>
                  <a:cubicBezTo>
                    <a:pt x="3970" y="4781"/>
                    <a:pt x="3648" y="4812"/>
                    <a:pt x="3328" y="4878"/>
                  </a:cubicBezTo>
                  <a:cubicBezTo>
                    <a:pt x="1861" y="5179"/>
                    <a:pt x="493" y="6313"/>
                    <a:pt x="260" y="7847"/>
                  </a:cubicBezTo>
                  <a:cubicBezTo>
                    <a:pt x="0" y="9307"/>
                    <a:pt x="1128" y="10987"/>
                    <a:pt x="2540" y="10987"/>
                  </a:cubicBezTo>
                  <a:cubicBezTo>
                    <a:pt x="2580" y="10987"/>
                    <a:pt x="2621" y="10986"/>
                    <a:pt x="2661" y="10983"/>
                  </a:cubicBezTo>
                  <a:cubicBezTo>
                    <a:pt x="3529" y="10949"/>
                    <a:pt x="4329" y="10349"/>
                    <a:pt x="5196" y="10282"/>
                  </a:cubicBezTo>
                  <a:cubicBezTo>
                    <a:pt x="6231" y="12717"/>
                    <a:pt x="8666" y="14419"/>
                    <a:pt x="11201" y="14519"/>
                  </a:cubicBezTo>
                  <a:cubicBezTo>
                    <a:pt x="11835" y="14552"/>
                    <a:pt x="12502" y="14485"/>
                    <a:pt x="13135" y="14686"/>
                  </a:cubicBezTo>
                  <a:cubicBezTo>
                    <a:pt x="14063" y="14955"/>
                    <a:pt x="14910" y="15788"/>
                    <a:pt x="15821" y="15788"/>
                  </a:cubicBezTo>
                  <a:cubicBezTo>
                    <a:pt x="15926" y="15788"/>
                    <a:pt x="16031" y="15777"/>
                    <a:pt x="16138" y="15753"/>
                  </a:cubicBezTo>
                  <a:cubicBezTo>
                    <a:pt x="17605" y="15419"/>
                    <a:pt x="17739" y="13218"/>
                    <a:pt x="18840" y="12150"/>
                  </a:cubicBezTo>
                  <a:cubicBezTo>
                    <a:pt x="19260" y="11749"/>
                    <a:pt x="19829" y="11537"/>
                    <a:pt x="20396" y="11537"/>
                  </a:cubicBezTo>
                  <a:cubicBezTo>
                    <a:pt x="20865" y="11537"/>
                    <a:pt x="21331" y="11682"/>
                    <a:pt x="21708" y="11984"/>
                  </a:cubicBezTo>
                  <a:cubicBezTo>
                    <a:pt x="22976" y="12951"/>
                    <a:pt x="23276" y="15286"/>
                    <a:pt x="24844" y="15486"/>
                  </a:cubicBezTo>
                  <a:cubicBezTo>
                    <a:pt x="24903" y="15493"/>
                    <a:pt x="24961" y="15497"/>
                    <a:pt x="25019" y="15497"/>
                  </a:cubicBezTo>
                  <a:cubicBezTo>
                    <a:pt x="25750" y="15497"/>
                    <a:pt x="26403" y="14929"/>
                    <a:pt x="26712" y="14219"/>
                  </a:cubicBezTo>
                  <a:cubicBezTo>
                    <a:pt x="27012" y="13451"/>
                    <a:pt x="26945" y="12551"/>
                    <a:pt x="26712" y="11783"/>
                  </a:cubicBezTo>
                  <a:lnTo>
                    <a:pt x="26712" y="11783"/>
                  </a:lnTo>
                  <a:cubicBezTo>
                    <a:pt x="27238" y="11912"/>
                    <a:pt x="27779" y="11976"/>
                    <a:pt x="28321" y="11976"/>
                  </a:cubicBezTo>
                  <a:cubicBezTo>
                    <a:pt x="29189" y="11976"/>
                    <a:pt x="30060" y="11812"/>
                    <a:pt x="30881" y="11483"/>
                  </a:cubicBezTo>
                  <a:cubicBezTo>
                    <a:pt x="31100" y="11384"/>
                    <a:pt x="31342" y="11190"/>
                    <a:pt x="31446" y="10979"/>
                  </a:cubicBezTo>
                  <a:lnTo>
                    <a:pt x="31446" y="10979"/>
                  </a:lnTo>
                  <a:cubicBezTo>
                    <a:pt x="31512" y="11045"/>
                    <a:pt x="31600" y="11090"/>
                    <a:pt x="31688" y="11090"/>
                  </a:cubicBezTo>
                  <a:cubicBezTo>
                    <a:pt x="31708" y="11090"/>
                    <a:pt x="31729" y="11088"/>
                    <a:pt x="31749" y="11083"/>
                  </a:cubicBezTo>
                  <a:cubicBezTo>
                    <a:pt x="32049" y="11050"/>
                    <a:pt x="32182" y="10749"/>
                    <a:pt x="32282" y="10449"/>
                  </a:cubicBezTo>
                  <a:cubicBezTo>
                    <a:pt x="32950" y="8481"/>
                    <a:pt x="32049" y="6013"/>
                    <a:pt x="30214" y="5279"/>
                  </a:cubicBezTo>
                  <a:cubicBezTo>
                    <a:pt x="29881" y="5148"/>
                    <a:pt x="29532" y="5087"/>
                    <a:pt x="29181" y="5087"/>
                  </a:cubicBezTo>
                  <a:cubicBezTo>
                    <a:pt x="27564" y="5087"/>
                    <a:pt x="25933" y="6381"/>
                    <a:pt x="25878" y="8081"/>
                  </a:cubicBezTo>
                  <a:cubicBezTo>
                    <a:pt x="23676" y="7180"/>
                    <a:pt x="21208" y="6013"/>
                    <a:pt x="20441" y="3678"/>
                  </a:cubicBezTo>
                  <a:cubicBezTo>
                    <a:pt x="20241" y="3077"/>
                    <a:pt x="20140" y="2377"/>
                    <a:pt x="19607" y="2043"/>
                  </a:cubicBezTo>
                  <a:cubicBezTo>
                    <a:pt x="19307" y="1843"/>
                    <a:pt x="18973" y="1843"/>
                    <a:pt x="18606" y="1843"/>
                  </a:cubicBezTo>
                  <a:cubicBezTo>
                    <a:pt x="17472" y="1876"/>
                    <a:pt x="16371" y="2143"/>
                    <a:pt x="15304" y="2610"/>
                  </a:cubicBezTo>
                  <a:cubicBezTo>
                    <a:pt x="15136" y="2706"/>
                    <a:pt x="14952" y="2784"/>
                    <a:pt x="14763" y="2784"/>
                  </a:cubicBezTo>
                  <a:cubicBezTo>
                    <a:pt x="14688" y="2784"/>
                    <a:pt x="14612" y="2772"/>
                    <a:pt x="14536" y="2744"/>
                  </a:cubicBezTo>
                  <a:cubicBezTo>
                    <a:pt x="14336" y="2677"/>
                    <a:pt x="14236" y="2443"/>
                    <a:pt x="14103" y="2243"/>
                  </a:cubicBezTo>
                  <a:cubicBezTo>
                    <a:pt x="13402" y="1076"/>
                    <a:pt x="12235" y="108"/>
                    <a:pt x="10934" y="8"/>
                  </a:cubicBezTo>
                  <a:cubicBezTo>
                    <a:pt x="10867" y="3"/>
                    <a:pt x="10800" y="1"/>
                    <a:pt x="10733" y="1"/>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7757749" y="1647340"/>
              <a:ext cx="1116929" cy="379663"/>
            </a:xfrm>
            <a:custGeom>
              <a:rect b="b" l="l" r="r" t="t"/>
              <a:pathLst>
                <a:path extrusionOk="0" h="8967" w="26380">
                  <a:moveTo>
                    <a:pt x="8550" y="0"/>
                  </a:moveTo>
                  <a:cubicBezTo>
                    <a:pt x="7596" y="0"/>
                    <a:pt x="6631" y="477"/>
                    <a:pt x="6351" y="1404"/>
                  </a:cubicBezTo>
                  <a:lnTo>
                    <a:pt x="6351" y="1404"/>
                  </a:lnTo>
                  <a:cubicBezTo>
                    <a:pt x="6344" y="1416"/>
                    <a:pt x="6338" y="1428"/>
                    <a:pt x="6332" y="1441"/>
                  </a:cubicBezTo>
                  <a:cubicBezTo>
                    <a:pt x="6065" y="2008"/>
                    <a:pt x="6232" y="2608"/>
                    <a:pt x="6065" y="3175"/>
                  </a:cubicBezTo>
                  <a:cubicBezTo>
                    <a:pt x="5238" y="2891"/>
                    <a:pt x="4331" y="2687"/>
                    <a:pt x="3437" y="2687"/>
                  </a:cubicBezTo>
                  <a:cubicBezTo>
                    <a:pt x="3177" y="2687"/>
                    <a:pt x="2918" y="2704"/>
                    <a:pt x="2662" y="2742"/>
                  </a:cubicBezTo>
                  <a:cubicBezTo>
                    <a:pt x="1495" y="2908"/>
                    <a:pt x="394" y="3575"/>
                    <a:pt x="194" y="4443"/>
                  </a:cubicBezTo>
                  <a:cubicBezTo>
                    <a:pt x="0" y="5282"/>
                    <a:pt x="899" y="6214"/>
                    <a:pt x="2014" y="6214"/>
                  </a:cubicBezTo>
                  <a:cubicBezTo>
                    <a:pt x="2052" y="6214"/>
                    <a:pt x="2090" y="6213"/>
                    <a:pt x="2129" y="6211"/>
                  </a:cubicBezTo>
                  <a:cubicBezTo>
                    <a:pt x="2829" y="6211"/>
                    <a:pt x="3463" y="5844"/>
                    <a:pt x="4163" y="5844"/>
                  </a:cubicBezTo>
                  <a:cubicBezTo>
                    <a:pt x="4997" y="7211"/>
                    <a:pt x="6932" y="8179"/>
                    <a:pt x="8967" y="8245"/>
                  </a:cubicBezTo>
                  <a:cubicBezTo>
                    <a:pt x="9167" y="8245"/>
                    <a:pt x="9372" y="8240"/>
                    <a:pt x="9579" y="8240"/>
                  </a:cubicBezTo>
                  <a:cubicBezTo>
                    <a:pt x="9889" y="8240"/>
                    <a:pt x="10201" y="8252"/>
                    <a:pt x="10501" y="8312"/>
                  </a:cubicBezTo>
                  <a:cubicBezTo>
                    <a:pt x="11249" y="8492"/>
                    <a:pt x="11916" y="8966"/>
                    <a:pt x="12671" y="8966"/>
                  </a:cubicBezTo>
                  <a:cubicBezTo>
                    <a:pt x="12758" y="8966"/>
                    <a:pt x="12847" y="8960"/>
                    <a:pt x="12936" y="8946"/>
                  </a:cubicBezTo>
                  <a:cubicBezTo>
                    <a:pt x="14104" y="8746"/>
                    <a:pt x="14204" y="7512"/>
                    <a:pt x="15071" y="6878"/>
                  </a:cubicBezTo>
                  <a:cubicBezTo>
                    <a:pt x="15396" y="6661"/>
                    <a:pt x="15848" y="6542"/>
                    <a:pt x="16301" y="6542"/>
                  </a:cubicBezTo>
                  <a:cubicBezTo>
                    <a:pt x="16684" y="6542"/>
                    <a:pt x="17067" y="6628"/>
                    <a:pt x="17373" y="6811"/>
                  </a:cubicBezTo>
                  <a:cubicBezTo>
                    <a:pt x="18374" y="7345"/>
                    <a:pt x="18640" y="8679"/>
                    <a:pt x="19875" y="8779"/>
                  </a:cubicBezTo>
                  <a:cubicBezTo>
                    <a:pt x="19929" y="8785"/>
                    <a:pt x="19984" y="8788"/>
                    <a:pt x="20037" y="8788"/>
                  </a:cubicBezTo>
                  <a:cubicBezTo>
                    <a:pt x="20609" y="8788"/>
                    <a:pt x="21129" y="8475"/>
                    <a:pt x="21342" y="8079"/>
                  </a:cubicBezTo>
                  <a:cubicBezTo>
                    <a:pt x="21609" y="7645"/>
                    <a:pt x="21542" y="7111"/>
                    <a:pt x="21376" y="6678"/>
                  </a:cubicBezTo>
                  <a:lnTo>
                    <a:pt x="21376" y="6678"/>
                  </a:lnTo>
                  <a:cubicBezTo>
                    <a:pt x="21799" y="6755"/>
                    <a:pt x="22231" y="6792"/>
                    <a:pt x="22665" y="6792"/>
                  </a:cubicBezTo>
                  <a:cubicBezTo>
                    <a:pt x="23359" y="6792"/>
                    <a:pt x="24054" y="6696"/>
                    <a:pt x="24711" y="6511"/>
                  </a:cubicBezTo>
                  <a:cubicBezTo>
                    <a:pt x="24883" y="6454"/>
                    <a:pt x="25064" y="6354"/>
                    <a:pt x="25152" y="6241"/>
                  </a:cubicBezTo>
                  <a:lnTo>
                    <a:pt x="25152" y="6241"/>
                  </a:lnTo>
                  <a:cubicBezTo>
                    <a:pt x="25208" y="6284"/>
                    <a:pt x="25285" y="6314"/>
                    <a:pt x="25366" y="6314"/>
                  </a:cubicBezTo>
                  <a:cubicBezTo>
                    <a:pt x="25381" y="6314"/>
                    <a:pt x="25397" y="6313"/>
                    <a:pt x="25412" y="6311"/>
                  </a:cubicBezTo>
                  <a:cubicBezTo>
                    <a:pt x="25645" y="6277"/>
                    <a:pt x="25745" y="6077"/>
                    <a:pt x="25846" y="5944"/>
                  </a:cubicBezTo>
                  <a:cubicBezTo>
                    <a:pt x="26379" y="4810"/>
                    <a:pt x="25645" y="3409"/>
                    <a:pt x="24178" y="2975"/>
                  </a:cubicBezTo>
                  <a:cubicBezTo>
                    <a:pt x="23909" y="2897"/>
                    <a:pt x="23628" y="2861"/>
                    <a:pt x="23346" y="2861"/>
                  </a:cubicBezTo>
                  <a:cubicBezTo>
                    <a:pt x="22055" y="2861"/>
                    <a:pt x="20763" y="3618"/>
                    <a:pt x="20709" y="4576"/>
                  </a:cubicBezTo>
                  <a:cubicBezTo>
                    <a:pt x="18941" y="4076"/>
                    <a:pt x="16973" y="3409"/>
                    <a:pt x="16372" y="2074"/>
                  </a:cubicBezTo>
                  <a:cubicBezTo>
                    <a:pt x="16205" y="1741"/>
                    <a:pt x="16105" y="1341"/>
                    <a:pt x="15705" y="1140"/>
                  </a:cubicBezTo>
                  <a:cubicBezTo>
                    <a:pt x="15471" y="1040"/>
                    <a:pt x="15171" y="1040"/>
                    <a:pt x="14904" y="1040"/>
                  </a:cubicBezTo>
                  <a:cubicBezTo>
                    <a:pt x="14004" y="1040"/>
                    <a:pt x="13103" y="1207"/>
                    <a:pt x="12269" y="1474"/>
                  </a:cubicBezTo>
                  <a:cubicBezTo>
                    <a:pt x="12128" y="1521"/>
                    <a:pt x="11969" y="1568"/>
                    <a:pt x="11818" y="1568"/>
                  </a:cubicBezTo>
                  <a:cubicBezTo>
                    <a:pt x="11756" y="1568"/>
                    <a:pt x="11694" y="1560"/>
                    <a:pt x="11635" y="1541"/>
                  </a:cubicBezTo>
                  <a:cubicBezTo>
                    <a:pt x="11469" y="1507"/>
                    <a:pt x="11369" y="1374"/>
                    <a:pt x="11302" y="1274"/>
                  </a:cubicBezTo>
                  <a:cubicBezTo>
                    <a:pt x="10735" y="573"/>
                    <a:pt x="9801" y="40"/>
                    <a:pt x="8733" y="6"/>
                  </a:cubicBezTo>
                  <a:cubicBezTo>
                    <a:pt x="8672" y="2"/>
                    <a:pt x="8611" y="0"/>
                    <a:pt x="8550"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6462350" y="2178238"/>
              <a:ext cx="1471696" cy="927796"/>
            </a:xfrm>
            <a:custGeom>
              <a:rect b="b" l="l" r="r" t="t"/>
              <a:pathLst>
                <a:path extrusionOk="0" h="21913" w="34759">
                  <a:moveTo>
                    <a:pt x="12831" y="1"/>
                  </a:moveTo>
                  <a:cubicBezTo>
                    <a:pt x="12735" y="1"/>
                    <a:pt x="12639" y="4"/>
                    <a:pt x="12543" y="10"/>
                  </a:cubicBezTo>
                  <a:cubicBezTo>
                    <a:pt x="11313" y="85"/>
                    <a:pt x="10045" y="764"/>
                    <a:pt x="9322" y="1835"/>
                  </a:cubicBezTo>
                  <a:lnTo>
                    <a:pt x="9322" y="1835"/>
                  </a:lnTo>
                  <a:cubicBezTo>
                    <a:pt x="8254" y="1934"/>
                    <a:pt x="7182" y="2015"/>
                    <a:pt x="6105" y="2078"/>
                  </a:cubicBezTo>
                  <a:cubicBezTo>
                    <a:pt x="5871" y="2078"/>
                    <a:pt x="5604" y="2111"/>
                    <a:pt x="5371" y="2211"/>
                  </a:cubicBezTo>
                  <a:cubicBezTo>
                    <a:pt x="5071" y="2345"/>
                    <a:pt x="4837" y="2578"/>
                    <a:pt x="4637" y="2845"/>
                  </a:cubicBezTo>
                  <a:cubicBezTo>
                    <a:pt x="3970" y="3746"/>
                    <a:pt x="3536" y="4880"/>
                    <a:pt x="3736" y="5981"/>
                  </a:cubicBezTo>
                  <a:cubicBezTo>
                    <a:pt x="3895" y="7029"/>
                    <a:pt x="4810" y="7956"/>
                    <a:pt x="5847" y="7956"/>
                  </a:cubicBezTo>
                  <a:cubicBezTo>
                    <a:pt x="5899" y="7956"/>
                    <a:pt x="5952" y="7953"/>
                    <a:pt x="6005" y="7949"/>
                  </a:cubicBezTo>
                  <a:lnTo>
                    <a:pt x="6005" y="7949"/>
                  </a:lnTo>
                  <a:cubicBezTo>
                    <a:pt x="4904" y="9250"/>
                    <a:pt x="3303" y="10150"/>
                    <a:pt x="1568" y="10350"/>
                  </a:cubicBezTo>
                  <a:cubicBezTo>
                    <a:pt x="1101" y="10384"/>
                    <a:pt x="567" y="10417"/>
                    <a:pt x="267" y="10784"/>
                  </a:cubicBezTo>
                  <a:cubicBezTo>
                    <a:pt x="34" y="11084"/>
                    <a:pt x="0" y="11484"/>
                    <a:pt x="34" y="11885"/>
                  </a:cubicBezTo>
                  <a:cubicBezTo>
                    <a:pt x="67" y="13152"/>
                    <a:pt x="401" y="14687"/>
                    <a:pt x="1635" y="15154"/>
                  </a:cubicBezTo>
                  <a:cubicBezTo>
                    <a:pt x="1853" y="15230"/>
                    <a:pt x="2070" y="15264"/>
                    <a:pt x="2285" y="15264"/>
                  </a:cubicBezTo>
                  <a:cubicBezTo>
                    <a:pt x="3382" y="15264"/>
                    <a:pt x="4433" y="14388"/>
                    <a:pt x="5437" y="13886"/>
                  </a:cubicBezTo>
                  <a:cubicBezTo>
                    <a:pt x="5721" y="13726"/>
                    <a:pt x="6071" y="13614"/>
                    <a:pt x="6392" y="13614"/>
                  </a:cubicBezTo>
                  <a:cubicBezTo>
                    <a:pt x="6674" y="13614"/>
                    <a:pt x="6934" y="13701"/>
                    <a:pt x="7105" y="13920"/>
                  </a:cubicBezTo>
                  <a:cubicBezTo>
                    <a:pt x="7305" y="14186"/>
                    <a:pt x="7305" y="14587"/>
                    <a:pt x="7272" y="14920"/>
                  </a:cubicBezTo>
                  <a:cubicBezTo>
                    <a:pt x="7139" y="16488"/>
                    <a:pt x="7039" y="18056"/>
                    <a:pt x="6905" y="19657"/>
                  </a:cubicBezTo>
                  <a:cubicBezTo>
                    <a:pt x="6872" y="20458"/>
                    <a:pt x="6939" y="21492"/>
                    <a:pt x="7739" y="21825"/>
                  </a:cubicBezTo>
                  <a:cubicBezTo>
                    <a:pt x="7901" y="21887"/>
                    <a:pt x="8072" y="21913"/>
                    <a:pt x="8248" y="21913"/>
                  </a:cubicBezTo>
                  <a:cubicBezTo>
                    <a:pt x="8542" y="21913"/>
                    <a:pt x="8848" y="21842"/>
                    <a:pt x="9140" y="21758"/>
                  </a:cubicBezTo>
                  <a:cubicBezTo>
                    <a:pt x="10441" y="21425"/>
                    <a:pt x="11709" y="20958"/>
                    <a:pt x="12909" y="20458"/>
                  </a:cubicBezTo>
                  <a:cubicBezTo>
                    <a:pt x="13210" y="20324"/>
                    <a:pt x="13510" y="20191"/>
                    <a:pt x="13710" y="19957"/>
                  </a:cubicBezTo>
                  <a:cubicBezTo>
                    <a:pt x="14711" y="18856"/>
                    <a:pt x="13110" y="17088"/>
                    <a:pt x="13743" y="15788"/>
                  </a:cubicBezTo>
                  <a:cubicBezTo>
                    <a:pt x="14046" y="15199"/>
                    <a:pt x="14663" y="14958"/>
                    <a:pt x="15341" y="14958"/>
                  </a:cubicBezTo>
                  <a:cubicBezTo>
                    <a:pt x="16008" y="14958"/>
                    <a:pt x="16734" y="15190"/>
                    <a:pt x="17279" y="15554"/>
                  </a:cubicBezTo>
                  <a:cubicBezTo>
                    <a:pt x="18380" y="16288"/>
                    <a:pt x="19281" y="17422"/>
                    <a:pt x="20648" y="17656"/>
                  </a:cubicBezTo>
                  <a:cubicBezTo>
                    <a:pt x="20803" y="17680"/>
                    <a:pt x="20958" y="17692"/>
                    <a:pt x="21113" y="17692"/>
                  </a:cubicBezTo>
                  <a:cubicBezTo>
                    <a:pt x="22222" y="17692"/>
                    <a:pt x="23306" y="17099"/>
                    <a:pt x="24184" y="16455"/>
                  </a:cubicBezTo>
                  <a:cubicBezTo>
                    <a:pt x="24751" y="16054"/>
                    <a:pt x="25285" y="15554"/>
                    <a:pt x="25418" y="14920"/>
                  </a:cubicBezTo>
                  <a:cubicBezTo>
                    <a:pt x="25544" y="14324"/>
                    <a:pt x="25109" y="13610"/>
                    <a:pt x="24530" y="13610"/>
                  </a:cubicBezTo>
                  <a:cubicBezTo>
                    <a:pt x="24493" y="13610"/>
                    <a:pt x="24456" y="13613"/>
                    <a:pt x="24418" y="13619"/>
                  </a:cubicBezTo>
                  <a:cubicBezTo>
                    <a:pt x="24700" y="12936"/>
                    <a:pt x="25449" y="12636"/>
                    <a:pt x="26205" y="12636"/>
                  </a:cubicBezTo>
                  <a:cubicBezTo>
                    <a:pt x="26520" y="12636"/>
                    <a:pt x="26836" y="12687"/>
                    <a:pt x="27120" y="12785"/>
                  </a:cubicBezTo>
                  <a:cubicBezTo>
                    <a:pt x="28087" y="13152"/>
                    <a:pt x="28854" y="13953"/>
                    <a:pt x="29655" y="14587"/>
                  </a:cubicBezTo>
                  <a:cubicBezTo>
                    <a:pt x="30352" y="15117"/>
                    <a:pt x="31213" y="15577"/>
                    <a:pt x="32080" y="15577"/>
                  </a:cubicBezTo>
                  <a:cubicBezTo>
                    <a:pt x="32250" y="15577"/>
                    <a:pt x="32421" y="15559"/>
                    <a:pt x="32590" y="15521"/>
                  </a:cubicBezTo>
                  <a:cubicBezTo>
                    <a:pt x="34158" y="15120"/>
                    <a:pt x="34758" y="13119"/>
                    <a:pt x="34225" y="11685"/>
                  </a:cubicBezTo>
                  <a:cubicBezTo>
                    <a:pt x="33691" y="10250"/>
                    <a:pt x="32390" y="9250"/>
                    <a:pt x="31223" y="8316"/>
                  </a:cubicBezTo>
                  <a:cubicBezTo>
                    <a:pt x="32523" y="8182"/>
                    <a:pt x="33157" y="6381"/>
                    <a:pt x="32557" y="5213"/>
                  </a:cubicBezTo>
                  <a:cubicBezTo>
                    <a:pt x="31956" y="4046"/>
                    <a:pt x="30589" y="3479"/>
                    <a:pt x="29321" y="3445"/>
                  </a:cubicBezTo>
                  <a:cubicBezTo>
                    <a:pt x="29230" y="3441"/>
                    <a:pt x="29140" y="3439"/>
                    <a:pt x="29049" y="3439"/>
                  </a:cubicBezTo>
                  <a:cubicBezTo>
                    <a:pt x="27037" y="3439"/>
                    <a:pt x="25029" y="4492"/>
                    <a:pt x="23784" y="6247"/>
                  </a:cubicBezTo>
                  <a:cubicBezTo>
                    <a:pt x="23517" y="6648"/>
                    <a:pt x="23250" y="7081"/>
                    <a:pt x="22783" y="7248"/>
                  </a:cubicBezTo>
                  <a:cubicBezTo>
                    <a:pt x="22676" y="7284"/>
                    <a:pt x="22567" y="7300"/>
                    <a:pt x="22456" y="7300"/>
                  </a:cubicBezTo>
                  <a:cubicBezTo>
                    <a:pt x="22047" y="7300"/>
                    <a:pt x="21623" y="7084"/>
                    <a:pt x="21282" y="6848"/>
                  </a:cubicBezTo>
                  <a:cubicBezTo>
                    <a:pt x="19881" y="5947"/>
                    <a:pt x="18580" y="4913"/>
                    <a:pt x="17446" y="3712"/>
                  </a:cubicBezTo>
                  <a:cubicBezTo>
                    <a:pt x="17880" y="3679"/>
                    <a:pt x="18113" y="3112"/>
                    <a:pt x="17980" y="2678"/>
                  </a:cubicBezTo>
                  <a:cubicBezTo>
                    <a:pt x="17846" y="2245"/>
                    <a:pt x="17513" y="1944"/>
                    <a:pt x="17146" y="1677"/>
                  </a:cubicBezTo>
                  <a:cubicBezTo>
                    <a:pt x="15859" y="736"/>
                    <a:pt x="14365" y="1"/>
                    <a:pt x="12831" y="1"/>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6462350" y="2178238"/>
              <a:ext cx="1471696" cy="927796"/>
            </a:xfrm>
            <a:custGeom>
              <a:rect b="b" l="l" r="r" t="t"/>
              <a:pathLst>
                <a:path extrusionOk="0" h="21913" w="34759">
                  <a:moveTo>
                    <a:pt x="12831" y="1"/>
                  </a:moveTo>
                  <a:cubicBezTo>
                    <a:pt x="12735" y="1"/>
                    <a:pt x="12639" y="4"/>
                    <a:pt x="12543" y="10"/>
                  </a:cubicBezTo>
                  <a:cubicBezTo>
                    <a:pt x="11313" y="85"/>
                    <a:pt x="10045" y="764"/>
                    <a:pt x="9322" y="1835"/>
                  </a:cubicBezTo>
                  <a:lnTo>
                    <a:pt x="9322" y="1835"/>
                  </a:lnTo>
                  <a:cubicBezTo>
                    <a:pt x="8254" y="1934"/>
                    <a:pt x="7182" y="2015"/>
                    <a:pt x="6105" y="2078"/>
                  </a:cubicBezTo>
                  <a:cubicBezTo>
                    <a:pt x="5871" y="2078"/>
                    <a:pt x="5604" y="2111"/>
                    <a:pt x="5371" y="2211"/>
                  </a:cubicBezTo>
                  <a:cubicBezTo>
                    <a:pt x="5071" y="2345"/>
                    <a:pt x="4837" y="2578"/>
                    <a:pt x="4637" y="2845"/>
                  </a:cubicBezTo>
                  <a:cubicBezTo>
                    <a:pt x="3970" y="3746"/>
                    <a:pt x="3536" y="4880"/>
                    <a:pt x="3736" y="5981"/>
                  </a:cubicBezTo>
                  <a:cubicBezTo>
                    <a:pt x="3895" y="7029"/>
                    <a:pt x="4810" y="7956"/>
                    <a:pt x="5847" y="7956"/>
                  </a:cubicBezTo>
                  <a:cubicBezTo>
                    <a:pt x="5899" y="7956"/>
                    <a:pt x="5952" y="7953"/>
                    <a:pt x="6005" y="7949"/>
                  </a:cubicBezTo>
                  <a:lnTo>
                    <a:pt x="6005" y="7949"/>
                  </a:lnTo>
                  <a:cubicBezTo>
                    <a:pt x="4904" y="9250"/>
                    <a:pt x="3303" y="10150"/>
                    <a:pt x="1568" y="10350"/>
                  </a:cubicBezTo>
                  <a:cubicBezTo>
                    <a:pt x="1101" y="10384"/>
                    <a:pt x="567" y="10417"/>
                    <a:pt x="267" y="10784"/>
                  </a:cubicBezTo>
                  <a:cubicBezTo>
                    <a:pt x="34" y="11084"/>
                    <a:pt x="0" y="11484"/>
                    <a:pt x="34" y="11885"/>
                  </a:cubicBezTo>
                  <a:cubicBezTo>
                    <a:pt x="67" y="13152"/>
                    <a:pt x="401" y="14687"/>
                    <a:pt x="1635" y="15154"/>
                  </a:cubicBezTo>
                  <a:cubicBezTo>
                    <a:pt x="1853" y="15230"/>
                    <a:pt x="2070" y="15264"/>
                    <a:pt x="2285" y="15264"/>
                  </a:cubicBezTo>
                  <a:cubicBezTo>
                    <a:pt x="3382" y="15264"/>
                    <a:pt x="4433" y="14388"/>
                    <a:pt x="5437" y="13886"/>
                  </a:cubicBezTo>
                  <a:cubicBezTo>
                    <a:pt x="5721" y="13726"/>
                    <a:pt x="6071" y="13614"/>
                    <a:pt x="6392" y="13614"/>
                  </a:cubicBezTo>
                  <a:cubicBezTo>
                    <a:pt x="6674" y="13614"/>
                    <a:pt x="6934" y="13701"/>
                    <a:pt x="7105" y="13920"/>
                  </a:cubicBezTo>
                  <a:cubicBezTo>
                    <a:pt x="7305" y="14186"/>
                    <a:pt x="7305" y="14587"/>
                    <a:pt x="7272" y="14920"/>
                  </a:cubicBezTo>
                  <a:cubicBezTo>
                    <a:pt x="7139" y="16488"/>
                    <a:pt x="7039" y="18056"/>
                    <a:pt x="6905" y="19657"/>
                  </a:cubicBezTo>
                  <a:cubicBezTo>
                    <a:pt x="6872" y="20458"/>
                    <a:pt x="6939" y="21492"/>
                    <a:pt x="7739" y="21825"/>
                  </a:cubicBezTo>
                  <a:cubicBezTo>
                    <a:pt x="7901" y="21887"/>
                    <a:pt x="8072" y="21913"/>
                    <a:pt x="8248" y="21913"/>
                  </a:cubicBezTo>
                  <a:cubicBezTo>
                    <a:pt x="8542" y="21913"/>
                    <a:pt x="8848" y="21842"/>
                    <a:pt x="9140" y="21758"/>
                  </a:cubicBezTo>
                  <a:cubicBezTo>
                    <a:pt x="10441" y="21425"/>
                    <a:pt x="11709" y="20958"/>
                    <a:pt x="12909" y="20458"/>
                  </a:cubicBezTo>
                  <a:cubicBezTo>
                    <a:pt x="13210" y="20324"/>
                    <a:pt x="13510" y="20191"/>
                    <a:pt x="13710" y="19957"/>
                  </a:cubicBezTo>
                  <a:cubicBezTo>
                    <a:pt x="14711" y="18856"/>
                    <a:pt x="13110" y="17088"/>
                    <a:pt x="13743" y="15788"/>
                  </a:cubicBezTo>
                  <a:cubicBezTo>
                    <a:pt x="14046" y="15199"/>
                    <a:pt x="14663" y="14958"/>
                    <a:pt x="15341" y="14958"/>
                  </a:cubicBezTo>
                  <a:cubicBezTo>
                    <a:pt x="16008" y="14958"/>
                    <a:pt x="16734" y="15190"/>
                    <a:pt x="17279" y="15554"/>
                  </a:cubicBezTo>
                  <a:cubicBezTo>
                    <a:pt x="18380" y="16288"/>
                    <a:pt x="19281" y="17422"/>
                    <a:pt x="20648" y="17656"/>
                  </a:cubicBezTo>
                  <a:cubicBezTo>
                    <a:pt x="20803" y="17680"/>
                    <a:pt x="20958" y="17692"/>
                    <a:pt x="21113" y="17692"/>
                  </a:cubicBezTo>
                  <a:cubicBezTo>
                    <a:pt x="22222" y="17692"/>
                    <a:pt x="23306" y="17099"/>
                    <a:pt x="24184" y="16455"/>
                  </a:cubicBezTo>
                  <a:cubicBezTo>
                    <a:pt x="24751" y="16054"/>
                    <a:pt x="25285" y="15554"/>
                    <a:pt x="25418" y="14920"/>
                  </a:cubicBezTo>
                  <a:cubicBezTo>
                    <a:pt x="25544" y="14324"/>
                    <a:pt x="25109" y="13610"/>
                    <a:pt x="24530" y="13610"/>
                  </a:cubicBezTo>
                  <a:cubicBezTo>
                    <a:pt x="24493" y="13610"/>
                    <a:pt x="24456" y="13613"/>
                    <a:pt x="24418" y="13619"/>
                  </a:cubicBezTo>
                  <a:cubicBezTo>
                    <a:pt x="24700" y="12936"/>
                    <a:pt x="25449" y="12636"/>
                    <a:pt x="26205" y="12636"/>
                  </a:cubicBezTo>
                  <a:cubicBezTo>
                    <a:pt x="26520" y="12636"/>
                    <a:pt x="26836" y="12687"/>
                    <a:pt x="27120" y="12785"/>
                  </a:cubicBezTo>
                  <a:cubicBezTo>
                    <a:pt x="28087" y="13152"/>
                    <a:pt x="28854" y="13953"/>
                    <a:pt x="29655" y="14587"/>
                  </a:cubicBezTo>
                  <a:cubicBezTo>
                    <a:pt x="30352" y="15117"/>
                    <a:pt x="31213" y="15577"/>
                    <a:pt x="32080" y="15577"/>
                  </a:cubicBezTo>
                  <a:cubicBezTo>
                    <a:pt x="32250" y="15577"/>
                    <a:pt x="32421" y="15559"/>
                    <a:pt x="32590" y="15521"/>
                  </a:cubicBezTo>
                  <a:cubicBezTo>
                    <a:pt x="34158" y="15120"/>
                    <a:pt x="34758" y="13119"/>
                    <a:pt x="34225" y="11685"/>
                  </a:cubicBezTo>
                  <a:cubicBezTo>
                    <a:pt x="33691" y="10250"/>
                    <a:pt x="32390" y="9250"/>
                    <a:pt x="31223" y="8316"/>
                  </a:cubicBezTo>
                  <a:cubicBezTo>
                    <a:pt x="32523" y="8182"/>
                    <a:pt x="33157" y="6381"/>
                    <a:pt x="32557" y="5213"/>
                  </a:cubicBezTo>
                  <a:cubicBezTo>
                    <a:pt x="31956" y="4046"/>
                    <a:pt x="30589" y="3479"/>
                    <a:pt x="29321" y="3445"/>
                  </a:cubicBezTo>
                  <a:cubicBezTo>
                    <a:pt x="29230" y="3441"/>
                    <a:pt x="29140" y="3439"/>
                    <a:pt x="29049" y="3439"/>
                  </a:cubicBezTo>
                  <a:cubicBezTo>
                    <a:pt x="27037" y="3439"/>
                    <a:pt x="25029" y="4492"/>
                    <a:pt x="23784" y="6247"/>
                  </a:cubicBezTo>
                  <a:cubicBezTo>
                    <a:pt x="23517" y="6648"/>
                    <a:pt x="23250" y="7081"/>
                    <a:pt x="22783" y="7248"/>
                  </a:cubicBezTo>
                  <a:cubicBezTo>
                    <a:pt x="22676" y="7284"/>
                    <a:pt x="22567" y="7300"/>
                    <a:pt x="22456" y="7300"/>
                  </a:cubicBezTo>
                  <a:cubicBezTo>
                    <a:pt x="22047" y="7300"/>
                    <a:pt x="21623" y="7084"/>
                    <a:pt x="21282" y="6848"/>
                  </a:cubicBezTo>
                  <a:cubicBezTo>
                    <a:pt x="19881" y="5947"/>
                    <a:pt x="18580" y="4913"/>
                    <a:pt x="17446" y="3712"/>
                  </a:cubicBezTo>
                  <a:cubicBezTo>
                    <a:pt x="17880" y="3679"/>
                    <a:pt x="18113" y="3112"/>
                    <a:pt x="17980" y="2678"/>
                  </a:cubicBezTo>
                  <a:cubicBezTo>
                    <a:pt x="17846" y="2245"/>
                    <a:pt x="17513" y="1944"/>
                    <a:pt x="17146" y="1677"/>
                  </a:cubicBezTo>
                  <a:cubicBezTo>
                    <a:pt x="15859" y="736"/>
                    <a:pt x="14365" y="1"/>
                    <a:pt x="12831"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6532974" y="2135220"/>
              <a:ext cx="1317748" cy="893162"/>
            </a:xfrm>
            <a:custGeom>
              <a:rect b="b" l="l" r="r" t="t"/>
              <a:pathLst>
                <a:path extrusionOk="0" h="21095" w="31123">
                  <a:moveTo>
                    <a:pt x="11362" y="0"/>
                  </a:moveTo>
                  <a:cubicBezTo>
                    <a:pt x="11200" y="0"/>
                    <a:pt x="11037" y="8"/>
                    <a:pt x="10875" y="25"/>
                  </a:cubicBezTo>
                  <a:cubicBezTo>
                    <a:pt x="9641" y="151"/>
                    <a:pt x="8427" y="865"/>
                    <a:pt x="7791" y="1939"/>
                  </a:cubicBezTo>
                  <a:lnTo>
                    <a:pt x="7791" y="1939"/>
                  </a:lnTo>
                  <a:cubicBezTo>
                    <a:pt x="6759" y="2101"/>
                    <a:pt x="5729" y="2264"/>
                    <a:pt x="4703" y="2427"/>
                  </a:cubicBezTo>
                  <a:cubicBezTo>
                    <a:pt x="4470" y="2493"/>
                    <a:pt x="4203" y="2527"/>
                    <a:pt x="4003" y="2627"/>
                  </a:cubicBezTo>
                  <a:cubicBezTo>
                    <a:pt x="3736" y="2794"/>
                    <a:pt x="3536" y="3060"/>
                    <a:pt x="3369" y="3327"/>
                  </a:cubicBezTo>
                  <a:cubicBezTo>
                    <a:pt x="2802" y="4228"/>
                    <a:pt x="2502" y="5362"/>
                    <a:pt x="2802" y="6363"/>
                  </a:cubicBezTo>
                  <a:cubicBezTo>
                    <a:pt x="3071" y="7289"/>
                    <a:pt x="3929" y="8028"/>
                    <a:pt x="4800" y="8028"/>
                  </a:cubicBezTo>
                  <a:cubicBezTo>
                    <a:pt x="4902" y="8028"/>
                    <a:pt x="5003" y="8018"/>
                    <a:pt x="5104" y="7997"/>
                  </a:cubicBezTo>
                  <a:lnTo>
                    <a:pt x="5104" y="7997"/>
                  </a:lnTo>
                  <a:cubicBezTo>
                    <a:pt x="4203" y="9365"/>
                    <a:pt x="2835" y="10366"/>
                    <a:pt x="1301" y="10766"/>
                  </a:cubicBezTo>
                  <a:cubicBezTo>
                    <a:pt x="901" y="10899"/>
                    <a:pt x="400" y="10999"/>
                    <a:pt x="200" y="11366"/>
                  </a:cubicBezTo>
                  <a:cubicBezTo>
                    <a:pt x="0" y="11667"/>
                    <a:pt x="67" y="12067"/>
                    <a:pt x="100" y="12434"/>
                  </a:cubicBezTo>
                  <a:cubicBezTo>
                    <a:pt x="300" y="13635"/>
                    <a:pt x="767" y="15036"/>
                    <a:pt x="1868" y="15302"/>
                  </a:cubicBezTo>
                  <a:cubicBezTo>
                    <a:pt x="1997" y="15335"/>
                    <a:pt x="2124" y="15350"/>
                    <a:pt x="2249" y="15350"/>
                  </a:cubicBezTo>
                  <a:cubicBezTo>
                    <a:pt x="3285" y="15350"/>
                    <a:pt x="4181" y="14323"/>
                    <a:pt x="5104" y="13668"/>
                  </a:cubicBezTo>
                  <a:cubicBezTo>
                    <a:pt x="5358" y="13492"/>
                    <a:pt x="5692" y="13351"/>
                    <a:pt x="5992" y="13351"/>
                  </a:cubicBezTo>
                  <a:cubicBezTo>
                    <a:pt x="6204" y="13351"/>
                    <a:pt x="6400" y="13422"/>
                    <a:pt x="6538" y="13601"/>
                  </a:cubicBezTo>
                  <a:cubicBezTo>
                    <a:pt x="6772" y="13835"/>
                    <a:pt x="6772" y="14202"/>
                    <a:pt x="6772" y="14502"/>
                  </a:cubicBezTo>
                  <a:lnTo>
                    <a:pt x="6772" y="19038"/>
                  </a:lnTo>
                  <a:cubicBezTo>
                    <a:pt x="6772" y="19806"/>
                    <a:pt x="6905" y="20773"/>
                    <a:pt x="7606" y="21040"/>
                  </a:cubicBezTo>
                  <a:cubicBezTo>
                    <a:pt x="7710" y="21078"/>
                    <a:pt x="7818" y="21094"/>
                    <a:pt x="7927" y="21094"/>
                  </a:cubicBezTo>
                  <a:cubicBezTo>
                    <a:pt x="8201" y="21094"/>
                    <a:pt x="8487" y="20992"/>
                    <a:pt x="8773" y="20873"/>
                  </a:cubicBezTo>
                  <a:cubicBezTo>
                    <a:pt x="9840" y="20473"/>
                    <a:pt x="10875" y="20006"/>
                    <a:pt x="11875" y="19439"/>
                  </a:cubicBezTo>
                  <a:cubicBezTo>
                    <a:pt x="12142" y="19305"/>
                    <a:pt x="12376" y="19172"/>
                    <a:pt x="12576" y="18938"/>
                  </a:cubicBezTo>
                  <a:cubicBezTo>
                    <a:pt x="13410" y="17904"/>
                    <a:pt x="11975" y="16236"/>
                    <a:pt x="12509" y="15002"/>
                  </a:cubicBezTo>
                  <a:cubicBezTo>
                    <a:pt x="12749" y="14420"/>
                    <a:pt x="13297" y="14180"/>
                    <a:pt x="13904" y="14180"/>
                  </a:cubicBezTo>
                  <a:cubicBezTo>
                    <a:pt x="14479" y="14180"/>
                    <a:pt x="15107" y="14395"/>
                    <a:pt x="15578" y="14735"/>
                  </a:cubicBezTo>
                  <a:cubicBezTo>
                    <a:pt x="16545" y="15436"/>
                    <a:pt x="17346" y="16503"/>
                    <a:pt x="18513" y="16770"/>
                  </a:cubicBezTo>
                  <a:cubicBezTo>
                    <a:pt x="18680" y="16807"/>
                    <a:pt x="18848" y="16824"/>
                    <a:pt x="19016" y="16824"/>
                  </a:cubicBezTo>
                  <a:cubicBezTo>
                    <a:pt x="19921" y="16824"/>
                    <a:pt x="20828" y="16332"/>
                    <a:pt x="21616" y="15769"/>
                  </a:cubicBezTo>
                  <a:cubicBezTo>
                    <a:pt x="22116" y="15436"/>
                    <a:pt x="22616" y="15002"/>
                    <a:pt x="22783" y="14402"/>
                  </a:cubicBezTo>
                  <a:cubicBezTo>
                    <a:pt x="22911" y="13826"/>
                    <a:pt x="22548" y="13097"/>
                    <a:pt x="22018" y="13097"/>
                  </a:cubicBezTo>
                  <a:cubicBezTo>
                    <a:pt x="21995" y="13097"/>
                    <a:pt x="21972" y="13098"/>
                    <a:pt x="21949" y="13101"/>
                  </a:cubicBezTo>
                  <a:cubicBezTo>
                    <a:pt x="22205" y="12525"/>
                    <a:pt x="22801" y="12277"/>
                    <a:pt x="23416" y="12277"/>
                  </a:cubicBezTo>
                  <a:cubicBezTo>
                    <a:pt x="23763" y="12277"/>
                    <a:pt x="24117" y="12356"/>
                    <a:pt x="24418" y="12500"/>
                  </a:cubicBezTo>
                  <a:cubicBezTo>
                    <a:pt x="25251" y="12934"/>
                    <a:pt x="25852" y="13735"/>
                    <a:pt x="26519" y="14435"/>
                  </a:cubicBezTo>
                  <a:cubicBezTo>
                    <a:pt x="27137" y="15084"/>
                    <a:pt x="27927" y="15647"/>
                    <a:pt x="28782" y="15647"/>
                  </a:cubicBezTo>
                  <a:cubicBezTo>
                    <a:pt x="28850" y="15647"/>
                    <a:pt x="28919" y="15643"/>
                    <a:pt x="28987" y="15636"/>
                  </a:cubicBezTo>
                  <a:cubicBezTo>
                    <a:pt x="30355" y="15469"/>
                    <a:pt x="31122" y="13701"/>
                    <a:pt x="30822" y="12267"/>
                  </a:cubicBezTo>
                  <a:cubicBezTo>
                    <a:pt x="30522" y="10833"/>
                    <a:pt x="29488" y="9698"/>
                    <a:pt x="28487" y="8664"/>
                  </a:cubicBezTo>
                  <a:lnTo>
                    <a:pt x="28487" y="8664"/>
                  </a:lnTo>
                  <a:cubicBezTo>
                    <a:pt x="28512" y="8666"/>
                    <a:pt x="28536" y="8666"/>
                    <a:pt x="28560" y="8666"/>
                  </a:cubicBezTo>
                  <a:cubicBezTo>
                    <a:pt x="29753" y="8666"/>
                    <a:pt x="30513" y="7073"/>
                    <a:pt x="30088" y="5929"/>
                  </a:cubicBezTo>
                  <a:cubicBezTo>
                    <a:pt x="29655" y="4728"/>
                    <a:pt x="28454" y="4028"/>
                    <a:pt x="27253" y="3861"/>
                  </a:cubicBezTo>
                  <a:cubicBezTo>
                    <a:pt x="26963" y="3813"/>
                    <a:pt x="26671" y="3790"/>
                    <a:pt x="26379" y="3790"/>
                  </a:cubicBezTo>
                  <a:cubicBezTo>
                    <a:pt x="24619" y="3790"/>
                    <a:pt x="22865" y="4632"/>
                    <a:pt x="21749" y="6063"/>
                  </a:cubicBezTo>
                  <a:cubicBezTo>
                    <a:pt x="21482" y="6429"/>
                    <a:pt x="21215" y="6830"/>
                    <a:pt x="20782" y="6963"/>
                  </a:cubicBezTo>
                  <a:cubicBezTo>
                    <a:pt x="20698" y="6986"/>
                    <a:pt x="20614" y="6996"/>
                    <a:pt x="20530" y="6996"/>
                  </a:cubicBezTo>
                  <a:cubicBezTo>
                    <a:pt x="20116" y="6996"/>
                    <a:pt x="19714" y="6746"/>
                    <a:pt x="19381" y="6496"/>
                  </a:cubicBezTo>
                  <a:cubicBezTo>
                    <a:pt x="18080" y="5629"/>
                    <a:pt x="16879" y="4595"/>
                    <a:pt x="15778" y="3461"/>
                  </a:cubicBezTo>
                  <a:cubicBezTo>
                    <a:pt x="16178" y="3427"/>
                    <a:pt x="16412" y="2894"/>
                    <a:pt x="16278" y="2460"/>
                  </a:cubicBezTo>
                  <a:cubicBezTo>
                    <a:pt x="16178" y="2060"/>
                    <a:pt x="15811" y="1759"/>
                    <a:pt x="15478" y="1526"/>
                  </a:cubicBezTo>
                  <a:cubicBezTo>
                    <a:pt x="14246" y="655"/>
                    <a:pt x="12826" y="0"/>
                    <a:pt x="11362"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6664313" y="2257074"/>
              <a:ext cx="1055070" cy="508842"/>
            </a:xfrm>
            <a:custGeom>
              <a:rect b="b" l="l" r="r" t="t"/>
              <a:pathLst>
                <a:path extrusionOk="0" h="12018" w="24919">
                  <a:moveTo>
                    <a:pt x="9112" y="0"/>
                  </a:moveTo>
                  <a:cubicBezTo>
                    <a:pt x="8977" y="0"/>
                    <a:pt x="8842" y="5"/>
                    <a:pt x="8707" y="16"/>
                  </a:cubicBezTo>
                  <a:cubicBezTo>
                    <a:pt x="7743" y="90"/>
                    <a:pt x="6798" y="493"/>
                    <a:pt x="6278" y="1090"/>
                  </a:cubicBezTo>
                  <a:lnTo>
                    <a:pt x="6278" y="1090"/>
                  </a:lnTo>
                  <a:cubicBezTo>
                    <a:pt x="5442" y="1185"/>
                    <a:pt x="4606" y="1282"/>
                    <a:pt x="3770" y="1383"/>
                  </a:cubicBezTo>
                  <a:cubicBezTo>
                    <a:pt x="3570" y="1383"/>
                    <a:pt x="3369" y="1417"/>
                    <a:pt x="3203" y="1483"/>
                  </a:cubicBezTo>
                  <a:cubicBezTo>
                    <a:pt x="2969" y="1583"/>
                    <a:pt x="2802" y="1717"/>
                    <a:pt x="2669" y="1884"/>
                  </a:cubicBezTo>
                  <a:cubicBezTo>
                    <a:pt x="2235" y="2417"/>
                    <a:pt x="2002" y="3051"/>
                    <a:pt x="2235" y="3618"/>
                  </a:cubicBezTo>
                  <a:cubicBezTo>
                    <a:pt x="2447" y="4133"/>
                    <a:pt x="3155" y="4566"/>
                    <a:pt x="3883" y="4566"/>
                  </a:cubicBezTo>
                  <a:cubicBezTo>
                    <a:pt x="3956" y="4566"/>
                    <a:pt x="4030" y="4561"/>
                    <a:pt x="4103" y="4552"/>
                  </a:cubicBezTo>
                  <a:lnTo>
                    <a:pt x="4103" y="4552"/>
                  </a:lnTo>
                  <a:cubicBezTo>
                    <a:pt x="3369" y="5319"/>
                    <a:pt x="2269" y="5886"/>
                    <a:pt x="1034" y="6120"/>
                  </a:cubicBezTo>
                  <a:cubicBezTo>
                    <a:pt x="701" y="6187"/>
                    <a:pt x="334" y="6253"/>
                    <a:pt x="134" y="6454"/>
                  </a:cubicBezTo>
                  <a:cubicBezTo>
                    <a:pt x="0" y="6654"/>
                    <a:pt x="34" y="6887"/>
                    <a:pt x="100" y="7087"/>
                  </a:cubicBezTo>
                  <a:cubicBezTo>
                    <a:pt x="234" y="7754"/>
                    <a:pt x="601" y="8555"/>
                    <a:pt x="1501" y="8722"/>
                  </a:cubicBezTo>
                  <a:cubicBezTo>
                    <a:pt x="1601" y="8739"/>
                    <a:pt x="1699" y="8747"/>
                    <a:pt x="1795" y="8747"/>
                  </a:cubicBezTo>
                  <a:cubicBezTo>
                    <a:pt x="2628" y="8747"/>
                    <a:pt x="3322" y="8147"/>
                    <a:pt x="4070" y="7788"/>
                  </a:cubicBezTo>
                  <a:cubicBezTo>
                    <a:pt x="4286" y="7690"/>
                    <a:pt x="4549" y="7603"/>
                    <a:pt x="4789" y="7603"/>
                  </a:cubicBezTo>
                  <a:cubicBezTo>
                    <a:pt x="4957" y="7603"/>
                    <a:pt x="5114" y="7645"/>
                    <a:pt x="5237" y="7754"/>
                  </a:cubicBezTo>
                  <a:cubicBezTo>
                    <a:pt x="5404" y="7888"/>
                    <a:pt x="5404" y="8088"/>
                    <a:pt x="5404" y="8255"/>
                  </a:cubicBezTo>
                  <a:cubicBezTo>
                    <a:pt x="5404" y="9122"/>
                    <a:pt x="5404" y="9989"/>
                    <a:pt x="5404" y="10857"/>
                  </a:cubicBezTo>
                  <a:cubicBezTo>
                    <a:pt x="5404" y="11290"/>
                    <a:pt x="5504" y="11824"/>
                    <a:pt x="6071" y="11991"/>
                  </a:cubicBezTo>
                  <a:cubicBezTo>
                    <a:pt x="6155" y="12009"/>
                    <a:pt x="6242" y="12018"/>
                    <a:pt x="6329" y="12018"/>
                  </a:cubicBezTo>
                  <a:cubicBezTo>
                    <a:pt x="6555" y="12018"/>
                    <a:pt x="6789" y="11963"/>
                    <a:pt x="7005" y="11891"/>
                  </a:cubicBezTo>
                  <a:cubicBezTo>
                    <a:pt x="7873" y="11657"/>
                    <a:pt x="8707" y="11390"/>
                    <a:pt x="9507" y="11090"/>
                  </a:cubicBezTo>
                  <a:cubicBezTo>
                    <a:pt x="9707" y="10990"/>
                    <a:pt x="9907" y="10923"/>
                    <a:pt x="10041" y="10790"/>
                  </a:cubicBezTo>
                  <a:cubicBezTo>
                    <a:pt x="10708" y="10190"/>
                    <a:pt x="9574" y="9256"/>
                    <a:pt x="10007" y="8555"/>
                  </a:cubicBezTo>
                  <a:cubicBezTo>
                    <a:pt x="10197" y="8211"/>
                    <a:pt x="10634" y="8071"/>
                    <a:pt x="11124" y="8071"/>
                  </a:cubicBezTo>
                  <a:cubicBezTo>
                    <a:pt x="11583" y="8071"/>
                    <a:pt x="12088" y="8194"/>
                    <a:pt x="12476" y="8388"/>
                  </a:cubicBezTo>
                  <a:cubicBezTo>
                    <a:pt x="13243" y="8789"/>
                    <a:pt x="13877" y="9389"/>
                    <a:pt x="14778" y="9556"/>
                  </a:cubicBezTo>
                  <a:cubicBezTo>
                    <a:pt x="14916" y="9576"/>
                    <a:pt x="15054" y="9586"/>
                    <a:pt x="15190" y="9586"/>
                  </a:cubicBezTo>
                  <a:cubicBezTo>
                    <a:pt x="15942" y="9586"/>
                    <a:pt x="16658" y="9299"/>
                    <a:pt x="17279" y="8989"/>
                  </a:cubicBezTo>
                  <a:cubicBezTo>
                    <a:pt x="17680" y="8789"/>
                    <a:pt x="18080" y="8555"/>
                    <a:pt x="18213" y="8221"/>
                  </a:cubicBezTo>
                  <a:cubicBezTo>
                    <a:pt x="18342" y="7868"/>
                    <a:pt x="18037" y="7452"/>
                    <a:pt x="17597" y="7452"/>
                  </a:cubicBezTo>
                  <a:cubicBezTo>
                    <a:pt x="17580" y="7452"/>
                    <a:pt x="17563" y="7453"/>
                    <a:pt x="17546" y="7454"/>
                  </a:cubicBezTo>
                  <a:cubicBezTo>
                    <a:pt x="17760" y="7134"/>
                    <a:pt x="18233" y="6991"/>
                    <a:pt x="18720" y="6991"/>
                  </a:cubicBezTo>
                  <a:cubicBezTo>
                    <a:pt x="18995" y="6991"/>
                    <a:pt x="19274" y="7037"/>
                    <a:pt x="19514" y="7121"/>
                  </a:cubicBezTo>
                  <a:cubicBezTo>
                    <a:pt x="20215" y="7354"/>
                    <a:pt x="20682" y="7821"/>
                    <a:pt x="21215" y="8221"/>
                  </a:cubicBezTo>
                  <a:cubicBezTo>
                    <a:pt x="21724" y="8603"/>
                    <a:pt x="22355" y="8924"/>
                    <a:pt x="23078" y="8924"/>
                  </a:cubicBezTo>
                  <a:cubicBezTo>
                    <a:pt x="23113" y="8924"/>
                    <a:pt x="23148" y="8923"/>
                    <a:pt x="23184" y="8922"/>
                  </a:cubicBezTo>
                  <a:cubicBezTo>
                    <a:pt x="24284" y="8822"/>
                    <a:pt x="24918" y="7788"/>
                    <a:pt x="24651" y="6987"/>
                  </a:cubicBezTo>
                  <a:cubicBezTo>
                    <a:pt x="24418" y="6153"/>
                    <a:pt x="23584" y="5520"/>
                    <a:pt x="22783" y="4952"/>
                  </a:cubicBezTo>
                  <a:cubicBezTo>
                    <a:pt x="23784" y="4952"/>
                    <a:pt x="24418" y="4052"/>
                    <a:pt x="24084" y="3351"/>
                  </a:cubicBezTo>
                  <a:cubicBezTo>
                    <a:pt x="23717" y="2684"/>
                    <a:pt x="22750" y="2284"/>
                    <a:pt x="21783" y="2184"/>
                  </a:cubicBezTo>
                  <a:cubicBezTo>
                    <a:pt x="21578" y="2162"/>
                    <a:pt x="21371" y="2152"/>
                    <a:pt x="21164" y="2152"/>
                  </a:cubicBezTo>
                  <a:cubicBezTo>
                    <a:pt x="19749" y="2152"/>
                    <a:pt x="18315" y="2637"/>
                    <a:pt x="17413" y="3451"/>
                  </a:cubicBezTo>
                  <a:cubicBezTo>
                    <a:pt x="17179" y="3652"/>
                    <a:pt x="16946" y="3885"/>
                    <a:pt x="16612" y="3952"/>
                  </a:cubicBezTo>
                  <a:cubicBezTo>
                    <a:pt x="16528" y="3973"/>
                    <a:pt x="16445" y="3982"/>
                    <a:pt x="16361" y="3982"/>
                  </a:cubicBezTo>
                  <a:cubicBezTo>
                    <a:pt x="16047" y="3982"/>
                    <a:pt x="15742" y="3850"/>
                    <a:pt x="15478" y="3718"/>
                  </a:cubicBezTo>
                  <a:cubicBezTo>
                    <a:pt x="14477" y="3185"/>
                    <a:pt x="13510" y="2617"/>
                    <a:pt x="12609" y="1984"/>
                  </a:cubicBezTo>
                  <a:cubicBezTo>
                    <a:pt x="12943" y="1950"/>
                    <a:pt x="13143" y="1650"/>
                    <a:pt x="13043" y="1417"/>
                  </a:cubicBezTo>
                  <a:cubicBezTo>
                    <a:pt x="12943" y="1183"/>
                    <a:pt x="12643" y="1016"/>
                    <a:pt x="12376" y="850"/>
                  </a:cubicBezTo>
                  <a:cubicBezTo>
                    <a:pt x="11419" y="371"/>
                    <a:pt x="10275" y="0"/>
                    <a:pt x="9112"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7174174" y="2485074"/>
              <a:ext cx="2043709" cy="1127684"/>
            </a:xfrm>
            <a:custGeom>
              <a:rect b="b" l="l" r="r" t="t"/>
              <a:pathLst>
                <a:path extrusionOk="0" h="26634" w="48269">
                  <a:moveTo>
                    <a:pt x="21324" y="0"/>
                  </a:moveTo>
                  <a:cubicBezTo>
                    <a:pt x="20552" y="0"/>
                    <a:pt x="19858" y="901"/>
                    <a:pt x="19948" y="1802"/>
                  </a:cubicBezTo>
                  <a:cubicBezTo>
                    <a:pt x="19982" y="2049"/>
                    <a:pt x="20068" y="2278"/>
                    <a:pt x="20192" y="2482"/>
                  </a:cubicBezTo>
                  <a:lnTo>
                    <a:pt x="20192" y="2482"/>
                  </a:lnTo>
                  <a:cubicBezTo>
                    <a:pt x="20011" y="2520"/>
                    <a:pt x="19837" y="2582"/>
                    <a:pt x="19681" y="2670"/>
                  </a:cubicBezTo>
                  <a:cubicBezTo>
                    <a:pt x="18747" y="3237"/>
                    <a:pt x="18080" y="4304"/>
                    <a:pt x="17980" y="5472"/>
                  </a:cubicBezTo>
                  <a:cubicBezTo>
                    <a:pt x="17880" y="6639"/>
                    <a:pt x="18380" y="7807"/>
                    <a:pt x="19247" y="8507"/>
                  </a:cubicBezTo>
                  <a:cubicBezTo>
                    <a:pt x="19848" y="8974"/>
                    <a:pt x="20682" y="9374"/>
                    <a:pt x="20682" y="10142"/>
                  </a:cubicBezTo>
                  <a:cubicBezTo>
                    <a:pt x="20682" y="10575"/>
                    <a:pt x="20415" y="10909"/>
                    <a:pt x="20148" y="11242"/>
                  </a:cubicBezTo>
                  <a:cubicBezTo>
                    <a:pt x="18847" y="12710"/>
                    <a:pt x="17413" y="14044"/>
                    <a:pt x="15812" y="15212"/>
                  </a:cubicBezTo>
                  <a:cubicBezTo>
                    <a:pt x="15044" y="14311"/>
                    <a:pt x="14244" y="13411"/>
                    <a:pt x="13143" y="13044"/>
                  </a:cubicBezTo>
                  <a:cubicBezTo>
                    <a:pt x="12895" y="12958"/>
                    <a:pt x="12625" y="12916"/>
                    <a:pt x="12353" y="12916"/>
                  </a:cubicBezTo>
                  <a:cubicBezTo>
                    <a:pt x="11586" y="12916"/>
                    <a:pt x="10807" y="13253"/>
                    <a:pt x="10470" y="13896"/>
                  </a:cubicBezTo>
                  <a:lnTo>
                    <a:pt x="10470" y="13896"/>
                  </a:lnTo>
                  <a:cubicBezTo>
                    <a:pt x="10543" y="13264"/>
                    <a:pt x="9841" y="12568"/>
                    <a:pt x="9140" y="12343"/>
                  </a:cubicBezTo>
                  <a:cubicBezTo>
                    <a:pt x="8627" y="12153"/>
                    <a:pt x="8087" y="12059"/>
                    <a:pt x="7548" y="12059"/>
                  </a:cubicBezTo>
                  <a:cubicBezTo>
                    <a:pt x="7185" y="12059"/>
                    <a:pt x="6821" y="12101"/>
                    <a:pt x="6466" y="12186"/>
                  </a:cubicBezTo>
                  <a:lnTo>
                    <a:pt x="6466" y="12186"/>
                  </a:lnTo>
                  <a:cubicBezTo>
                    <a:pt x="5385" y="12241"/>
                    <a:pt x="4320" y="12442"/>
                    <a:pt x="3269" y="12777"/>
                  </a:cubicBezTo>
                  <a:cubicBezTo>
                    <a:pt x="2202" y="13144"/>
                    <a:pt x="1134" y="13678"/>
                    <a:pt x="567" y="14645"/>
                  </a:cubicBezTo>
                  <a:cubicBezTo>
                    <a:pt x="0" y="15612"/>
                    <a:pt x="200" y="17080"/>
                    <a:pt x="1234" y="17614"/>
                  </a:cubicBezTo>
                  <a:cubicBezTo>
                    <a:pt x="1598" y="17783"/>
                    <a:pt x="2013" y="17830"/>
                    <a:pt x="2444" y="17830"/>
                  </a:cubicBezTo>
                  <a:cubicBezTo>
                    <a:pt x="2606" y="17830"/>
                    <a:pt x="2771" y="17823"/>
                    <a:pt x="2936" y="17814"/>
                  </a:cubicBezTo>
                  <a:cubicBezTo>
                    <a:pt x="3068" y="17811"/>
                    <a:pt x="3201" y="17810"/>
                    <a:pt x="3333" y="17810"/>
                  </a:cubicBezTo>
                  <a:cubicBezTo>
                    <a:pt x="4768" y="17810"/>
                    <a:pt x="6201" y="17973"/>
                    <a:pt x="7606" y="18247"/>
                  </a:cubicBezTo>
                  <a:cubicBezTo>
                    <a:pt x="8073" y="18348"/>
                    <a:pt x="8540" y="18448"/>
                    <a:pt x="8940" y="18714"/>
                  </a:cubicBezTo>
                  <a:cubicBezTo>
                    <a:pt x="9841" y="19315"/>
                    <a:pt x="10007" y="20549"/>
                    <a:pt x="10174" y="21617"/>
                  </a:cubicBezTo>
                  <a:cubicBezTo>
                    <a:pt x="10341" y="22684"/>
                    <a:pt x="10775" y="23918"/>
                    <a:pt x="11875" y="24218"/>
                  </a:cubicBezTo>
                  <a:cubicBezTo>
                    <a:pt x="12005" y="24255"/>
                    <a:pt x="12136" y="24272"/>
                    <a:pt x="12267" y="24272"/>
                  </a:cubicBezTo>
                  <a:cubicBezTo>
                    <a:pt x="12985" y="24272"/>
                    <a:pt x="13700" y="23766"/>
                    <a:pt x="14010" y="23118"/>
                  </a:cubicBezTo>
                  <a:cubicBezTo>
                    <a:pt x="14344" y="22350"/>
                    <a:pt x="14177" y="21416"/>
                    <a:pt x="13777" y="20683"/>
                  </a:cubicBezTo>
                  <a:cubicBezTo>
                    <a:pt x="13443" y="20115"/>
                    <a:pt x="13076" y="19215"/>
                    <a:pt x="13677" y="18948"/>
                  </a:cubicBezTo>
                  <a:cubicBezTo>
                    <a:pt x="13755" y="18909"/>
                    <a:pt x="13839" y="18895"/>
                    <a:pt x="13926" y="18895"/>
                  </a:cubicBezTo>
                  <a:cubicBezTo>
                    <a:pt x="14060" y="18895"/>
                    <a:pt x="14202" y="18928"/>
                    <a:pt x="14344" y="18948"/>
                  </a:cubicBezTo>
                  <a:cubicBezTo>
                    <a:pt x="15812" y="19248"/>
                    <a:pt x="17513" y="19682"/>
                    <a:pt x="18180" y="21016"/>
                  </a:cubicBezTo>
                  <a:cubicBezTo>
                    <a:pt x="18780" y="22250"/>
                    <a:pt x="18247" y="23785"/>
                    <a:pt x="18847" y="25019"/>
                  </a:cubicBezTo>
                  <a:cubicBezTo>
                    <a:pt x="19412" y="26149"/>
                    <a:pt x="20791" y="26633"/>
                    <a:pt x="22132" y="26633"/>
                  </a:cubicBezTo>
                  <a:cubicBezTo>
                    <a:pt x="22374" y="26633"/>
                    <a:pt x="22615" y="26617"/>
                    <a:pt x="22850" y="26587"/>
                  </a:cubicBezTo>
                  <a:cubicBezTo>
                    <a:pt x="24484" y="26387"/>
                    <a:pt x="26119" y="25486"/>
                    <a:pt x="26753" y="24052"/>
                  </a:cubicBezTo>
                  <a:cubicBezTo>
                    <a:pt x="27353" y="22584"/>
                    <a:pt x="26686" y="20649"/>
                    <a:pt x="25185" y="20149"/>
                  </a:cubicBezTo>
                  <a:cubicBezTo>
                    <a:pt x="25377" y="19678"/>
                    <a:pt x="25851" y="19481"/>
                    <a:pt x="26380" y="19481"/>
                  </a:cubicBezTo>
                  <a:cubicBezTo>
                    <a:pt x="26862" y="19481"/>
                    <a:pt x="27389" y="19645"/>
                    <a:pt x="27787" y="19915"/>
                  </a:cubicBezTo>
                  <a:cubicBezTo>
                    <a:pt x="28587" y="20482"/>
                    <a:pt x="29221" y="21350"/>
                    <a:pt x="30222" y="21617"/>
                  </a:cubicBezTo>
                  <a:cubicBezTo>
                    <a:pt x="30432" y="21677"/>
                    <a:pt x="30646" y="21703"/>
                    <a:pt x="30861" y="21703"/>
                  </a:cubicBezTo>
                  <a:cubicBezTo>
                    <a:pt x="31600" y="21703"/>
                    <a:pt x="32352" y="21393"/>
                    <a:pt x="33024" y="21083"/>
                  </a:cubicBezTo>
                  <a:cubicBezTo>
                    <a:pt x="34792" y="20282"/>
                    <a:pt x="36660" y="19315"/>
                    <a:pt x="37327" y="17580"/>
                  </a:cubicBezTo>
                  <a:cubicBezTo>
                    <a:pt x="37627" y="16813"/>
                    <a:pt x="37827" y="15846"/>
                    <a:pt x="38594" y="15612"/>
                  </a:cubicBezTo>
                  <a:cubicBezTo>
                    <a:pt x="38696" y="15582"/>
                    <a:pt x="38797" y="15570"/>
                    <a:pt x="38899" y="15570"/>
                  </a:cubicBezTo>
                  <a:cubicBezTo>
                    <a:pt x="39131" y="15570"/>
                    <a:pt x="39363" y="15633"/>
                    <a:pt x="39595" y="15679"/>
                  </a:cubicBezTo>
                  <a:cubicBezTo>
                    <a:pt x="40663" y="15946"/>
                    <a:pt x="41830" y="16246"/>
                    <a:pt x="42564" y="17080"/>
                  </a:cubicBezTo>
                  <a:cubicBezTo>
                    <a:pt x="42864" y="17414"/>
                    <a:pt x="43064" y="17814"/>
                    <a:pt x="43431" y="18114"/>
                  </a:cubicBezTo>
                  <a:cubicBezTo>
                    <a:pt x="43754" y="18369"/>
                    <a:pt x="44152" y="18479"/>
                    <a:pt x="44568" y="18479"/>
                  </a:cubicBezTo>
                  <a:cubicBezTo>
                    <a:pt x="45183" y="18479"/>
                    <a:pt x="45835" y="18239"/>
                    <a:pt x="46333" y="17881"/>
                  </a:cubicBezTo>
                  <a:cubicBezTo>
                    <a:pt x="47234" y="17247"/>
                    <a:pt x="47868" y="16279"/>
                    <a:pt x="47968" y="15212"/>
                  </a:cubicBezTo>
                  <a:cubicBezTo>
                    <a:pt x="48068" y="14145"/>
                    <a:pt x="47568" y="13044"/>
                    <a:pt x="46667" y="12510"/>
                  </a:cubicBezTo>
                  <a:cubicBezTo>
                    <a:pt x="47734" y="11643"/>
                    <a:pt x="48268" y="10142"/>
                    <a:pt x="47968" y="8774"/>
                  </a:cubicBezTo>
                  <a:cubicBezTo>
                    <a:pt x="47868" y="8307"/>
                    <a:pt x="47701" y="7873"/>
                    <a:pt x="47668" y="7406"/>
                  </a:cubicBezTo>
                  <a:cubicBezTo>
                    <a:pt x="47668" y="7073"/>
                    <a:pt x="47734" y="6739"/>
                    <a:pt x="47734" y="6372"/>
                  </a:cubicBezTo>
                  <a:cubicBezTo>
                    <a:pt x="47701" y="5438"/>
                    <a:pt x="47000" y="4671"/>
                    <a:pt x="46300" y="4071"/>
                  </a:cubicBezTo>
                  <a:cubicBezTo>
                    <a:pt x="45399" y="3270"/>
                    <a:pt x="44299" y="2636"/>
                    <a:pt x="43131" y="2536"/>
                  </a:cubicBezTo>
                  <a:cubicBezTo>
                    <a:pt x="43043" y="2529"/>
                    <a:pt x="42954" y="2525"/>
                    <a:pt x="42866" y="2525"/>
                  </a:cubicBezTo>
                  <a:cubicBezTo>
                    <a:pt x="41781" y="2525"/>
                    <a:pt x="40686" y="3086"/>
                    <a:pt x="40162" y="4104"/>
                  </a:cubicBezTo>
                  <a:cubicBezTo>
                    <a:pt x="40029" y="2103"/>
                    <a:pt x="38094" y="768"/>
                    <a:pt x="36293" y="501"/>
                  </a:cubicBezTo>
                  <a:cubicBezTo>
                    <a:pt x="35919" y="439"/>
                    <a:pt x="35542" y="408"/>
                    <a:pt x="35167" y="408"/>
                  </a:cubicBezTo>
                  <a:cubicBezTo>
                    <a:pt x="33731" y="408"/>
                    <a:pt x="32305" y="856"/>
                    <a:pt x="31089" y="1702"/>
                  </a:cubicBezTo>
                  <a:cubicBezTo>
                    <a:pt x="29855" y="2536"/>
                    <a:pt x="28754" y="4004"/>
                    <a:pt x="28954" y="5572"/>
                  </a:cubicBezTo>
                  <a:cubicBezTo>
                    <a:pt x="28287" y="5605"/>
                    <a:pt x="27620" y="5672"/>
                    <a:pt x="26953" y="5705"/>
                  </a:cubicBezTo>
                  <a:cubicBezTo>
                    <a:pt x="26731" y="5718"/>
                    <a:pt x="26502" y="5726"/>
                    <a:pt x="26271" y="5726"/>
                  </a:cubicBezTo>
                  <a:cubicBezTo>
                    <a:pt x="25256" y="5726"/>
                    <a:pt x="24215" y="5553"/>
                    <a:pt x="23617" y="4738"/>
                  </a:cubicBezTo>
                  <a:cubicBezTo>
                    <a:pt x="23083" y="4037"/>
                    <a:pt x="23083" y="3037"/>
                    <a:pt x="22950" y="2136"/>
                  </a:cubicBezTo>
                  <a:cubicBezTo>
                    <a:pt x="22817" y="1235"/>
                    <a:pt x="22416" y="235"/>
                    <a:pt x="21582" y="34"/>
                  </a:cubicBezTo>
                  <a:cubicBezTo>
                    <a:pt x="21496" y="11"/>
                    <a:pt x="21410" y="0"/>
                    <a:pt x="21324"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7174174" y="2485074"/>
              <a:ext cx="2043709" cy="1127684"/>
            </a:xfrm>
            <a:custGeom>
              <a:rect b="b" l="l" r="r" t="t"/>
              <a:pathLst>
                <a:path extrusionOk="0" h="26634" w="48269">
                  <a:moveTo>
                    <a:pt x="21324" y="0"/>
                  </a:moveTo>
                  <a:cubicBezTo>
                    <a:pt x="20552" y="0"/>
                    <a:pt x="19858" y="901"/>
                    <a:pt x="19948" y="1802"/>
                  </a:cubicBezTo>
                  <a:cubicBezTo>
                    <a:pt x="19982" y="2049"/>
                    <a:pt x="20068" y="2278"/>
                    <a:pt x="20192" y="2482"/>
                  </a:cubicBezTo>
                  <a:lnTo>
                    <a:pt x="20192" y="2482"/>
                  </a:lnTo>
                  <a:cubicBezTo>
                    <a:pt x="20011" y="2520"/>
                    <a:pt x="19837" y="2582"/>
                    <a:pt x="19681" y="2670"/>
                  </a:cubicBezTo>
                  <a:cubicBezTo>
                    <a:pt x="18747" y="3237"/>
                    <a:pt x="18080" y="4304"/>
                    <a:pt x="17980" y="5472"/>
                  </a:cubicBezTo>
                  <a:cubicBezTo>
                    <a:pt x="17880" y="6639"/>
                    <a:pt x="18380" y="7807"/>
                    <a:pt x="19247" y="8507"/>
                  </a:cubicBezTo>
                  <a:cubicBezTo>
                    <a:pt x="19848" y="8974"/>
                    <a:pt x="20682" y="9374"/>
                    <a:pt x="20682" y="10142"/>
                  </a:cubicBezTo>
                  <a:cubicBezTo>
                    <a:pt x="20682" y="10575"/>
                    <a:pt x="20415" y="10909"/>
                    <a:pt x="20148" y="11242"/>
                  </a:cubicBezTo>
                  <a:cubicBezTo>
                    <a:pt x="18847" y="12710"/>
                    <a:pt x="17413" y="14044"/>
                    <a:pt x="15812" y="15212"/>
                  </a:cubicBezTo>
                  <a:cubicBezTo>
                    <a:pt x="15044" y="14311"/>
                    <a:pt x="14244" y="13411"/>
                    <a:pt x="13143" y="13044"/>
                  </a:cubicBezTo>
                  <a:cubicBezTo>
                    <a:pt x="12895" y="12958"/>
                    <a:pt x="12625" y="12916"/>
                    <a:pt x="12353" y="12916"/>
                  </a:cubicBezTo>
                  <a:cubicBezTo>
                    <a:pt x="11586" y="12916"/>
                    <a:pt x="10807" y="13253"/>
                    <a:pt x="10470" y="13896"/>
                  </a:cubicBezTo>
                  <a:lnTo>
                    <a:pt x="10470" y="13896"/>
                  </a:lnTo>
                  <a:cubicBezTo>
                    <a:pt x="10543" y="13264"/>
                    <a:pt x="9841" y="12568"/>
                    <a:pt x="9140" y="12343"/>
                  </a:cubicBezTo>
                  <a:cubicBezTo>
                    <a:pt x="8627" y="12153"/>
                    <a:pt x="8087" y="12059"/>
                    <a:pt x="7548" y="12059"/>
                  </a:cubicBezTo>
                  <a:cubicBezTo>
                    <a:pt x="7185" y="12059"/>
                    <a:pt x="6821" y="12101"/>
                    <a:pt x="6466" y="12186"/>
                  </a:cubicBezTo>
                  <a:lnTo>
                    <a:pt x="6466" y="12186"/>
                  </a:lnTo>
                  <a:cubicBezTo>
                    <a:pt x="5385" y="12241"/>
                    <a:pt x="4320" y="12442"/>
                    <a:pt x="3269" y="12777"/>
                  </a:cubicBezTo>
                  <a:cubicBezTo>
                    <a:pt x="2202" y="13144"/>
                    <a:pt x="1134" y="13678"/>
                    <a:pt x="567" y="14645"/>
                  </a:cubicBezTo>
                  <a:cubicBezTo>
                    <a:pt x="0" y="15612"/>
                    <a:pt x="200" y="17080"/>
                    <a:pt x="1234" y="17614"/>
                  </a:cubicBezTo>
                  <a:cubicBezTo>
                    <a:pt x="1598" y="17783"/>
                    <a:pt x="2013" y="17830"/>
                    <a:pt x="2444" y="17830"/>
                  </a:cubicBezTo>
                  <a:cubicBezTo>
                    <a:pt x="2606" y="17830"/>
                    <a:pt x="2771" y="17823"/>
                    <a:pt x="2936" y="17814"/>
                  </a:cubicBezTo>
                  <a:cubicBezTo>
                    <a:pt x="3068" y="17811"/>
                    <a:pt x="3201" y="17810"/>
                    <a:pt x="3333" y="17810"/>
                  </a:cubicBezTo>
                  <a:cubicBezTo>
                    <a:pt x="4768" y="17810"/>
                    <a:pt x="6201" y="17973"/>
                    <a:pt x="7606" y="18247"/>
                  </a:cubicBezTo>
                  <a:cubicBezTo>
                    <a:pt x="8073" y="18348"/>
                    <a:pt x="8540" y="18448"/>
                    <a:pt x="8940" y="18714"/>
                  </a:cubicBezTo>
                  <a:cubicBezTo>
                    <a:pt x="9841" y="19315"/>
                    <a:pt x="10007" y="20549"/>
                    <a:pt x="10174" y="21617"/>
                  </a:cubicBezTo>
                  <a:cubicBezTo>
                    <a:pt x="10341" y="22684"/>
                    <a:pt x="10775" y="23918"/>
                    <a:pt x="11875" y="24218"/>
                  </a:cubicBezTo>
                  <a:cubicBezTo>
                    <a:pt x="12005" y="24255"/>
                    <a:pt x="12136" y="24272"/>
                    <a:pt x="12267" y="24272"/>
                  </a:cubicBezTo>
                  <a:cubicBezTo>
                    <a:pt x="12985" y="24272"/>
                    <a:pt x="13700" y="23766"/>
                    <a:pt x="14010" y="23118"/>
                  </a:cubicBezTo>
                  <a:cubicBezTo>
                    <a:pt x="14344" y="22350"/>
                    <a:pt x="14177" y="21416"/>
                    <a:pt x="13777" y="20683"/>
                  </a:cubicBezTo>
                  <a:cubicBezTo>
                    <a:pt x="13443" y="20115"/>
                    <a:pt x="13076" y="19215"/>
                    <a:pt x="13677" y="18948"/>
                  </a:cubicBezTo>
                  <a:cubicBezTo>
                    <a:pt x="13755" y="18909"/>
                    <a:pt x="13839" y="18895"/>
                    <a:pt x="13926" y="18895"/>
                  </a:cubicBezTo>
                  <a:cubicBezTo>
                    <a:pt x="14060" y="18895"/>
                    <a:pt x="14202" y="18928"/>
                    <a:pt x="14344" y="18948"/>
                  </a:cubicBezTo>
                  <a:cubicBezTo>
                    <a:pt x="15812" y="19248"/>
                    <a:pt x="17513" y="19682"/>
                    <a:pt x="18180" y="21016"/>
                  </a:cubicBezTo>
                  <a:cubicBezTo>
                    <a:pt x="18780" y="22250"/>
                    <a:pt x="18247" y="23785"/>
                    <a:pt x="18847" y="25019"/>
                  </a:cubicBezTo>
                  <a:cubicBezTo>
                    <a:pt x="19412" y="26149"/>
                    <a:pt x="20791" y="26633"/>
                    <a:pt x="22132" y="26633"/>
                  </a:cubicBezTo>
                  <a:cubicBezTo>
                    <a:pt x="22374" y="26633"/>
                    <a:pt x="22615" y="26617"/>
                    <a:pt x="22850" y="26587"/>
                  </a:cubicBezTo>
                  <a:cubicBezTo>
                    <a:pt x="24484" y="26387"/>
                    <a:pt x="26119" y="25486"/>
                    <a:pt x="26753" y="24052"/>
                  </a:cubicBezTo>
                  <a:cubicBezTo>
                    <a:pt x="27353" y="22584"/>
                    <a:pt x="26686" y="20649"/>
                    <a:pt x="25185" y="20149"/>
                  </a:cubicBezTo>
                  <a:cubicBezTo>
                    <a:pt x="25377" y="19678"/>
                    <a:pt x="25851" y="19481"/>
                    <a:pt x="26380" y="19481"/>
                  </a:cubicBezTo>
                  <a:cubicBezTo>
                    <a:pt x="26862" y="19481"/>
                    <a:pt x="27389" y="19645"/>
                    <a:pt x="27787" y="19915"/>
                  </a:cubicBezTo>
                  <a:cubicBezTo>
                    <a:pt x="28587" y="20482"/>
                    <a:pt x="29221" y="21350"/>
                    <a:pt x="30222" y="21617"/>
                  </a:cubicBezTo>
                  <a:cubicBezTo>
                    <a:pt x="30432" y="21677"/>
                    <a:pt x="30646" y="21703"/>
                    <a:pt x="30861" y="21703"/>
                  </a:cubicBezTo>
                  <a:cubicBezTo>
                    <a:pt x="31600" y="21703"/>
                    <a:pt x="32352" y="21393"/>
                    <a:pt x="33024" y="21083"/>
                  </a:cubicBezTo>
                  <a:cubicBezTo>
                    <a:pt x="34792" y="20282"/>
                    <a:pt x="36660" y="19315"/>
                    <a:pt x="37327" y="17580"/>
                  </a:cubicBezTo>
                  <a:cubicBezTo>
                    <a:pt x="37627" y="16813"/>
                    <a:pt x="37827" y="15846"/>
                    <a:pt x="38594" y="15612"/>
                  </a:cubicBezTo>
                  <a:cubicBezTo>
                    <a:pt x="38696" y="15582"/>
                    <a:pt x="38797" y="15570"/>
                    <a:pt x="38899" y="15570"/>
                  </a:cubicBezTo>
                  <a:cubicBezTo>
                    <a:pt x="39131" y="15570"/>
                    <a:pt x="39363" y="15633"/>
                    <a:pt x="39595" y="15679"/>
                  </a:cubicBezTo>
                  <a:cubicBezTo>
                    <a:pt x="40663" y="15946"/>
                    <a:pt x="41830" y="16246"/>
                    <a:pt x="42564" y="17080"/>
                  </a:cubicBezTo>
                  <a:cubicBezTo>
                    <a:pt x="42864" y="17414"/>
                    <a:pt x="43064" y="17814"/>
                    <a:pt x="43431" y="18114"/>
                  </a:cubicBezTo>
                  <a:cubicBezTo>
                    <a:pt x="43754" y="18369"/>
                    <a:pt x="44152" y="18479"/>
                    <a:pt x="44568" y="18479"/>
                  </a:cubicBezTo>
                  <a:cubicBezTo>
                    <a:pt x="45183" y="18479"/>
                    <a:pt x="45835" y="18239"/>
                    <a:pt x="46333" y="17881"/>
                  </a:cubicBezTo>
                  <a:cubicBezTo>
                    <a:pt x="47234" y="17247"/>
                    <a:pt x="47868" y="16279"/>
                    <a:pt x="47968" y="15212"/>
                  </a:cubicBezTo>
                  <a:cubicBezTo>
                    <a:pt x="48068" y="14145"/>
                    <a:pt x="47568" y="13044"/>
                    <a:pt x="46667" y="12510"/>
                  </a:cubicBezTo>
                  <a:cubicBezTo>
                    <a:pt x="47734" y="11643"/>
                    <a:pt x="48268" y="10142"/>
                    <a:pt x="47968" y="8774"/>
                  </a:cubicBezTo>
                  <a:cubicBezTo>
                    <a:pt x="47868" y="8307"/>
                    <a:pt x="47701" y="7873"/>
                    <a:pt x="47668" y="7406"/>
                  </a:cubicBezTo>
                  <a:cubicBezTo>
                    <a:pt x="47668" y="7073"/>
                    <a:pt x="47734" y="6739"/>
                    <a:pt x="47734" y="6372"/>
                  </a:cubicBezTo>
                  <a:cubicBezTo>
                    <a:pt x="47701" y="5438"/>
                    <a:pt x="47000" y="4671"/>
                    <a:pt x="46300" y="4071"/>
                  </a:cubicBezTo>
                  <a:cubicBezTo>
                    <a:pt x="45399" y="3270"/>
                    <a:pt x="44299" y="2636"/>
                    <a:pt x="43131" y="2536"/>
                  </a:cubicBezTo>
                  <a:cubicBezTo>
                    <a:pt x="43043" y="2529"/>
                    <a:pt x="42954" y="2525"/>
                    <a:pt x="42866" y="2525"/>
                  </a:cubicBezTo>
                  <a:cubicBezTo>
                    <a:pt x="41781" y="2525"/>
                    <a:pt x="40686" y="3086"/>
                    <a:pt x="40162" y="4104"/>
                  </a:cubicBezTo>
                  <a:cubicBezTo>
                    <a:pt x="40029" y="2103"/>
                    <a:pt x="38094" y="768"/>
                    <a:pt x="36293" y="501"/>
                  </a:cubicBezTo>
                  <a:cubicBezTo>
                    <a:pt x="35919" y="439"/>
                    <a:pt x="35542" y="408"/>
                    <a:pt x="35167" y="408"/>
                  </a:cubicBezTo>
                  <a:cubicBezTo>
                    <a:pt x="33731" y="408"/>
                    <a:pt x="32305" y="856"/>
                    <a:pt x="31089" y="1702"/>
                  </a:cubicBezTo>
                  <a:cubicBezTo>
                    <a:pt x="29855" y="2536"/>
                    <a:pt x="28754" y="4004"/>
                    <a:pt x="28954" y="5572"/>
                  </a:cubicBezTo>
                  <a:cubicBezTo>
                    <a:pt x="28287" y="5605"/>
                    <a:pt x="27620" y="5672"/>
                    <a:pt x="26953" y="5705"/>
                  </a:cubicBezTo>
                  <a:cubicBezTo>
                    <a:pt x="26731" y="5718"/>
                    <a:pt x="26502" y="5726"/>
                    <a:pt x="26271" y="5726"/>
                  </a:cubicBezTo>
                  <a:cubicBezTo>
                    <a:pt x="25256" y="5726"/>
                    <a:pt x="24215" y="5553"/>
                    <a:pt x="23617" y="4738"/>
                  </a:cubicBezTo>
                  <a:cubicBezTo>
                    <a:pt x="23083" y="4037"/>
                    <a:pt x="23083" y="3037"/>
                    <a:pt x="22950" y="2136"/>
                  </a:cubicBezTo>
                  <a:cubicBezTo>
                    <a:pt x="22817" y="1235"/>
                    <a:pt x="22416" y="235"/>
                    <a:pt x="21582" y="34"/>
                  </a:cubicBezTo>
                  <a:cubicBezTo>
                    <a:pt x="21496" y="11"/>
                    <a:pt x="21410" y="0"/>
                    <a:pt x="21324"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7274436" y="2420463"/>
              <a:ext cx="1878456" cy="1073742"/>
            </a:xfrm>
            <a:custGeom>
              <a:rect b="b" l="l" r="r" t="t"/>
              <a:pathLst>
                <a:path extrusionOk="0" h="25360" w="44366">
                  <a:moveTo>
                    <a:pt x="19021" y="0"/>
                  </a:moveTo>
                  <a:cubicBezTo>
                    <a:pt x="18236" y="0"/>
                    <a:pt x="17525" y="905"/>
                    <a:pt x="17647" y="1727"/>
                  </a:cubicBezTo>
                  <a:cubicBezTo>
                    <a:pt x="17690" y="1972"/>
                    <a:pt x="17786" y="2198"/>
                    <a:pt x="17920" y="2397"/>
                  </a:cubicBezTo>
                  <a:lnTo>
                    <a:pt x="17920" y="2397"/>
                  </a:lnTo>
                  <a:cubicBezTo>
                    <a:pt x="17740" y="2439"/>
                    <a:pt x="17567" y="2505"/>
                    <a:pt x="17413" y="2595"/>
                  </a:cubicBezTo>
                  <a:cubicBezTo>
                    <a:pt x="16512" y="3162"/>
                    <a:pt x="15879" y="4196"/>
                    <a:pt x="15812" y="5296"/>
                  </a:cubicBezTo>
                  <a:cubicBezTo>
                    <a:pt x="15779" y="6431"/>
                    <a:pt x="16312" y="7531"/>
                    <a:pt x="17180" y="8165"/>
                  </a:cubicBezTo>
                  <a:cubicBezTo>
                    <a:pt x="17747" y="8599"/>
                    <a:pt x="18547" y="8932"/>
                    <a:pt x="18547" y="9666"/>
                  </a:cubicBezTo>
                  <a:cubicBezTo>
                    <a:pt x="18547" y="10067"/>
                    <a:pt x="18314" y="10433"/>
                    <a:pt x="18080" y="10734"/>
                  </a:cubicBezTo>
                  <a:cubicBezTo>
                    <a:pt x="16913" y="12168"/>
                    <a:pt x="15612" y="13502"/>
                    <a:pt x="14211" y="14670"/>
                  </a:cubicBezTo>
                  <a:cubicBezTo>
                    <a:pt x="13477" y="13869"/>
                    <a:pt x="12710" y="13035"/>
                    <a:pt x="11676" y="12768"/>
                  </a:cubicBezTo>
                  <a:cubicBezTo>
                    <a:pt x="11499" y="12723"/>
                    <a:pt x="11314" y="12701"/>
                    <a:pt x="11129" y="12701"/>
                  </a:cubicBezTo>
                  <a:cubicBezTo>
                    <a:pt x="10344" y="12701"/>
                    <a:pt x="9545" y="13099"/>
                    <a:pt x="9263" y="13808"/>
                  </a:cubicBezTo>
                  <a:lnTo>
                    <a:pt x="9263" y="13808"/>
                  </a:lnTo>
                  <a:cubicBezTo>
                    <a:pt x="9285" y="13203"/>
                    <a:pt x="8589" y="12604"/>
                    <a:pt x="7940" y="12435"/>
                  </a:cubicBezTo>
                  <a:cubicBezTo>
                    <a:pt x="7602" y="12343"/>
                    <a:pt x="7253" y="12298"/>
                    <a:pt x="6902" y="12298"/>
                  </a:cubicBezTo>
                  <a:cubicBezTo>
                    <a:pt x="6435" y="12298"/>
                    <a:pt x="5966" y="12378"/>
                    <a:pt x="5522" y="12533"/>
                  </a:cubicBezTo>
                  <a:lnTo>
                    <a:pt x="5522" y="12533"/>
                  </a:lnTo>
                  <a:cubicBezTo>
                    <a:pt x="4519" y="12698"/>
                    <a:pt x="3546" y="13014"/>
                    <a:pt x="2636" y="13469"/>
                  </a:cubicBezTo>
                  <a:cubicBezTo>
                    <a:pt x="1702" y="13936"/>
                    <a:pt x="768" y="14603"/>
                    <a:pt x="368" y="15604"/>
                  </a:cubicBezTo>
                  <a:cubicBezTo>
                    <a:pt x="1" y="16571"/>
                    <a:pt x="334" y="17939"/>
                    <a:pt x="1302" y="18306"/>
                  </a:cubicBezTo>
                  <a:cubicBezTo>
                    <a:pt x="1495" y="18370"/>
                    <a:pt x="1694" y="18395"/>
                    <a:pt x="1895" y="18395"/>
                  </a:cubicBezTo>
                  <a:cubicBezTo>
                    <a:pt x="2211" y="18395"/>
                    <a:pt x="2530" y="18334"/>
                    <a:pt x="2836" y="18272"/>
                  </a:cubicBezTo>
                  <a:cubicBezTo>
                    <a:pt x="3677" y="18152"/>
                    <a:pt x="4517" y="18092"/>
                    <a:pt x="5358" y="18092"/>
                  </a:cubicBezTo>
                  <a:cubicBezTo>
                    <a:pt x="5918" y="18092"/>
                    <a:pt x="6479" y="18119"/>
                    <a:pt x="7039" y="18172"/>
                  </a:cubicBezTo>
                  <a:cubicBezTo>
                    <a:pt x="7473" y="18206"/>
                    <a:pt x="7873" y="18272"/>
                    <a:pt x="8240" y="18473"/>
                  </a:cubicBezTo>
                  <a:cubicBezTo>
                    <a:pt x="9107" y="19006"/>
                    <a:pt x="9307" y="20140"/>
                    <a:pt x="9541" y="21141"/>
                  </a:cubicBezTo>
                  <a:cubicBezTo>
                    <a:pt x="9774" y="22142"/>
                    <a:pt x="10208" y="23276"/>
                    <a:pt x="11175" y="23476"/>
                  </a:cubicBezTo>
                  <a:cubicBezTo>
                    <a:pt x="11263" y="23495"/>
                    <a:pt x="11350" y="23504"/>
                    <a:pt x="11437" y="23504"/>
                  </a:cubicBezTo>
                  <a:cubicBezTo>
                    <a:pt x="12111" y="23504"/>
                    <a:pt x="12740" y="22959"/>
                    <a:pt x="12977" y="22309"/>
                  </a:cubicBezTo>
                  <a:cubicBezTo>
                    <a:pt x="13243" y="21541"/>
                    <a:pt x="13077" y="20674"/>
                    <a:pt x="12643" y="20007"/>
                  </a:cubicBezTo>
                  <a:cubicBezTo>
                    <a:pt x="12343" y="19473"/>
                    <a:pt x="11942" y="18639"/>
                    <a:pt x="12476" y="18339"/>
                  </a:cubicBezTo>
                  <a:cubicBezTo>
                    <a:pt x="12574" y="18300"/>
                    <a:pt x="12694" y="18284"/>
                    <a:pt x="12818" y="18284"/>
                  </a:cubicBezTo>
                  <a:cubicBezTo>
                    <a:pt x="12905" y="18284"/>
                    <a:pt x="12994" y="18292"/>
                    <a:pt x="13077" y="18306"/>
                  </a:cubicBezTo>
                  <a:cubicBezTo>
                    <a:pt x="14378" y="18506"/>
                    <a:pt x="15912" y="18839"/>
                    <a:pt x="16546" y="20074"/>
                  </a:cubicBezTo>
                  <a:cubicBezTo>
                    <a:pt x="17113" y="21241"/>
                    <a:pt x="16679" y="22742"/>
                    <a:pt x="17246" y="23876"/>
                  </a:cubicBezTo>
                  <a:cubicBezTo>
                    <a:pt x="17778" y="24911"/>
                    <a:pt x="18942" y="25360"/>
                    <a:pt x="20091" y="25360"/>
                  </a:cubicBezTo>
                  <a:cubicBezTo>
                    <a:pt x="20312" y="25360"/>
                    <a:pt x="20533" y="25343"/>
                    <a:pt x="20749" y="25311"/>
                  </a:cubicBezTo>
                  <a:cubicBezTo>
                    <a:pt x="22150" y="25077"/>
                    <a:pt x="23551" y="24243"/>
                    <a:pt x="24118" y="22876"/>
                  </a:cubicBezTo>
                  <a:cubicBezTo>
                    <a:pt x="24652" y="21508"/>
                    <a:pt x="24084" y="19640"/>
                    <a:pt x="22750" y="19173"/>
                  </a:cubicBezTo>
                  <a:cubicBezTo>
                    <a:pt x="22925" y="18719"/>
                    <a:pt x="23347" y="18530"/>
                    <a:pt x="23815" y="18530"/>
                  </a:cubicBezTo>
                  <a:cubicBezTo>
                    <a:pt x="24240" y="18530"/>
                    <a:pt x="24703" y="18686"/>
                    <a:pt x="25052" y="18940"/>
                  </a:cubicBezTo>
                  <a:cubicBezTo>
                    <a:pt x="25786" y="19507"/>
                    <a:pt x="26319" y="20374"/>
                    <a:pt x="27187" y="20641"/>
                  </a:cubicBezTo>
                  <a:cubicBezTo>
                    <a:pt x="27391" y="20709"/>
                    <a:pt x="27601" y="20738"/>
                    <a:pt x="27814" y="20738"/>
                  </a:cubicBezTo>
                  <a:cubicBezTo>
                    <a:pt x="28439" y="20738"/>
                    <a:pt x="29092" y="20489"/>
                    <a:pt x="29688" y="20240"/>
                  </a:cubicBezTo>
                  <a:cubicBezTo>
                    <a:pt x="31256" y="19573"/>
                    <a:pt x="32957" y="18773"/>
                    <a:pt x="33691" y="17172"/>
                  </a:cubicBezTo>
                  <a:cubicBezTo>
                    <a:pt x="34025" y="16471"/>
                    <a:pt x="34225" y="15537"/>
                    <a:pt x="34959" y="15404"/>
                  </a:cubicBezTo>
                  <a:cubicBezTo>
                    <a:pt x="35025" y="15389"/>
                    <a:pt x="35091" y="15382"/>
                    <a:pt x="35156" y="15382"/>
                  </a:cubicBezTo>
                  <a:cubicBezTo>
                    <a:pt x="35391" y="15382"/>
                    <a:pt x="35625" y="15466"/>
                    <a:pt x="35860" y="15570"/>
                  </a:cubicBezTo>
                  <a:cubicBezTo>
                    <a:pt x="36794" y="15904"/>
                    <a:pt x="37828" y="16304"/>
                    <a:pt x="38395" y="17138"/>
                  </a:cubicBezTo>
                  <a:cubicBezTo>
                    <a:pt x="38628" y="17505"/>
                    <a:pt x="38795" y="17905"/>
                    <a:pt x="39062" y="18239"/>
                  </a:cubicBezTo>
                  <a:cubicBezTo>
                    <a:pt x="39391" y="18584"/>
                    <a:pt x="39833" y="18727"/>
                    <a:pt x="40297" y="18727"/>
                  </a:cubicBezTo>
                  <a:cubicBezTo>
                    <a:pt x="40774" y="18727"/>
                    <a:pt x="41274" y="18576"/>
                    <a:pt x="41697" y="18339"/>
                  </a:cubicBezTo>
                  <a:cubicBezTo>
                    <a:pt x="42531" y="17872"/>
                    <a:pt x="43231" y="17038"/>
                    <a:pt x="43432" y="16037"/>
                  </a:cubicBezTo>
                  <a:cubicBezTo>
                    <a:pt x="43632" y="15070"/>
                    <a:pt x="43332" y="13936"/>
                    <a:pt x="42564" y="13336"/>
                  </a:cubicBezTo>
                  <a:cubicBezTo>
                    <a:pt x="43632" y="12635"/>
                    <a:pt x="44299" y="11301"/>
                    <a:pt x="44199" y="9966"/>
                  </a:cubicBezTo>
                  <a:cubicBezTo>
                    <a:pt x="44165" y="9533"/>
                    <a:pt x="44065" y="9099"/>
                    <a:pt x="44099" y="8666"/>
                  </a:cubicBezTo>
                  <a:cubicBezTo>
                    <a:pt x="44132" y="8332"/>
                    <a:pt x="44266" y="7998"/>
                    <a:pt x="44299" y="7698"/>
                  </a:cubicBezTo>
                  <a:cubicBezTo>
                    <a:pt x="44366" y="6798"/>
                    <a:pt x="43832" y="5964"/>
                    <a:pt x="43231" y="5296"/>
                  </a:cubicBezTo>
                  <a:cubicBezTo>
                    <a:pt x="42431" y="4429"/>
                    <a:pt x="41497" y="3695"/>
                    <a:pt x="40363" y="3462"/>
                  </a:cubicBezTo>
                  <a:cubicBezTo>
                    <a:pt x="40159" y="3419"/>
                    <a:pt x="39948" y="3397"/>
                    <a:pt x="39736" y="3397"/>
                  </a:cubicBezTo>
                  <a:cubicBezTo>
                    <a:pt x="38803" y="3397"/>
                    <a:pt x="37844" y="3814"/>
                    <a:pt x="37327" y="4629"/>
                  </a:cubicBezTo>
                  <a:cubicBezTo>
                    <a:pt x="37394" y="2728"/>
                    <a:pt x="35593" y="1260"/>
                    <a:pt x="33825" y="860"/>
                  </a:cubicBezTo>
                  <a:cubicBezTo>
                    <a:pt x="33326" y="745"/>
                    <a:pt x="32813" y="688"/>
                    <a:pt x="32298" y="688"/>
                  </a:cubicBezTo>
                  <a:cubicBezTo>
                    <a:pt x="31024" y="688"/>
                    <a:pt x="29738" y="1038"/>
                    <a:pt x="28621" y="1727"/>
                  </a:cubicBezTo>
                  <a:cubicBezTo>
                    <a:pt x="27387" y="2461"/>
                    <a:pt x="26286" y="3829"/>
                    <a:pt x="26453" y="5330"/>
                  </a:cubicBezTo>
                  <a:cubicBezTo>
                    <a:pt x="25786" y="5363"/>
                    <a:pt x="25152" y="5397"/>
                    <a:pt x="24485" y="5430"/>
                  </a:cubicBezTo>
                  <a:cubicBezTo>
                    <a:pt x="24331" y="5434"/>
                    <a:pt x="24173" y="5438"/>
                    <a:pt x="24013" y="5438"/>
                  </a:cubicBezTo>
                  <a:cubicBezTo>
                    <a:pt x="22992" y="5438"/>
                    <a:pt x="21888" y="5303"/>
                    <a:pt x="21282" y="4496"/>
                  </a:cubicBezTo>
                  <a:cubicBezTo>
                    <a:pt x="20749" y="3795"/>
                    <a:pt x="20749" y="2861"/>
                    <a:pt x="20582" y="2027"/>
                  </a:cubicBezTo>
                  <a:cubicBezTo>
                    <a:pt x="20449" y="1160"/>
                    <a:pt x="20048" y="226"/>
                    <a:pt x="19248" y="26"/>
                  </a:cubicBezTo>
                  <a:cubicBezTo>
                    <a:pt x="19172" y="9"/>
                    <a:pt x="19096" y="0"/>
                    <a:pt x="19021"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7520187" y="2730072"/>
              <a:ext cx="1504171" cy="611686"/>
            </a:xfrm>
            <a:custGeom>
              <a:rect b="b" l="l" r="r" t="t"/>
              <a:pathLst>
                <a:path extrusionOk="0" h="14447" w="35526">
                  <a:moveTo>
                    <a:pt x="15247" y="1"/>
                  </a:moveTo>
                  <a:cubicBezTo>
                    <a:pt x="14611" y="1"/>
                    <a:pt x="14051" y="519"/>
                    <a:pt x="14144" y="980"/>
                  </a:cubicBezTo>
                  <a:cubicBezTo>
                    <a:pt x="14170" y="1122"/>
                    <a:pt x="14244" y="1253"/>
                    <a:pt x="14352" y="1367"/>
                  </a:cubicBezTo>
                  <a:lnTo>
                    <a:pt x="14352" y="1367"/>
                  </a:lnTo>
                  <a:cubicBezTo>
                    <a:pt x="14206" y="1391"/>
                    <a:pt x="14066" y="1429"/>
                    <a:pt x="13943" y="1480"/>
                  </a:cubicBezTo>
                  <a:cubicBezTo>
                    <a:pt x="13210" y="1780"/>
                    <a:pt x="12709" y="2414"/>
                    <a:pt x="12676" y="3015"/>
                  </a:cubicBezTo>
                  <a:cubicBezTo>
                    <a:pt x="12642" y="3648"/>
                    <a:pt x="13043" y="4282"/>
                    <a:pt x="13743" y="4649"/>
                  </a:cubicBezTo>
                  <a:cubicBezTo>
                    <a:pt x="14210" y="4883"/>
                    <a:pt x="14844" y="5116"/>
                    <a:pt x="14844" y="5516"/>
                  </a:cubicBezTo>
                  <a:cubicBezTo>
                    <a:pt x="14877" y="5750"/>
                    <a:pt x="14677" y="5950"/>
                    <a:pt x="14477" y="6117"/>
                  </a:cubicBezTo>
                  <a:cubicBezTo>
                    <a:pt x="13543" y="6951"/>
                    <a:pt x="12509" y="7685"/>
                    <a:pt x="11408" y="8385"/>
                  </a:cubicBezTo>
                  <a:cubicBezTo>
                    <a:pt x="10808" y="7918"/>
                    <a:pt x="10174" y="7451"/>
                    <a:pt x="9340" y="7284"/>
                  </a:cubicBezTo>
                  <a:cubicBezTo>
                    <a:pt x="9202" y="7255"/>
                    <a:pt x="9056" y="7242"/>
                    <a:pt x="8908" y="7242"/>
                  </a:cubicBezTo>
                  <a:cubicBezTo>
                    <a:pt x="8301" y="7242"/>
                    <a:pt x="7665" y="7475"/>
                    <a:pt x="7424" y="7871"/>
                  </a:cubicBezTo>
                  <a:lnTo>
                    <a:pt x="7424" y="7871"/>
                  </a:lnTo>
                  <a:cubicBezTo>
                    <a:pt x="7443" y="7516"/>
                    <a:pt x="6872" y="7195"/>
                    <a:pt x="6371" y="7084"/>
                  </a:cubicBezTo>
                  <a:cubicBezTo>
                    <a:pt x="6108" y="7035"/>
                    <a:pt x="5840" y="7012"/>
                    <a:pt x="5572" y="7012"/>
                  </a:cubicBezTo>
                  <a:cubicBezTo>
                    <a:pt x="5213" y="7012"/>
                    <a:pt x="4855" y="7054"/>
                    <a:pt x="4516" y="7131"/>
                  </a:cubicBezTo>
                  <a:lnTo>
                    <a:pt x="4516" y="7131"/>
                  </a:lnTo>
                  <a:cubicBezTo>
                    <a:pt x="3686" y="7234"/>
                    <a:pt x="2877" y="7426"/>
                    <a:pt x="2102" y="7685"/>
                  </a:cubicBezTo>
                  <a:cubicBezTo>
                    <a:pt x="1368" y="7951"/>
                    <a:pt x="634" y="8318"/>
                    <a:pt x="334" y="8885"/>
                  </a:cubicBezTo>
                  <a:cubicBezTo>
                    <a:pt x="0" y="9452"/>
                    <a:pt x="300" y="10220"/>
                    <a:pt x="1068" y="10420"/>
                  </a:cubicBezTo>
                  <a:cubicBezTo>
                    <a:pt x="1225" y="10459"/>
                    <a:pt x="1382" y="10473"/>
                    <a:pt x="1541" y="10473"/>
                  </a:cubicBezTo>
                  <a:cubicBezTo>
                    <a:pt x="1787" y="10473"/>
                    <a:pt x="2038" y="10440"/>
                    <a:pt x="2302" y="10420"/>
                  </a:cubicBezTo>
                  <a:cubicBezTo>
                    <a:pt x="2947" y="10342"/>
                    <a:pt x="3603" y="10309"/>
                    <a:pt x="4257" y="10309"/>
                  </a:cubicBezTo>
                  <a:cubicBezTo>
                    <a:pt x="4720" y="10309"/>
                    <a:pt x="5182" y="10325"/>
                    <a:pt x="5637" y="10353"/>
                  </a:cubicBezTo>
                  <a:cubicBezTo>
                    <a:pt x="5971" y="10386"/>
                    <a:pt x="6338" y="10420"/>
                    <a:pt x="6605" y="10553"/>
                  </a:cubicBezTo>
                  <a:cubicBezTo>
                    <a:pt x="7305" y="10820"/>
                    <a:pt x="7472" y="11487"/>
                    <a:pt x="7639" y="12054"/>
                  </a:cubicBezTo>
                  <a:cubicBezTo>
                    <a:pt x="7839" y="12621"/>
                    <a:pt x="8206" y="13255"/>
                    <a:pt x="8973" y="13389"/>
                  </a:cubicBezTo>
                  <a:cubicBezTo>
                    <a:pt x="9029" y="13395"/>
                    <a:pt x="9086" y="13398"/>
                    <a:pt x="9142" y="13398"/>
                  </a:cubicBezTo>
                  <a:cubicBezTo>
                    <a:pt x="9683" y="13398"/>
                    <a:pt x="10196" y="13114"/>
                    <a:pt x="10408" y="12721"/>
                  </a:cubicBezTo>
                  <a:cubicBezTo>
                    <a:pt x="10608" y="12288"/>
                    <a:pt x="10474" y="11787"/>
                    <a:pt x="10141" y="11387"/>
                  </a:cubicBezTo>
                  <a:cubicBezTo>
                    <a:pt x="9874" y="11087"/>
                    <a:pt x="9574" y="10620"/>
                    <a:pt x="10007" y="10453"/>
                  </a:cubicBezTo>
                  <a:cubicBezTo>
                    <a:pt x="10141" y="10420"/>
                    <a:pt x="10307" y="10420"/>
                    <a:pt x="10474" y="10420"/>
                  </a:cubicBezTo>
                  <a:cubicBezTo>
                    <a:pt x="11542" y="10553"/>
                    <a:pt x="12743" y="10720"/>
                    <a:pt x="13243" y="11454"/>
                  </a:cubicBezTo>
                  <a:cubicBezTo>
                    <a:pt x="13710" y="12088"/>
                    <a:pt x="13376" y="12955"/>
                    <a:pt x="13810" y="13622"/>
                  </a:cubicBezTo>
                  <a:cubicBezTo>
                    <a:pt x="14231" y="14212"/>
                    <a:pt x="15172" y="14447"/>
                    <a:pt x="16096" y="14447"/>
                  </a:cubicBezTo>
                  <a:cubicBezTo>
                    <a:pt x="16270" y="14447"/>
                    <a:pt x="16443" y="14439"/>
                    <a:pt x="16612" y="14423"/>
                  </a:cubicBezTo>
                  <a:cubicBezTo>
                    <a:pt x="17746" y="14289"/>
                    <a:pt x="18847" y="13822"/>
                    <a:pt x="19314" y="13055"/>
                  </a:cubicBezTo>
                  <a:cubicBezTo>
                    <a:pt x="19748" y="12254"/>
                    <a:pt x="19281" y="11187"/>
                    <a:pt x="18213" y="10920"/>
                  </a:cubicBezTo>
                  <a:cubicBezTo>
                    <a:pt x="18352" y="10659"/>
                    <a:pt x="18690" y="10553"/>
                    <a:pt x="19063" y="10553"/>
                  </a:cubicBezTo>
                  <a:cubicBezTo>
                    <a:pt x="19405" y="10553"/>
                    <a:pt x="19776" y="10643"/>
                    <a:pt x="20048" y="10787"/>
                  </a:cubicBezTo>
                  <a:cubicBezTo>
                    <a:pt x="20648" y="11120"/>
                    <a:pt x="21082" y="11621"/>
                    <a:pt x="21749" y="11754"/>
                  </a:cubicBezTo>
                  <a:cubicBezTo>
                    <a:pt x="21923" y="11798"/>
                    <a:pt x="22100" y="11816"/>
                    <a:pt x="22277" y="11816"/>
                  </a:cubicBezTo>
                  <a:cubicBezTo>
                    <a:pt x="22778" y="11816"/>
                    <a:pt x="23282" y="11668"/>
                    <a:pt x="23750" y="11521"/>
                  </a:cubicBezTo>
                  <a:cubicBezTo>
                    <a:pt x="25018" y="11154"/>
                    <a:pt x="26386" y="10687"/>
                    <a:pt x="26986" y="9786"/>
                  </a:cubicBezTo>
                  <a:cubicBezTo>
                    <a:pt x="27220" y="9386"/>
                    <a:pt x="27420" y="8852"/>
                    <a:pt x="27987" y="8785"/>
                  </a:cubicBezTo>
                  <a:cubicBezTo>
                    <a:pt x="28031" y="8779"/>
                    <a:pt x="28076" y="8776"/>
                    <a:pt x="28121" y="8776"/>
                  </a:cubicBezTo>
                  <a:cubicBezTo>
                    <a:pt x="28309" y="8776"/>
                    <a:pt x="28498" y="8825"/>
                    <a:pt x="28687" y="8852"/>
                  </a:cubicBezTo>
                  <a:cubicBezTo>
                    <a:pt x="29454" y="9052"/>
                    <a:pt x="30288" y="9286"/>
                    <a:pt x="30722" y="9786"/>
                  </a:cubicBezTo>
                  <a:cubicBezTo>
                    <a:pt x="30922" y="9953"/>
                    <a:pt x="31056" y="10220"/>
                    <a:pt x="31289" y="10386"/>
                  </a:cubicBezTo>
                  <a:cubicBezTo>
                    <a:pt x="31539" y="10587"/>
                    <a:pt x="31898" y="10670"/>
                    <a:pt x="32273" y="10670"/>
                  </a:cubicBezTo>
                  <a:cubicBezTo>
                    <a:pt x="32648" y="10670"/>
                    <a:pt x="33040" y="10587"/>
                    <a:pt x="33357" y="10453"/>
                  </a:cubicBezTo>
                  <a:cubicBezTo>
                    <a:pt x="34058" y="10186"/>
                    <a:pt x="34591" y="9686"/>
                    <a:pt x="34758" y="9152"/>
                  </a:cubicBezTo>
                  <a:cubicBezTo>
                    <a:pt x="34925" y="8585"/>
                    <a:pt x="34692" y="7951"/>
                    <a:pt x="34058" y="7584"/>
                  </a:cubicBezTo>
                  <a:cubicBezTo>
                    <a:pt x="34925" y="7218"/>
                    <a:pt x="35459" y="6417"/>
                    <a:pt x="35392" y="5683"/>
                  </a:cubicBezTo>
                  <a:cubicBezTo>
                    <a:pt x="35359" y="5416"/>
                    <a:pt x="35259" y="5183"/>
                    <a:pt x="35292" y="4916"/>
                  </a:cubicBezTo>
                  <a:cubicBezTo>
                    <a:pt x="35325" y="4749"/>
                    <a:pt x="35425" y="4549"/>
                    <a:pt x="35459" y="4382"/>
                  </a:cubicBezTo>
                  <a:cubicBezTo>
                    <a:pt x="35525" y="3848"/>
                    <a:pt x="35092" y="3381"/>
                    <a:pt x="34591" y="3015"/>
                  </a:cubicBezTo>
                  <a:cubicBezTo>
                    <a:pt x="33991" y="2514"/>
                    <a:pt x="33190" y="2114"/>
                    <a:pt x="32323" y="1980"/>
                  </a:cubicBezTo>
                  <a:cubicBezTo>
                    <a:pt x="32147" y="1954"/>
                    <a:pt x="31965" y="1941"/>
                    <a:pt x="31783" y="1941"/>
                  </a:cubicBezTo>
                  <a:cubicBezTo>
                    <a:pt x="31037" y="1941"/>
                    <a:pt x="30290" y="2165"/>
                    <a:pt x="29888" y="2648"/>
                  </a:cubicBezTo>
                  <a:cubicBezTo>
                    <a:pt x="29921" y="1547"/>
                    <a:pt x="28487" y="713"/>
                    <a:pt x="27086" y="479"/>
                  </a:cubicBezTo>
                  <a:cubicBezTo>
                    <a:pt x="26696" y="414"/>
                    <a:pt x="26296" y="383"/>
                    <a:pt x="25895" y="383"/>
                  </a:cubicBezTo>
                  <a:cubicBezTo>
                    <a:pt x="24855" y="383"/>
                    <a:pt x="23807" y="594"/>
                    <a:pt x="22916" y="980"/>
                  </a:cubicBezTo>
                  <a:cubicBezTo>
                    <a:pt x="21916" y="1413"/>
                    <a:pt x="21048" y="2181"/>
                    <a:pt x="21182" y="3048"/>
                  </a:cubicBezTo>
                  <a:cubicBezTo>
                    <a:pt x="20648" y="3048"/>
                    <a:pt x="20148" y="3081"/>
                    <a:pt x="19614" y="3081"/>
                  </a:cubicBezTo>
                  <a:cubicBezTo>
                    <a:pt x="19432" y="3088"/>
                    <a:pt x="19244" y="3093"/>
                    <a:pt x="19057" y="3093"/>
                  </a:cubicBezTo>
                  <a:cubicBezTo>
                    <a:pt x="18282" y="3093"/>
                    <a:pt x="17502" y="3004"/>
                    <a:pt x="17046" y="2548"/>
                  </a:cubicBezTo>
                  <a:cubicBezTo>
                    <a:pt x="16612" y="2181"/>
                    <a:pt x="16612" y="1647"/>
                    <a:pt x="16479" y="1147"/>
                  </a:cubicBezTo>
                  <a:cubicBezTo>
                    <a:pt x="16378" y="680"/>
                    <a:pt x="16045" y="112"/>
                    <a:pt x="15411" y="12"/>
                  </a:cubicBezTo>
                  <a:cubicBezTo>
                    <a:pt x="15356" y="5"/>
                    <a:pt x="15302" y="1"/>
                    <a:pt x="15247"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6983516" y="3529214"/>
              <a:ext cx="1076240" cy="464131"/>
            </a:xfrm>
            <a:custGeom>
              <a:rect b="b" l="l" r="r" t="t"/>
              <a:pathLst>
                <a:path extrusionOk="0" h="10962" w="25419">
                  <a:moveTo>
                    <a:pt x="14766" y="1"/>
                  </a:moveTo>
                  <a:cubicBezTo>
                    <a:pt x="12967" y="1"/>
                    <a:pt x="11168" y="302"/>
                    <a:pt x="9431" y="901"/>
                  </a:cubicBezTo>
                  <a:lnTo>
                    <a:pt x="9431" y="901"/>
                  </a:lnTo>
                  <a:cubicBezTo>
                    <a:pt x="7551" y="565"/>
                    <a:pt x="5652" y="362"/>
                    <a:pt x="3769" y="291"/>
                  </a:cubicBezTo>
                  <a:cubicBezTo>
                    <a:pt x="3584" y="284"/>
                    <a:pt x="3397" y="278"/>
                    <a:pt x="3209" y="278"/>
                  </a:cubicBezTo>
                  <a:cubicBezTo>
                    <a:pt x="2588" y="278"/>
                    <a:pt x="1965" y="343"/>
                    <a:pt x="1401" y="625"/>
                  </a:cubicBezTo>
                  <a:cubicBezTo>
                    <a:pt x="634" y="958"/>
                    <a:pt x="0" y="1759"/>
                    <a:pt x="67" y="2626"/>
                  </a:cubicBezTo>
                  <a:cubicBezTo>
                    <a:pt x="167" y="3760"/>
                    <a:pt x="1434" y="4461"/>
                    <a:pt x="2535" y="4494"/>
                  </a:cubicBezTo>
                  <a:cubicBezTo>
                    <a:pt x="2581" y="4496"/>
                    <a:pt x="2626" y="4496"/>
                    <a:pt x="2672" y="4496"/>
                  </a:cubicBezTo>
                  <a:cubicBezTo>
                    <a:pt x="3632" y="4496"/>
                    <a:pt x="4568" y="4211"/>
                    <a:pt x="5502" y="4211"/>
                  </a:cubicBezTo>
                  <a:cubicBezTo>
                    <a:pt x="5625" y="4211"/>
                    <a:pt x="5748" y="4216"/>
                    <a:pt x="5871" y="4227"/>
                  </a:cubicBezTo>
                  <a:cubicBezTo>
                    <a:pt x="6104" y="4261"/>
                    <a:pt x="6338" y="4294"/>
                    <a:pt x="6505" y="4461"/>
                  </a:cubicBezTo>
                  <a:cubicBezTo>
                    <a:pt x="6938" y="4861"/>
                    <a:pt x="6605" y="5628"/>
                    <a:pt x="6138" y="5995"/>
                  </a:cubicBezTo>
                  <a:cubicBezTo>
                    <a:pt x="5671" y="6396"/>
                    <a:pt x="5037" y="6629"/>
                    <a:pt x="4803" y="7196"/>
                  </a:cubicBezTo>
                  <a:cubicBezTo>
                    <a:pt x="4470" y="7963"/>
                    <a:pt x="5137" y="8831"/>
                    <a:pt x="5904" y="9131"/>
                  </a:cubicBezTo>
                  <a:cubicBezTo>
                    <a:pt x="6254" y="9247"/>
                    <a:pt x="6616" y="9288"/>
                    <a:pt x="6983" y="9288"/>
                  </a:cubicBezTo>
                  <a:cubicBezTo>
                    <a:pt x="7456" y="9288"/>
                    <a:pt x="7936" y="9221"/>
                    <a:pt x="8406" y="9164"/>
                  </a:cubicBezTo>
                  <a:cubicBezTo>
                    <a:pt x="8624" y="9147"/>
                    <a:pt x="8846" y="9134"/>
                    <a:pt x="9068" y="9134"/>
                  </a:cubicBezTo>
                  <a:cubicBezTo>
                    <a:pt x="9695" y="9134"/>
                    <a:pt x="10315" y="9237"/>
                    <a:pt x="10808" y="9631"/>
                  </a:cubicBezTo>
                  <a:cubicBezTo>
                    <a:pt x="11308" y="10065"/>
                    <a:pt x="11608" y="10765"/>
                    <a:pt x="12242" y="10932"/>
                  </a:cubicBezTo>
                  <a:cubicBezTo>
                    <a:pt x="12325" y="10952"/>
                    <a:pt x="12406" y="10961"/>
                    <a:pt x="12485" y="10961"/>
                  </a:cubicBezTo>
                  <a:cubicBezTo>
                    <a:pt x="13211" y="10961"/>
                    <a:pt x="13806" y="10186"/>
                    <a:pt x="14077" y="9465"/>
                  </a:cubicBezTo>
                  <a:cubicBezTo>
                    <a:pt x="14410" y="8664"/>
                    <a:pt x="14644" y="7730"/>
                    <a:pt x="15411" y="7396"/>
                  </a:cubicBezTo>
                  <a:cubicBezTo>
                    <a:pt x="15606" y="7309"/>
                    <a:pt x="15810" y="7269"/>
                    <a:pt x="16014" y="7269"/>
                  </a:cubicBezTo>
                  <a:cubicBezTo>
                    <a:pt x="16507" y="7269"/>
                    <a:pt x="17001" y="7500"/>
                    <a:pt x="17379" y="7830"/>
                  </a:cubicBezTo>
                  <a:cubicBezTo>
                    <a:pt x="17946" y="8264"/>
                    <a:pt x="18346" y="8897"/>
                    <a:pt x="18847" y="9398"/>
                  </a:cubicBezTo>
                  <a:cubicBezTo>
                    <a:pt x="19624" y="10175"/>
                    <a:pt x="20735" y="10670"/>
                    <a:pt x="21837" y="10670"/>
                  </a:cubicBezTo>
                  <a:cubicBezTo>
                    <a:pt x="22296" y="10670"/>
                    <a:pt x="22752" y="10585"/>
                    <a:pt x="23183" y="10399"/>
                  </a:cubicBezTo>
                  <a:cubicBezTo>
                    <a:pt x="24651" y="9798"/>
                    <a:pt x="25418" y="7797"/>
                    <a:pt x="24518" y="6562"/>
                  </a:cubicBezTo>
                  <a:cubicBezTo>
                    <a:pt x="23850" y="5595"/>
                    <a:pt x="22616" y="5328"/>
                    <a:pt x="21482" y="5095"/>
                  </a:cubicBezTo>
                  <a:cubicBezTo>
                    <a:pt x="22349" y="4428"/>
                    <a:pt x="22283" y="2927"/>
                    <a:pt x="21582" y="2059"/>
                  </a:cubicBezTo>
                  <a:cubicBezTo>
                    <a:pt x="20915" y="1192"/>
                    <a:pt x="19881" y="792"/>
                    <a:pt x="18847" y="525"/>
                  </a:cubicBezTo>
                  <a:cubicBezTo>
                    <a:pt x="17504" y="175"/>
                    <a:pt x="16135" y="1"/>
                    <a:pt x="14766" y="1"/>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6983516" y="3529214"/>
              <a:ext cx="1076240" cy="464131"/>
            </a:xfrm>
            <a:custGeom>
              <a:rect b="b" l="l" r="r" t="t"/>
              <a:pathLst>
                <a:path extrusionOk="0" h="10962" w="25419">
                  <a:moveTo>
                    <a:pt x="14766" y="1"/>
                  </a:moveTo>
                  <a:cubicBezTo>
                    <a:pt x="12967" y="1"/>
                    <a:pt x="11168" y="302"/>
                    <a:pt x="9431" y="901"/>
                  </a:cubicBezTo>
                  <a:lnTo>
                    <a:pt x="9431" y="901"/>
                  </a:lnTo>
                  <a:cubicBezTo>
                    <a:pt x="7551" y="565"/>
                    <a:pt x="5652" y="362"/>
                    <a:pt x="3769" y="291"/>
                  </a:cubicBezTo>
                  <a:cubicBezTo>
                    <a:pt x="3584" y="284"/>
                    <a:pt x="3397" y="278"/>
                    <a:pt x="3209" y="278"/>
                  </a:cubicBezTo>
                  <a:cubicBezTo>
                    <a:pt x="2588" y="278"/>
                    <a:pt x="1965" y="343"/>
                    <a:pt x="1401" y="625"/>
                  </a:cubicBezTo>
                  <a:cubicBezTo>
                    <a:pt x="634" y="958"/>
                    <a:pt x="0" y="1759"/>
                    <a:pt x="67" y="2626"/>
                  </a:cubicBezTo>
                  <a:cubicBezTo>
                    <a:pt x="167" y="3760"/>
                    <a:pt x="1434" y="4461"/>
                    <a:pt x="2535" y="4494"/>
                  </a:cubicBezTo>
                  <a:cubicBezTo>
                    <a:pt x="2581" y="4496"/>
                    <a:pt x="2626" y="4496"/>
                    <a:pt x="2672" y="4496"/>
                  </a:cubicBezTo>
                  <a:cubicBezTo>
                    <a:pt x="3632" y="4496"/>
                    <a:pt x="4568" y="4211"/>
                    <a:pt x="5502" y="4211"/>
                  </a:cubicBezTo>
                  <a:cubicBezTo>
                    <a:pt x="5625" y="4211"/>
                    <a:pt x="5748" y="4216"/>
                    <a:pt x="5871" y="4227"/>
                  </a:cubicBezTo>
                  <a:cubicBezTo>
                    <a:pt x="6104" y="4261"/>
                    <a:pt x="6338" y="4294"/>
                    <a:pt x="6505" y="4461"/>
                  </a:cubicBezTo>
                  <a:cubicBezTo>
                    <a:pt x="6938" y="4861"/>
                    <a:pt x="6605" y="5628"/>
                    <a:pt x="6138" y="5995"/>
                  </a:cubicBezTo>
                  <a:cubicBezTo>
                    <a:pt x="5671" y="6396"/>
                    <a:pt x="5037" y="6629"/>
                    <a:pt x="4803" y="7196"/>
                  </a:cubicBezTo>
                  <a:cubicBezTo>
                    <a:pt x="4470" y="7963"/>
                    <a:pt x="5137" y="8831"/>
                    <a:pt x="5904" y="9131"/>
                  </a:cubicBezTo>
                  <a:cubicBezTo>
                    <a:pt x="6254" y="9247"/>
                    <a:pt x="6616" y="9288"/>
                    <a:pt x="6983" y="9288"/>
                  </a:cubicBezTo>
                  <a:cubicBezTo>
                    <a:pt x="7456" y="9288"/>
                    <a:pt x="7936" y="9221"/>
                    <a:pt x="8406" y="9164"/>
                  </a:cubicBezTo>
                  <a:cubicBezTo>
                    <a:pt x="8624" y="9147"/>
                    <a:pt x="8846" y="9134"/>
                    <a:pt x="9068" y="9134"/>
                  </a:cubicBezTo>
                  <a:cubicBezTo>
                    <a:pt x="9695" y="9134"/>
                    <a:pt x="10315" y="9237"/>
                    <a:pt x="10808" y="9631"/>
                  </a:cubicBezTo>
                  <a:cubicBezTo>
                    <a:pt x="11308" y="10065"/>
                    <a:pt x="11608" y="10765"/>
                    <a:pt x="12242" y="10932"/>
                  </a:cubicBezTo>
                  <a:cubicBezTo>
                    <a:pt x="12325" y="10952"/>
                    <a:pt x="12406" y="10961"/>
                    <a:pt x="12485" y="10961"/>
                  </a:cubicBezTo>
                  <a:cubicBezTo>
                    <a:pt x="13211" y="10961"/>
                    <a:pt x="13806" y="10186"/>
                    <a:pt x="14077" y="9465"/>
                  </a:cubicBezTo>
                  <a:cubicBezTo>
                    <a:pt x="14410" y="8664"/>
                    <a:pt x="14644" y="7730"/>
                    <a:pt x="15411" y="7396"/>
                  </a:cubicBezTo>
                  <a:cubicBezTo>
                    <a:pt x="15606" y="7309"/>
                    <a:pt x="15810" y="7269"/>
                    <a:pt x="16014" y="7269"/>
                  </a:cubicBezTo>
                  <a:cubicBezTo>
                    <a:pt x="16507" y="7269"/>
                    <a:pt x="17001" y="7500"/>
                    <a:pt x="17379" y="7830"/>
                  </a:cubicBezTo>
                  <a:cubicBezTo>
                    <a:pt x="17946" y="8264"/>
                    <a:pt x="18346" y="8897"/>
                    <a:pt x="18847" y="9398"/>
                  </a:cubicBezTo>
                  <a:cubicBezTo>
                    <a:pt x="19624" y="10175"/>
                    <a:pt x="20735" y="10670"/>
                    <a:pt x="21837" y="10670"/>
                  </a:cubicBezTo>
                  <a:cubicBezTo>
                    <a:pt x="22296" y="10670"/>
                    <a:pt x="22752" y="10585"/>
                    <a:pt x="23183" y="10399"/>
                  </a:cubicBezTo>
                  <a:cubicBezTo>
                    <a:pt x="24651" y="9798"/>
                    <a:pt x="25418" y="7797"/>
                    <a:pt x="24518" y="6562"/>
                  </a:cubicBezTo>
                  <a:cubicBezTo>
                    <a:pt x="23850" y="5595"/>
                    <a:pt x="22616" y="5328"/>
                    <a:pt x="21482" y="5095"/>
                  </a:cubicBezTo>
                  <a:cubicBezTo>
                    <a:pt x="22349" y="4428"/>
                    <a:pt x="22283" y="2927"/>
                    <a:pt x="21582" y="2059"/>
                  </a:cubicBezTo>
                  <a:cubicBezTo>
                    <a:pt x="20915" y="1192"/>
                    <a:pt x="19881" y="792"/>
                    <a:pt x="18847" y="525"/>
                  </a:cubicBezTo>
                  <a:cubicBezTo>
                    <a:pt x="17504" y="175"/>
                    <a:pt x="16135" y="1"/>
                    <a:pt x="14766"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6999012" y="3495385"/>
              <a:ext cx="1008454" cy="451387"/>
            </a:xfrm>
            <a:custGeom>
              <a:rect b="b" l="l" r="r" t="t"/>
              <a:pathLst>
                <a:path extrusionOk="0" h="10661" w="23818">
                  <a:moveTo>
                    <a:pt x="13986" y="0"/>
                  </a:moveTo>
                  <a:cubicBezTo>
                    <a:pt x="12320" y="0"/>
                    <a:pt x="10651" y="295"/>
                    <a:pt x="9079" y="877"/>
                  </a:cubicBezTo>
                  <a:lnTo>
                    <a:pt x="9079" y="877"/>
                  </a:lnTo>
                  <a:cubicBezTo>
                    <a:pt x="7850" y="709"/>
                    <a:pt x="6611" y="619"/>
                    <a:pt x="5369" y="619"/>
                  </a:cubicBezTo>
                  <a:cubicBezTo>
                    <a:pt x="4736" y="619"/>
                    <a:pt x="4103" y="643"/>
                    <a:pt x="3470" y="690"/>
                  </a:cubicBezTo>
                  <a:cubicBezTo>
                    <a:pt x="2670" y="723"/>
                    <a:pt x="1869" y="823"/>
                    <a:pt x="1202" y="1257"/>
                  </a:cubicBezTo>
                  <a:cubicBezTo>
                    <a:pt x="501" y="1691"/>
                    <a:pt x="1" y="2525"/>
                    <a:pt x="168" y="3325"/>
                  </a:cubicBezTo>
                  <a:cubicBezTo>
                    <a:pt x="381" y="4299"/>
                    <a:pt x="1454" y="4773"/>
                    <a:pt x="2425" y="4773"/>
                  </a:cubicBezTo>
                  <a:cubicBezTo>
                    <a:pt x="2519" y="4773"/>
                    <a:pt x="2612" y="4768"/>
                    <a:pt x="2703" y="4760"/>
                  </a:cubicBezTo>
                  <a:cubicBezTo>
                    <a:pt x="3770" y="4693"/>
                    <a:pt x="4771" y="4226"/>
                    <a:pt x="5805" y="4226"/>
                  </a:cubicBezTo>
                  <a:cubicBezTo>
                    <a:pt x="6039" y="4226"/>
                    <a:pt x="6272" y="4259"/>
                    <a:pt x="6439" y="4393"/>
                  </a:cubicBezTo>
                  <a:cubicBezTo>
                    <a:pt x="6873" y="4760"/>
                    <a:pt x="6606" y="5527"/>
                    <a:pt x="6172" y="5894"/>
                  </a:cubicBezTo>
                  <a:cubicBezTo>
                    <a:pt x="5772" y="6294"/>
                    <a:pt x="5205" y="6561"/>
                    <a:pt x="5038" y="7128"/>
                  </a:cubicBezTo>
                  <a:cubicBezTo>
                    <a:pt x="4804" y="7862"/>
                    <a:pt x="5438" y="8662"/>
                    <a:pt x="6172" y="8863"/>
                  </a:cubicBezTo>
                  <a:cubicBezTo>
                    <a:pt x="6411" y="8942"/>
                    <a:pt x="6657" y="8971"/>
                    <a:pt x="6908" y="8971"/>
                  </a:cubicBezTo>
                  <a:cubicBezTo>
                    <a:pt x="7395" y="8971"/>
                    <a:pt x="7901" y="8862"/>
                    <a:pt x="8407" y="8796"/>
                  </a:cubicBezTo>
                  <a:cubicBezTo>
                    <a:pt x="8657" y="8750"/>
                    <a:pt x="8918" y="8720"/>
                    <a:pt x="9178" y="8720"/>
                  </a:cubicBezTo>
                  <a:cubicBezTo>
                    <a:pt x="9682" y="8720"/>
                    <a:pt x="10179" y="8833"/>
                    <a:pt x="10575" y="9163"/>
                  </a:cubicBezTo>
                  <a:cubicBezTo>
                    <a:pt x="11009" y="9563"/>
                    <a:pt x="11276" y="10230"/>
                    <a:pt x="11843" y="10364"/>
                  </a:cubicBezTo>
                  <a:cubicBezTo>
                    <a:pt x="11932" y="10391"/>
                    <a:pt x="12020" y="10404"/>
                    <a:pt x="12106" y="10404"/>
                  </a:cubicBezTo>
                  <a:cubicBezTo>
                    <a:pt x="12753" y="10404"/>
                    <a:pt x="13275" y="9677"/>
                    <a:pt x="13511" y="9029"/>
                  </a:cubicBezTo>
                  <a:cubicBezTo>
                    <a:pt x="13811" y="8262"/>
                    <a:pt x="14078" y="7361"/>
                    <a:pt x="14778" y="7061"/>
                  </a:cubicBezTo>
                  <a:cubicBezTo>
                    <a:pt x="14927" y="6995"/>
                    <a:pt x="15082" y="6966"/>
                    <a:pt x="15238" y="6966"/>
                  </a:cubicBezTo>
                  <a:cubicBezTo>
                    <a:pt x="15714" y="6966"/>
                    <a:pt x="16203" y="7235"/>
                    <a:pt x="16579" y="7562"/>
                  </a:cubicBezTo>
                  <a:cubicBezTo>
                    <a:pt x="17046" y="8029"/>
                    <a:pt x="17380" y="8629"/>
                    <a:pt x="17814" y="9163"/>
                  </a:cubicBezTo>
                  <a:cubicBezTo>
                    <a:pt x="18530" y="10038"/>
                    <a:pt x="19626" y="10660"/>
                    <a:pt x="20716" y="10660"/>
                  </a:cubicBezTo>
                  <a:cubicBezTo>
                    <a:pt x="20996" y="10660"/>
                    <a:pt x="21277" y="10619"/>
                    <a:pt x="21550" y="10530"/>
                  </a:cubicBezTo>
                  <a:cubicBezTo>
                    <a:pt x="22917" y="10130"/>
                    <a:pt x="23818" y="8396"/>
                    <a:pt x="23184" y="7061"/>
                  </a:cubicBezTo>
                  <a:cubicBezTo>
                    <a:pt x="22684" y="6094"/>
                    <a:pt x="21550" y="5660"/>
                    <a:pt x="20549" y="5327"/>
                  </a:cubicBezTo>
                  <a:cubicBezTo>
                    <a:pt x="21416" y="4760"/>
                    <a:pt x="21516" y="3359"/>
                    <a:pt x="20949" y="2458"/>
                  </a:cubicBezTo>
                  <a:cubicBezTo>
                    <a:pt x="20382" y="1557"/>
                    <a:pt x="19415" y="1057"/>
                    <a:pt x="18414" y="723"/>
                  </a:cubicBezTo>
                  <a:cubicBezTo>
                    <a:pt x="16988" y="240"/>
                    <a:pt x="15488" y="0"/>
                    <a:pt x="13986"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7099316" y="3521466"/>
              <a:ext cx="806492" cy="257385"/>
            </a:xfrm>
            <a:custGeom>
              <a:rect b="b" l="l" r="r" t="t"/>
              <a:pathLst>
                <a:path extrusionOk="0" h="6079" w="19048">
                  <a:moveTo>
                    <a:pt x="11190" y="1"/>
                  </a:moveTo>
                  <a:cubicBezTo>
                    <a:pt x="9844" y="1"/>
                    <a:pt x="8501" y="170"/>
                    <a:pt x="7235" y="504"/>
                  </a:cubicBezTo>
                  <a:lnTo>
                    <a:pt x="7235" y="504"/>
                  </a:lnTo>
                  <a:cubicBezTo>
                    <a:pt x="6277" y="414"/>
                    <a:pt x="5309" y="371"/>
                    <a:pt x="4337" y="371"/>
                  </a:cubicBezTo>
                  <a:cubicBezTo>
                    <a:pt x="3815" y="371"/>
                    <a:pt x="3292" y="383"/>
                    <a:pt x="2769" y="408"/>
                  </a:cubicBezTo>
                  <a:cubicBezTo>
                    <a:pt x="2135" y="441"/>
                    <a:pt x="1468" y="474"/>
                    <a:pt x="934" y="708"/>
                  </a:cubicBezTo>
                  <a:cubicBezTo>
                    <a:pt x="401" y="975"/>
                    <a:pt x="0" y="1442"/>
                    <a:pt x="134" y="1909"/>
                  </a:cubicBezTo>
                  <a:cubicBezTo>
                    <a:pt x="291" y="2476"/>
                    <a:pt x="1193" y="2745"/>
                    <a:pt x="2023" y="2745"/>
                  </a:cubicBezTo>
                  <a:cubicBezTo>
                    <a:pt x="2072" y="2745"/>
                    <a:pt x="2121" y="2744"/>
                    <a:pt x="2169" y="2743"/>
                  </a:cubicBezTo>
                  <a:cubicBezTo>
                    <a:pt x="3002" y="2676"/>
                    <a:pt x="3803" y="2409"/>
                    <a:pt x="4637" y="2409"/>
                  </a:cubicBezTo>
                  <a:cubicBezTo>
                    <a:pt x="4804" y="2409"/>
                    <a:pt x="5004" y="2442"/>
                    <a:pt x="5137" y="2509"/>
                  </a:cubicBezTo>
                  <a:cubicBezTo>
                    <a:pt x="5504" y="2709"/>
                    <a:pt x="5271" y="3143"/>
                    <a:pt x="4937" y="3376"/>
                  </a:cubicBezTo>
                  <a:cubicBezTo>
                    <a:pt x="4604" y="3577"/>
                    <a:pt x="4170" y="3743"/>
                    <a:pt x="4003" y="4077"/>
                  </a:cubicBezTo>
                  <a:cubicBezTo>
                    <a:pt x="3836" y="4477"/>
                    <a:pt x="4337" y="4944"/>
                    <a:pt x="4904" y="5044"/>
                  </a:cubicBezTo>
                  <a:cubicBezTo>
                    <a:pt x="5120" y="5092"/>
                    <a:pt x="5336" y="5110"/>
                    <a:pt x="5552" y="5110"/>
                  </a:cubicBezTo>
                  <a:cubicBezTo>
                    <a:pt x="5936" y="5110"/>
                    <a:pt x="6321" y="5054"/>
                    <a:pt x="6705" y="5011"/>
                  </a:cubicBezTo>
                  <a:cubicBezTo>
                    <a:pt x="6897" y="4989"/>
                    <a:pt x="7097" y="4975"/>
                    <a:pt x="7294" y="4975"/>
                  </a:cubicBezTo>
                  <a:cubicBezTo>
                    <a:pt x="7712" y="4975"/>
                    <a:pt x="8122" y="5040"/>
                    <a:pt x="8440" y="5244"/>
                  </a:cubicBezTo>
                  <a:cubicBezTo>
                    <a:pt x="8807" y="5445"/>
                    <a:pt x="9007" y="5811"/>
                    <a:pt x="9474" y="5912"/>
                  </a:cubicBezTo>
                  <a:cubicBezTo>
                    <a:pt x="9545" y="5927"/>
                    <a:pt x="9615" y="5935"/>
                    <a:pt x="9683" y="5935"/>
                  </a:cubicBezTo>
                  <a:cubicBezTo>
                    <a:pt x="10189" y="5935"/>
                    <a:pt x="10602" y="5527"/>
                    <a:pt x="10808" y="5144"/>
                  </a:cubicBezTo>
                  <a:cubicBezTo>
                    <a:pt x="11042" y="4711"/>
                    <a:pt x="11242" y="4210"/>
                    <a:pt x="11809" y="4044"/>
                  </a:cubicBezTo>
                  <a:cubicBezTo>
                    <a:pt x="11947" y="3997"/>
                    <a:pt x="12091" y="3977"/>
                    <a:pt x="12234" y="3977"/>
                  </a:cubicBezTo>
                  <a:cubicBezTo>
                    <a:pt x="12608" y="3977"/>
                    <a:pt x="12978" y="4117"/>
                    <a:pt x="13243" y="4310"/>
                  </a:cubicBezTo>
                  <a:cubicBezTo>
                    <a:pt x="13643" y="4577"/>
                    <a:pt x="13910" y="4944"/>
                    <a:pt x="14244" y="5211"/>
                  </a:cubicBezTo>
                  <a:cubicBezTo>
                    <a:pt x="14834" y="5720"/>
                    <a:pt x="15725" y="6079"/>
                    <a:pt x="16606" y="6079"/>
                  </a:cubicBezTo>
                  <a:cubicBezTo>
                    <a:pt x="16822" y="6079"/>
                    <a:pt x="17036" y="6057"/>
                    <a:pt x="17246" y="6012"/>
                  </a:cubicBezTo>
                  <a:cubicBezTo>
                    <a:pt x="18313" y="5778"/>
                    <a:pt x="19047" y="4777"/>
                    <a:pt x="18547" y="4044"/>
                  </a:cubicBezTo>
                  <a:cubicBezTo>
                    <a:pt x="18147" y="3476"/>
                    <a:pt x="17246" y="3243"/>
                    <a:pt x="16412" y="3043"/>
                  </a:cubicBezTo>
                  <a:cubicBezTo>
                    <a:pt x="17146" y="2709"/>
                    <a:pt x="17213" y="1909"/>
                    <a:pt x="16746" y="1408"/>
                  </a:cubicBezTo>
                  <a:cubicBezTo>
                    <a:pt x="16312" y="908"/>
                    <a:pt x="15511" y="608"/>
                    <a:pt x="14744" y="408"/>
                  </a:cubicBezTo>
                  <a:cubicBezTo>
                    <a:pt x="13592" y="135"/>
                    <a:pt x="12390" y="1"/>
                    <a:pt x="11190"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7722099" y="3654159"/>
              <a:ext cx="1039574" cy="591913"/>
            </a:xfrm>
            <a:custGeom>
              <a:rect b="b" l="l" r="r" t="t"/>
              <a:pathLst>
                <a:path extrusionOk="0" h="13980" w="24553">
                  <a:moveTo>
                    <a:pt x="19739" y="0"/>
                  </a:moveTo>
                  <a:cubicBezTo>
                    <a:pt x="18091" y="0"/>
                    <a:pt x="16317" y="1262"/>
                    <a:pt x="16347" y="3044"/>
                  </a:cubicBezTo>
                  <a:cubicBezTo>
                    <a:pt x="16347" y="3478"/>
                    <a:pt x="16480" y="3945"/>
                    <a:pt x="16280" y="4345"/>
                  </a:cubicBezTo>
                  <a:cubicBezTo>
                    <a:pt x="16013" y="4846"/>
                    <a:pt x="15413" y="4946"/>
                    <a:pt x="14879" y="4979"/>
                  </a:cubicBezTo>
                  <a:cubicBezTo>
                    <a:pt x="14574" y="5000"/>
                    <a:pt x="14267" y="5013"/>
                    <a:pt x="13959" y="5013"/>
                  </a:cubicBezTo>
                  <a:cubicBezTo>
                    <a:pt x="12818" y="5013"/>
                    <a:pt x="11674" y="4844"/>
                    <a:pt x="10676" y="4345"/>
                  </a:cubicBezTo>
                  <a:cubicBezTo>
                    <a:pt x="9809" y="3878"/>
                    <a:pt x="9075" y="3144"/>
                    <a:pt x="8208" y="2778"/>
                  </a:cubicBezTo>
                  <a:cubicBezTo>
                    <a:pt x="7878" y="2643"/>
                    <a:pt x="7508" y="2567"/>
                    <a:pt x="7146" y="2567"/>
                  </a:cubicBezTo>
                  <a:cubicBezTo>
                    <a:pt x="6521" y="2567"/>
                    <a:pt x="5923" y="2795"/>
                    <a:pt x="5606" y="3345"/>
                  </a:cubicBezTo>
                  <a:cubicBezTo>
                    <a:pt x="5543" y="3444"/>
                    <a:pt x="5506" y="3569"/>
                    <a:pt x="5496" y="3699"/>
                  </a:cubicBezTo>
                  <a:lnTo>
                    <a:pt x="5496" y="3699"/>
                  </a:lnTo>
                  <a:cubicBezTo>
                    <a:pt x="4964" y="3122"/>
                    <a:pt x="4180" y="2818"/>
                    <a:pt x="3392" y="2818"/>
                  </a:cubicBezTo>
                  <a:cubicBezTo>
                    <a:pt x="2782" y="2818"/>
                    <a:pt x="2170" y="3000"/>
                    <a:pt x="1670" y="3378"/>
                  </a:cubicBezTo>
                  <a:cubicBezTo>
                    <a:pt x="390" y="4369"/>
                    <a:pt x="0" y="6373"/>
                    <a:pt x="706" y="7919"/>
                  </a:cubicBezTo>
                  <a:lnTo>
                    <a:pt x="706" y="7919"/>
                  </a:lnTo>
                  <a:cubicBezTo>
                    <a:pt x="495" y="8100"/>
                    <a:pt x="329" y="8349"/>
                    <a:pt x="269" y="8615"/>
                  </a:cubicBezTo>
                  <a:cubicBezTo>
                    <a:pt x="102" y="9282"/>
                    <a:pt x="335" y="10016"/>
                    <a:pt x="869" y="10483"/>
                  </a:cubicBezTo>
                  <a:cubicBezTo>
                    <a:pt x="1483" y="11006"/>
                    <a:pt x="2267" y="11109"/>
                    <a:pt x="3090" y="11109"/>
                  </a:cubicBezTo>
                  <a:cubicBezTo>
                    <a:pt x="3625" y="11109"/>
                    <a:pt x="4177" y="11065"/>
                    <a:pt x="4711" y="11065"/>
                  </a:cubicBezTo>
                  <a:cubicBezTo>
                    <a:pt x="5454" y="11065"/>
                    <a:pt x="6162" y="11149"/>
                    <a:pt x="6740" y="11550"/>
                  </a:cubicBezTo>
                  <a:cubicBezTo>
                    <a:pt x="7474" y="12084"/>
                    <a:pt x="7807" y="13085"/>
                    <a:pt x="8608" y="13585"/>
                  </a:cubicBezTo>
                  <a:cubicBezTo>
                    <a:pt x="9064" y="13877"/>
                    <a:pt x="9600" y="13980"/>
                    <a:pt x="10156" y="13980"/>
                  </a:cubicBezTo>
                  <a:cubicBezTo>
                    <a:pt x="10616" y="13980"/>
                    <a:pt x="11090" y="13909"/>
                    <a:pt x="11543" y="13819"/>
                  </a:cubicBezTo>
                  <a:cubicBezTo>
                    <a:pt x="12211" y="13652"/>
                    <a:pt x="12944" y="13418"/>
                    <a:pt x="13245" y="12851"/>
                  </a:cubicBezTo>
                  <a:cubicBezTo>
                    <a:pt x="13778" y="11784"/>
                    <a:pt x="12611" y="10516"/>
                    <a:pt x="13011" y="9382"/>
                  </a:cubicBezTo>
                  <a:cubicBezTo>
                    <a:pt x="13277" y="8612"/>
                    <a:pt x="14113" y="8286"/>
                    <a:pt x="14948" y="8286"/>
                  </a:cubicBezTo>
                  <a:cubicBezTo>
                    <a:pt x="15162" y="8286"/>
                    <a:pt x="15376" y="8307"/>
                    <a:pt x="15580" y="8348"/>
                  </a:cubicBezTo>
                  <a:cubicBezTo>
                    <a:pt x="16547" y="8548"/>
                    <a:pt x="17448" y="9082"/>
                    <a:pt x="18482" y="9182"/>
                  </a:cubicBezTo>
                  <a:cubicBezTo>
                    <a:pt x="18596" y="9194"/>
                    <a:pt x="18711" y="9199"/>
                    <a:pt x="18825" y="9199"/>
                  </a:cubicBezTo>
                  <a:cubicBezTo>
                    <a:pt x="19717" y="9199"/>
                    <a:pt x="20623" y="8877"/>
                    <a:pt x="21450" y="8582"/>
                  </a:cubicBezTo>
                  <a:cubicBezTo>
                    <a:pt x="22218" y="8281"/>
                    <a:pt x="22985" y="8015"/>
                    <a:pt x="23585" y="7481"/>
                  </a:cubicBezTo>
                  <a:cubicBezTo>
                    <a:pt x="24152" y="6947"/>
                    <a:pt x="24553" y="6113"/>
                    <a:pt x="24386" y="5346"/>
                  </a:cubicBezTo>
                  <a:cubicBezTo>
                    <a:pt x="24249" y="4717"/>
                    <a:pt x="23664" y="4200"/>
                    <a:pt x="23071" y="4200"/>
                  </a:cubicBezTo>
                  <a:cubicBezTo>
                    <a:pt x="22941" y="4200"/>
                    <a:pt x="22811" y="4225"/>
                    <a:pt x="22685" y="4279"/>
                  </a:cubicBezTo>
                  <a:cubicBezTo>
                    <a:pt x="23218" y="3445"/>
                    <a:pt x="23118" y="2277"/>
                    <a:pt x="22551" y="1477"/>
                  </a:cubicBezTo>
                  <a:cubicBezTo>
                    <a:pt x="22018" y="676"/>
                    <a:pt x="21117" y="209"/>
                    <a:pt x="20250" y="42"/>
                  </a:cubicBezTo>
                  <a:cubicBezTo>
                    <a:pt x="20082" y="14"/>
                    <a:pt x="19912" y="0"/>
                    <a:pt x="19739"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7722099" y="3654159"/>
              <a:ext cx="1039574" cy="591913"/>
            </a:xfrm>
            <a:custGeom>
              <a:rect b="b" l="l" r="r" t="t"/>
              <a:pathLst>
                <a:path extrusionOk="0" h="13980" w="24553">
                  <a:moveTo>
                    <a:pt x="19739" y="0"/>
                  </a:moveTo>
                  <a:cubicBezTo>
                    <a:pt x="18091" y="0"/>
                    <a:pt x="16317" y="1262"/>
                    <a:pt x="16347" y="3044"/>
                  </a:cubicBezTo>
                  <a:cubicBezTo>
                    <a:pt x="16347" y="3478"/>
                    <a:pt x="16480" y="3945"/>
                    <a:pt x="16280" y="4345"/>
                  </a:cubicBezTo>
                  <a:cubicBezTo>
                    <a:pt x="16013" y="4846"/>
                    <a:pt x="15413" y="4946"/>
                    <a:pt x="14879" y="4979"/>
                  </a:cubicBezTo>
                  <a:cubicBezTo>
                    <a:pt x="14574" y="5000"/>
                    <a:pt x="14267" y="5013"/>
                    <a:pt x="13959" y="5013"/>
                  </a:cubicBezTo>
                  <a:cubicBezTo>
                    <a:pt x="12818" y="5013"/>
                    <a:pt x="11674" y="4844"/>
                    <a:pt x="10676" y="4345"/>
                  </a:cubicBezTo>
                  <a:cubicBezTo>
                    <a:pt x="9809" y="3878"/>
                    <a:pt x="9075" y="3144"/>
                    <a:pt x="8208" y="2778"/>
                  </a:cubicBezTo>
                  <a:cubicBezTo>
                    <a:pt x="7878" y="2643"/>
                    <a:pt x="7508" y="2567"/>
                    <a:pt x="7146" y="2567"/>
                  </a:cubicBezTo>
                  <a:cubicBezTo>
                    <a:pt x="6521" y="2567"/>
                    <a:pt x="5923" y="2795"/>
                    <a:pt x="5606" y="3345"/>
                  </a:cubicBezTo>
                  <a:cubicBezTo>
                    <a:pt x="5543" y="3444"/>
                    <a:pt x="5506" y="3569"/>
                    <a:pt x="5496" y="3699"/>
                  </a:cubicBezTo>
                  <a:lnTo>
                    <a:pt x="5496" y="3699"/>
                  </a:lnTo>
                  <a:cubicBezTo>
                    <a:pt x="4964" y="3122"/>
                    <a:pt x="4180" y="2818"/>
                    <a:pt x="3392" y="2818"/>
                  </a:cubicBezTo>
                  <a:cubicBezTo>
                    <a:pt x="2782" y="2818"/>
                    <a:pt x="2170" y="3000"/>
                    <a:pt x="1670" y="3378"/>
                  </a:cubicBezTo>
                  <a:cubicBezTo>
                    <a:pt x="390" y="4369"/>
                    <a:pt x="0" y="6373"/>
                    <a:pt x="706" y="7919"/>
                  </a:cubicBezTo>
                  <a:lnTo>
                    <a:pt x="706" y="7919"/>
                  </a:lnTo>
                  <a:cubicBezTo>
                    <a:pt x="495" y="8100"/>
                    <a:pt x="329" y="8349"/>
                    <a:pt x="269" y="8615"/>
                  </a:cubicBezTo>
                  <a:cubicBezTo>
                    <a:pt x="102" y="9282"/>
                    <a:pt x="335" y="10016"/>
                    <a:pt x="869" y="10483"/>
                  </a:cubicBezTo>
                  <a:cubicBezTo>
                    <a:pt x="1483" y="11006"/>
                    <a:pt x="2267" y="11109"/>
                    <a:pt x="3090" y="11109"/>
                  </a:cubicBezTo>
                  <a:cubicBezTo>
                    <a:pt x="3625" y="11109"/>
                    <a:pt x="4177" y="11065"/>
                    <a:pt x="4711" y="11065"/>
                  </a:cubicBezTo>
                  <a:cubicBezTo>
                    <a:pt x="5454" y="11065"/>
                    <a:pt x="6162" y="11149"/>
                    <a:pt x="6740" y="11550"/>
                  </a:cubicBezTo>
                  <a:cubicBezTo>
                    <a:pt x="7474" y="12084"/>
                    <a:pt x="7807" y="13085"/>
                    <a:pt x="8608" y="13585"/>
                  </a:cubicBezTo>
                  <a:cubicBezTo>
                    <a:pt x="9064" y="13877"/>
                    <a:pt x="9600" y="13980"/>
                    <a:pt x="10156" y="13980"/>
                  </a:cubicBezTo>
                  <a:cubicBezTo>
                    <a:pt x="10616" y="13980"/>
                    <a:pt x="11090" y="13909"/>
                    <a:pt x="11543" y="13819"/>
                  </a:cubicBezTo>
                  <a:cubicBezTo>
                    <a:pt x="12211" y="13652"/>
                    <a:pt x="12944" y="13418"/>
                    <a:pt x="13245" y="12851"/>
                  </a:cubicBezTo>
                  <a:cubicBezTo>
                    <a:pt x="13778" y="11784"/>
                    <a:pt x="12611" y="10516"/>
                    <a:pt x="13011" y="9382"/>
                  </a:cubicBezTo>
                  <a:cubicBezTo>
                    <a:pt x="13277" y="8612"/>
                    <a:pt x="14113" y="8286"/>
                    <a:pt x="14948" y="8286"/>
                  </a:cubicBezTo>
                  <a:cubicBezTo>
                    <a:pt x="15162" y="8286"/>
                    <a:pt x="15376" y="8307"/>
                    <a:pt x="15580" y="8348"/>
                  </a:cubicBezTo>
                  <a:cubicBezTo>
                    <a:pt x="16547" y="8548"/>
                    <a:pt x="17448" y="9082"/>
                    <a:pt x="18482" y="9182"/>
                  </a:cubicBezTo>
                  <a:cubicBezTo>
                    <a:pt x="18596" y="9194"/>
                    <a:pt x="18711" y="9199"/>
                    <a:pt x="18825" y="9199"/>
                  </a:cubicBezTo>
                  <a:cubicBezTo>
                    <a:pt x="19717" y="9199"/>
                    <a:pt x="20623" y="8877"/>
                    <a:pt x="21450" y="8582"/>
                  </a:cubicBezTo>
                  <a:cubicBezTo>
                    <a:pt x="22218" y="8281"/>
                    <a:pt x="22985" y="8015"/>
                    <a:pt x="23585" y="7481"/>
                  </a:cubicBezTo>
                  <a:cubicBezTo>
                    <a:pt x="24152" y="6947"/>
                    <a:pt x="24553" y="6113"/>
                    <a:pt x="24386" y="5346"/>
                  </a:cubicBezTo>
                  <a:cubicBezTo>
                    <a:pt x="24249" y="4717"/>
                    <a:pt x="23664" y="4200"/>
                    <a:pt x="23071" y="4200"/>
                  </a:cubicBezTo>
                  <a:cubicBezTo>
                    <a:pt x="22941" y="4200"/>
                    <a:pt x="22811" y="4225"/>
                    <a:pt x="22685" y="4279"/>
                  </a:cubicBezTo>
                  <a:cubicBezTo>
                    <a:pt x="23218" y="3445"/>
                    <a:pt x="23118" y="2277"/>
                    <a:pt x="22551" y="1477"/>
                  </a:cubicBezTo>
                  <a:cubicBezTo>
                    <a:pt x="22018" y="676"/>
                    <a:pt x="21117" y="209"/>
                    <a:pt x="20250" y="42"/>
                  </a:cubicBezTo>
                  <a:cubicBezTo>
                    <a:pt x="20082" y="14"/>
                    <a:pt x="19912" y="0"/>
                    <a:pt x="19739"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7763211" y="3634513"/>
              <a:ext cx="960356" cy="550928"/>
            </a:xfrm>
            <a:custGeom>
              <a:rect b="b" l="l" r="r" t="t"/>
              <a:pathLst>
                <a:path extrusionOk="0" h="13012" w="22682">
                  <a:moveTo>
                    <a:pt x="18418" y="1"/>
                  </a:moveTo>
                  <a:cubicBezTo>
                    <a:pt x="16857" y="1"/>
                    <a:pt x="15266" y="1057"/>
                    <a:pt x="15209" y="2641"/>
                  </a:cubicBezTo>
                  <a:cubicBezTo>
                    <a:pt x="15209" y="3075"/>
                    <a:pt x="15309" y="3542"/>
                    <a:pt x="15109" y="3909"/>
                  </a:cubicBezTo>
                  <a:cubicBezTo>
                    <a:pt x="14842" y="4342"/>
                    <a:pt x="14242" y="4442"/>
                    <a:pt x="13741" y="4442"/>
                  </a:cubicBezTo>
                  <a:cubicBezTo>
                    <a:pt x="13513" y="4454"/>
                    <a:pt x="13284" y="4460"/>
                    <a:pt x="13053" y="4460"/>
                  </a:cubicBezTo>
                  <a:cubicBezTo>
                    <a:pt x="11933" y="4460"/>
                    <a:pt x="10795" y="4306"/>
                    <a:pt x="9772" y="3809"/>
                  </a:cubicBezTo>
                  <a:cubicBezTo>
                    <a:pt x="8938" y="3408"/>
                    <a:pt x="8204" y="2741"/>
                    <a:pt x="7337" y="2441"/>
                  </a:cubicBezTo>
                  <a:cubicBezTo>
                    <a:pt x="7065" y="2336"/>
                    <a:pt x="6763" y="2281"/>
                    <a:pt x="6464" y="2281"/>
                  </a:cubicBezTo>
                  <a:cubicBezTo>
                    <a:pt x="5809" y="2281"/>
                    <a:pt x="5166" y="2546"/>
                    <a:pt x="4868" y="3141"/>
                  </a:cubicBezTo>
                  <a:cubicBezTo>
                    <a:pt x="4821" y="3246"/>
                    <a:pt x="4800" y="3374"/>
                    <a:pt x="4805" y="3504"/>
                  </a:cubicBezTo>
                  <a:lnTo>
                    <a:pt x="4805" y="3504"/>
                  </a:lnTo>
                  <a:cubicBezTo>
                    <a:pt x="4325" y="3060"/>
                    <a:pt x="3668" y="2833"/>
                    <a:pt x="3010" y="2833"/>
                  </a:cubicBezTo>
                  <a:cubicBezTo>
                    <a:pt x="2331" y="2833"/>
                    <a:pt x="1651" y="3076"/>
                    <a:pt x="1166" y="3575"/>
                  </a:cubicBezTo>
                  <a:cubicBezTo>
                    <a:pt x="50" y="4690"/>
                    <a:pt x="1" y="6628"/>
                    <a:pt x="813" y="7991"/>
                  </a:cubicBezTo>
                  <a:lnTo>
                    <a:pt x="813" y="7991"/>
                  </a:lnTo>
                  <a:cubicBezTo>
                    <a:pt x="643" y="8189"/>
                    <a:pt x="523" y="8446"/>
                    <a:pt x="499" y="8712"/>
                  </a:cubicBezTo>
                  <a:cubicBezTo>
                    <a:pt x="432" y="9346"/>
                    <a:pt x="732" y="10046"/>
                    <a:pt x="1232" y="10413"/>
                  </a:cubicBezTo>
                  <a:cubicBezTo>
                    <a:pt x="1624" y="10689"/>
                    <a:pt x="2071" y="10778"/>
                    <a:pt x="2544" y="10778"/>
                  </a:cubicBezTo>
                  <a:cubicBezTo>
                    <a:pt x="3380" y="10778"/>
                    <a:pt x="4298" y="10502"/>
                    <a:pt x="5139" y="10502"/>
                  </a:cubicBezTo>
                  <a:cubicBezTo>
                    <a:pt x="5604" y="10502"/>
                    <a:pt x="6045" y="10586"/>
                    <a:pt x="6436" y="10847"/>
                  </a:cubicBezTo>
                  <a:cubicBezTo>
                    <a:pt x="7137" y="11314"/>
                    <a:pt x="7470" y="12248"/>
                    <a:pt x="8171" y="12682"/>
                  </a:cubicBezTo>
                  <a:cubicBezTo>
                    <a:pt x="8529" y="12926"/>
                    <a:pt x="8935" y="13011"/>
                    <a:pt x="9354" y="13011"/>
                  </a:cubicBezTo>
                  <a:cubicBezTo>
                    <a:pt x="9793" y="13011"/>
                    <a:pt x="10246" y="12917"/>
                    <a:pt x="10672" y="12815"/>
                  </a:cubicBezTo>
                  <a:cubicBezTo>
                    <a:pt x="11240" y="12682"/>
                    <a:pt x="11873" y="12448"/>
                    <a:pt x="12140" y="11914"/>
                  </a:cubicBezTo>
                  <a:cubicBezTo>
                    <a:pt x="12641" y="10914"/>
                    <a:pt x="11606" y="9679"/>
                    <a:pt x="11973" y="8612"/>
                  </a:cubicBezTo>
                  <a:cubicBezTo>
                    <a:pt x="12206" y="7915"/>
                    <a:pt x="12937" y="7598"/>
                    <a:pt x="13673" y="7598"/>
                  </a:cubicBezTo>
                  <a:cubicBezTo>
                    <a:pt x="13888" y="7598"/>
                    <a:pt x="14104" y="7625"/>
                    <a:pt x="14308" y="7678"/>
                  </a:cubicBezTo>
                  <a:cubicBezTo>
                    <a:pt x="15209" y="7912"/>
                    <a:pt x="15976" y="8445"/>
                    <a:pt x="16910" y="8612"/>
                  </a:cubicBezTo>
                  <a:cubicBezTo>
                    <a:pt x="17123" y="8651"/>
                    <a:pt x="17336" y="8668"/>
                    <a:pt x="17549" y="8668"/>
                  </a:cubicBezTo>
                  <a:cubicBezTo>
                    <a:pt x="18236" y="8668"/>
                    <a:pt x="18924" y="8490"/>
                    <a:pt x="19612" y="8312"/>
                  </a:cubicBezTo>
                  <a:cubicBezTo>
                    <a:pt x="20313" y="8112"/>
                    <a:pt x="21013" y="7912"/>
                    <a:pt x="21614" y="7511"/>
                  </a:cubicBezTo>
                  <a:cubicBezTo>
                    <a:pt x="22214" y="7078"/>
                    <a:pt x="22681" y="6377"/>
                    <a:pt x="22614" y="5610"/>
                  </a:cubicBezTo>
                  <a:cubicBezTo>
                    <a:pt x="22555" y="4962"/>
                    <a:pt x="22003" y="4341"/>
                    <a:pt x="21393" y="4341"/>
                  </a:cubicBezTo>
                  <a:cubicBezTo>
                    <a:pt x="21312" y="4341"/>
                    <a:pt x="21229" y="4352"/>
                    <a:pt x="21147" y="4376"/>
                  </a:cubicBezTo>
                  <a:cubicBezTo>
                    <a:pt x="21747" y="3675"/>
                    <a:pt x="21780" y="2541"/>
                    <a:pt x="21347" y="1707"/>
                  </a:cubicBezTo>
                  <a:cubicBezTo>
                    <a:pt x="20946" y="873"/>
                    <a:pt x="20113" y="339"/>
                    <a:pt x="19245" y="106"/>
                  </a:cubicBezTo>
                  <a:cubicBezTo>
                    <a:pt x="18976" y="35"/>
                    <a:pt x="18697" y="1"/>
                    <a:pt x="18418" y="1"/>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7857736" y="3749129"/>
              <a:ext cx="768302" cy="314840"/>
            </a:xfrm>
            <a:custGeom>
              <a:rect b="b" l="l" r="r" t="t"/>
              <a:pathLst>
                <a:path extrusionOk="0" h="7436" w="18146">
                  <a:moveTo>
                    <a:pt x="14743" y="1"/>
                  </a:moveTo>
                  <a:cubicBezTo>
                    <a:pt x="13511" y="1"/>
                    <a:pt x="12203" y="619"/>
                    <a:pt x="12174" y="1527"/>
                  </a:cubicBezTo>
                  <a:cubicBezTo>
                    <a:pt x="12174" y="1761"/>
                    <a:pt x="12241" y="2027"/>
                    <a:pt x="12074" y="2228"/>
                  </a:cubicBezTo>
                  <a:cubicBezTo>
                    <a:pt x="11874" y="2494"/>
                    <a:pt x="11407" y="2528"/>
                    <a:pt x="11007" y="2528"/>
                  </a:cubicBezTo>
                  <a:cubicBezTo>
                    <a:pt x="10805" y="2534"/>
                    <a:pt x="10604" y="2538"/>
                    <a:pt x="10403" y="2538"/>
                  </a:cubicBezTo>
                  <a:cubicBezTo>
                    <a:pt x="9507" y="2538"/>
                    <a:pt x="8628" y="2461"/>
                    <a:pt x="7838" y="2161"/>
                  </a:cubicBezTo>
                  <a:cubicBezTo>
                    <a:pt x="7137" y="1927"/>
                    <a:pt x="6570" y="1560"/>
                    <a:pt x="5870" y="1394"/>
                  </a:cubicBezTo>
                  <a:cubicBezTo>
                    <a:pt x="5648" y="1330"/>
                    <a:pt x="5403" y="1297"/>
                    <a:pt x="5161" y="1297"/>
                  </a:cubicBezTo>
                  <a:cubicBezTo>
                    <a:pt x="4638" y="1297"/>
                    <a:pt x="4130" y="1452"/>
                    <a:pt x="3902" y="1794"/>
                  </a:cubicBezTo>
                  <a:cubicBezTo>
                    <a:pt x="3857" y="1848"/>
                    <a:pt x="3836" y="1916"/>
                    <a:pt x="3836" y="1986"/>
                  </a:cubicBezTo>
                  <a:lnTo>
                    <a:pt x="3836" y="1986"/>
                  </a:lnTo>
                  <a:cubicBezTo>
                    <a:pt x="3459" y="1740"/>
                    <a:pt x="2941" y="1617"/>
                    <a:pt x="2421" y="1617"/>
                  </a:cubicBezTo>
                  <a:cubicBezTo>
                    <a:pt x="1872" y="1617"/>
                    <a:pt x="1322" y="1754"/>
                    <a:pt x="933" y="2027"/>
                  </a:cubicBezTo>
                  <a:cubicBezTo>
                    <a:pt x="39" y="2666"/>
                    <a:pt x="1" y="3794"/>
                    <a:pt x="643" y="4562"/>
                  </a:cubicBezTo>
                  <a:lnTo>
                    <a:pt x="643" y="4562"/>
                  </a:lnTo>
                  <a:cubicBezTo>
                    <a:pt x="498" y="4671"/>
                    <a:pt x="390" y="4815"/>
                    <a:pt x="366" y="4963"/>
                  </a:cubicBezTo>
                  <a:cubicBezTo>
                    <a:pt x="332" y="5363"/>
                    <a:pt x="566" y="5730"/>
                    <a:pt x="1000" y="5964"/>
                  </a:cubicBezTo>
                  <a:cubicBezTo>
                    <a:pt x="1309" y="6123"/>
                    <a:pt x="1661" y="6174"/>
                    <a:pt x="2033" y="6174"/>
                  </a:cubicBezTo>
                  <a:cubicBezTo>
                    <a:pt x="2708" y="6174"/>
                    <a:pt x="3450" y="6006"/>
                    <a:pt x="4129" y="6006"/>
                  </a:cubicBezTo>
                  <a:cubicBezTo>
                    <a:pt x="4489" y="6006"/>
                    <a:pt x="4831" y="6053"/>
                    <a:pt x="5136" y="6197"/>
                  </a:cubicBezTo>
                  <a:cubicBezTo>
                    <a:pt x="5703" y="6464"/>
                    <a:pt x="5970" y="6998"/>
                    <a:pt x="6537" y="7265"/>
                  </a:cubicBezTo>
                  <a:cubicBezTo>
                    <a:pt x="6808" y="7392"/>
                    <a:pt x="7124" y="7436"/>
                    <a:pt x="7454" y="7436"/>
                  </a:cubicBezTo>
                  <a:cubicBezTo>
                    <a:pt x="7814" y="7436"/>
                    <a:pt x="8190" y="7383"/>
                    <a:pt x="8538" y="7331"/>
                  </a:cubicBezTo>
                  <a:cubicBezTo>
                    <a:pt x="9005" y="7231"/>
                    <a:pt x="9506" y="7098"/>
                    <a:pt x="9706" y="6798"/>
                  </a:cubicBezTo>
                  <a:cubicBezTo>
                    <a:pt x="10106" y="6230"/>
                    <a:pt x="9272" y="5530"/>
                    <a:pt x="9572" y="4930"/>
                  </a:cubicBezTo>
                  <a:cubicBezTo>
                    <a:pt x="9751" y="4522"/>
                    <a:pt x="10338" y="4348"/>
                    <a:pt x="10917" y="4348"/>
                  </a:cubicBezTo>
                  <a:cubicBezTo>
                    <a:pt x="11097" y="4348"/>
                    <a:pt x="11275" y="4364"/>
                    <a:pt x="11440" y="4396"/>
                  </a:cubicBezTo>
                  <a:cubicBezTo>
                    <a:pt x="12141" y="4529"/>
                    <a:pt x="12808" y="4829"/>
                    <a:pt x="13508" y="4930"/>
                  </a:cubicBezTo>
                  <a:cubicBezTo>
                    <a:pt x="13688" y="4954"/>
                    <a:pt x="13867" y="4964"/>
                    <a:pt x="14046" y="4964"/>
                  </a:cubicBezTo>
                  <a:cubicBezTo>
                    <a:pt x="14601" y="4964"/>
                    <a:pt x="15155" y="4864"/>
                    <a:pt x="15710" y="4763"/>
                  </a:cubicBezTo>
                  <a:cubicBezTo>
                    <a:pt x="16244" y="4629"/>
                    <a:pt x="16811" y="4529"/>
                    <a:pt x="17311" y="4296"/>
                  </a:cubicBezTo>
                  <a:cubicBezTo>
                    <a:pt x="17778" y="4062"/>
                    <a:pt x="18145" y="3629"/>
                    <a:pt x="18112" y="3228"/>
                  </a:cubicBezTo>
                  <a:cubicBezTo>
                    <a:pt x="18052" y="2840"/>
                    <a:pt x="17592" y="2479"/>
                    <a:pt x="17089" y="2479"/>
                  </a:cubicBezTo>
                  <a:cubicBezTo>
                    <a:pt x="17030" y="2479"/>
                    <a:pt x="16971" y="2484"/>
                    <a:pt x="16911" y="2494"/>
                  </a:cubicBezTo>
                  <a:cubicBezTo>
                    <a:pt x="17411" y="2094"/>
                    <a:pt x="17445" y="1460"/>
                    <a:pt x="17078" y="993"/>
                  </a:cubicBezTo>
                  <a:cubicBezTo>
                    <a:pt x="16744" y="526"/>
                    <a:pt x="16077" y="193"/>
                    <a:pt x="15376" y="59"/>
                  </a:cubicBezTo>
                  <a:cubicBezTo>
                    <a:pt x="15172" y="20"/>
                    <a:pt x="14959" y="1"/>
                    <a:pt x="14743"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13"/>
          <p:cNvGrpSpPr/>
          <p:nvPr/>
        </p:nvGrpSpPr>
        <p:grpSpPr>
          <a:xfrm>
            <a:off x="-12850" y="1205875"/>
            <a:ext cx="2755533" cy="4030891"/>
            <a:chOff x="-12850" y="1205375"/>
            <a:chExt cx="2755533" cy="4030891"/>
          </a:xfrm>
        </p:grpSpPr>
        <p:sp>
          <p:nvSpPr>
            <p:cNvPr id="107" name="Google Shape;107;p13"/>
            <p:cNvSpPr/>
            <p:nvPr/>
          </p:nvSpPr>
          <p:spPr>
            <a:xfrm flipH="1">
              <a:off x="1189055" y="2552456"/>
              <a:ext cx="672317" cy="2437725"/>
            </a:xfrm>
            <a:custGeom>
              <a:rect b="b" l="l" r="r" t="t"/>
              <a:pathLst>
                <a:path extrusionOk="0" h="57575" w="15879">
                  <a:moveTo>
                    <a:pt x="0" y="0"/>
                  </a:moveTo>
                  <a:cubicBezTo>
                    <a:pt x="33" y="2502"/>
                    <a:pt x="234" y="5004"/>
                    <a:pt x="667" y="7472"/>
                  </a:cubicBezTo>
                  <a:cubicBezTo>
                    <a:pt x="1068" y="9974"/>
                    <a:pt x="1735" y="12409"/>
                    <a:pt x="2535" y="14778"/>
                  </a:cubicBezTo>
                  <a:cubicBezTo>
                    <a:pt x="2936" y="15978"/>
                    <a:pt x="3336" y="17146"/>
                    <a:pt x="3769" y="18313"/>
                  </a:cubicBezTo>
                  <a:cubicBezTo>
                    <a:pt x="4203" y="19481"/>
                    <a:pt x="4637" y="20648"/>
                    <a:pt x="5104" y="21816"/>
                  </a:cubicBezTo>
                  <a:cubicBezTo>
                    <a:pt x="5571" y="22983"/>
                    <a:pt x="6038" y="24118"/>
                    <a:pt x="6438" y="25252"/>
                  </a:cubicBezTo>
                  <a:cubicBezTo>
                    <a:pt x="6838" y="26386"/>
                    <a:pt x="7205" y="27553"/>
                    <a:pt x="7539" y="28721"/>
                  </a:cubicBezTo>
                  <a:cubicBezTo>
                    <a:pt x="7872" y="29922"/>
                    <a:pt x="8206" y="31123"/>
                    <a:pt x="8573" y="32323"/>
                  </a:cubicBezTo>
                  <a:cubicBezTo>
                    <a:pt x="8940" y="33558"/>
                    <a:pt x="9373" y="34759"/>
                    <a:pt x="9807" y="35926"/>
                  </a:cubicBezTo>
                  <a:cubicBezTo>
                    <a:pt x="10674" y="38261"/>
                    <a:pt x="11542" y="40529"/>
                    <a:pt x="11942" y="42764"/>
                  </a:cubicBezTo>
                  <a:cubicBezTo>
                    <a:pt x="12342" y="45033"/>
                    <a:pt x="12342" y="47334"/>
                    <a:pt x="12075" y="49703"/>
                  </a:cubicBezTo>
                  <a:cubicBezTo>
                    <a:pt x="11842" y="52038"/>
                    <a:pt x="11342" y="54406"/>
                    <a:pt x="10808" y="56841"/>
                  </a:cubicBezTo>
                  <a:lnTo>
                    <a:pt x="14844" y="57575"/>
                  </a:lnTo>
                  <a:cubicBezTo>
                    <a:pt x="15211" y="55106"/>
                    <a:pt x="15611" y="52571"/>
                    <a:pt x="15711" y="49969"/>
                  </a:cubicBezTo>
                  <a:cubicBezTo>
                    <a:pt x="15878" y="47401"/>
                    <a:pt x="15745" y="44699"/>
                    <a:pt x="15111" y="42097"/>
                  </a:cubicBezTo>
                  <a:cubicBezTo>
                    <a:pt x="14477" y="39495"/>
                    <a:pt x="13410" y="37127"/>
                    <a:pt x="12409" y="34892"/>
                  </a:cubicBezTo>
                  <a:cubicBezTo>
                    <a:pt x="11909" y="33758"/>
                    <a:pt x="11442" y="32624"/>
                    <a:pt x="11041" y="31490"/>
                  </a:cubicBezTo>
                  <a:cubicBezTo>
                    <a:pt x="10608" y="30355"/>
                    <a:pt x="10241" y="29188"/>
                    <a:pt x="9807" y="28020"/>
                  </a:cubicBezTo>
                  <a:cubicBezTo>
                    <a:pt x="9407" y="26820"/>
                    <a:pt x="8973" y="25619"/>
                    <a:pt x="8473" y="24451"/>
                  </a:cubicBezTo>
                  <a:cubicBezTo>
                    <a:pt x="7972" y="23284"/>
                    <a:pt x="7439" y="22149"/>
                    <a:pt x="6905" y="21049"/>
                  </a:cubicBezTo>
                  <a:cubicBezTo>
                    <a:pt x="5871" y="18814"/>
                    <a:pt x="4837" y="16545"/>
                    <a:pt x="3936" y="14277"/>
                  </a:cubicBezTo>
                  <a:cubicBezTo>
                    <a:pt x="3036" y="11976"/>
                    <a:pt x="2235" y="9674"/>
                    <a:pt x="1668" y="7272"/>
                  </a:cubicBezTo>
                  <a:cubicBezTo>
                    <a:pt x="1068" y="4904"/>
                    <a:pt x="734" y="2469"/>
                    <a:pt x="534"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flipH="1">
              <a:off x="1165047" y="1627375"/>
              <a:ext cx="576290" cy="3268182"/>
            </a:xfrm>
            <a:custGeom>
              <a:rect b="b" l="l" r="r" t="t"/>
              <a:pathLst>
                <a:path extrusionOk="0" h="77189" w="13611">
                  <a:moveTo>
                    <a:pt x="534" y="0"/>
                  </a:moveTo>
                  <a:lnTo>
                    <a:pt x="0" y="67"/>
                  </a:lnTo>
                  <a:cubicBezTo>
                    <a:pt x="668" y="6505"/>
                    <a:pt x="1301" y="12943"/>
                    <a:pt x="2002" y="19381"/>
                  </a:cubicBezTo>
                  <a:cubicBezTo>
                    <a:pt x="2702" y="25819"/>
                    <a:pt x="3436" y="32257"/>
                    <a:pt x="4337" y="38661"/>
                  </a:cubicBezTo>
                  <a:cubicBezTo>
                    <a:pt x="4804" y="41864"/>
                    <a:pt x="5271" y="45099"/>
                    <a:pt x="5871" y="48302"/>
                  </a:cubicBezTo>
                  <a:cubicBezTo>
                    <a:pt x="6405" y="51504"/>
                    <a:pt x="7039" y="54706"/>
                    <a:pt x="7839" y="57875"/>
                  </a:cubicBezTo>
                  <a:lnTo>
                    <a:pt x="8440" y="60243"/>
                  </a:lnTo>
                  <a:cubicBezTo>
                    <a:pt x="8607" y="60977"/>
                    <a:pt x="8773" y="61711"/>
                    <a:pt x="8873" y="62512"/>
                  </a:cubicBezTo>
                  <a:cubicBezTo>
                    <a:pt x="9007" y="63279"/>
                    <a:pt x="9107" y="64046"/>
                    <a:pt x="9207" y="64847"/>
                  </a:cubicBezTo>
                  <a:lnTo>
                    <a:pt x="9374" y="66048"/>
                  </a:lnTo>
                  <a:lnTo>
                    <a:pt x="9441" y="66648"/>
                  </a:lnTo>
                  <a:lnTo>
                    <a:pt x="9507" y="67215"/>
                  </a:lnTo>
                  <a:cubicBezTo>
                    <a:pt x="9841" y="70117"/>
                    <a:pt x="9307" y="73086"/>
                    <a:pt x="8273" y="75888"/>
                  </a:cubicBezTo>
                  <a:lnTo>
                    <a:pt x="12142" y="77189"/>
                  </a:lnTo>
                  <a:cubicBezTo>
                    <a:pt x="13143" y="73887"/>
                    <a:pt x="13610" y="70284"/>
                    <a:pt x="13010" y="66748"/>
                  </a:cubicBezTo>
                  <a:lnTo>
                    <a:pt x="12910" y="66114"/>
                  </a:lnTo>
                  <a:lnTo>
                    <a:pt x="12810" y="65514"/>
                  </a:lnTo>
                  <a:lnTo>
                    <a:pt x="12576" y="64313"/>
                  </a:lnTo>
                  <a:cubicBezTo>
                    <a:pt x="12443" y="63512"/>
                    <a:pt x="12276" y="62712"/>
                    <a:pt x="12109" y="61878"/>
                  </a:cubicBezTo>
                  <a:cubicBezTo>
                    <a:pt x="11909" y="61077"/>
                    <a:pt x="11709" y="60243"/>
                    <a:pt x="11475" y="59410"/>
                  </a:cubicBezTo>
                  <a:lnTo>
                    <a:pt x="11108" y="58242"/>
                  </a:lnTo>
                  <a:lnTo>
                    <a:pt x="10741" y="57108"/>
                  </a:lnTo>
                  <a:cubicBezTo>
                    <a:pt x="9874" y="54039"/>
                    <a:pt x="9107" y="50937"/>
                    <a:pt x="8406" y="47801"/>
                  </a:cubicBezTo>
                  <a:cubicBezTo>
                    <a:pt x="7706" y="44666"/>
                    <a:pt x="7106" y="41497"/>
                    <a:pt x="6505" y="38328"/>
                  </a:cubicBezTo>
                  <a:cubicBezTo>
                    <a:pt x="5338" y="31957"/>
                    <a:pt x="4337" y="25585"/>
                    <a:pt x="3370" y="19214"/>
                  </a:cubicBezTo>
                  <a:cubicBezTo>
                    <a:pt x="2369" y="12810"/>
                    <a:pt x="1468" y="6405"/>
                    <a:pt x="534"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flipH="1">
              <a:off x="857149" y="1946575"/>
              <a:ext cx="495801" cy="2528121"/>
            </a:xfrm>
            <a:custGeom>
              <a:rect b="b" l="l" r="r" t="t"/>
              <a:pathLst>
                <a:path extrusionOk="0" h="59710" w="11710">
                  <a:moveTo>
                    <a:pt x="11175" y="0"/>
                  </a:moveTo>
                  <a:cubicBezTo>
                    <a:pt x="10608" y="2502"/>
                    <a:pt x="10175" y="5004"/>
                    <a:pt x="9708" y="7472"/>
                  </a:cubicBezTo>
                  <a:cubicBezTo>
                    <a:pt x="9241" y="9974"/>
                    <a:pt x="8774" y="12476"/>
                    <a:pt x="8240" y="14944"/>
                  </a:cubicBezTo>
                  <a:cubicBezTo>
                    <a:pt x="7706" y="17413"/>
                    <a:pt x="7139" y="19881"/>
                    <a:pt x="6439" y="22283"/>
                  </a:cubicBezTo>
                  <a:cubicBezTo>
                    <a:pt x="6105" y="23484"/>
                    <a:pt x="5705" y="24684"/>
                    <a:pt x="5204" y="25752"/>
                  </a:cubicBezTo>
                  <a:cubicBezTo>
                    <a:pt x="4637" y="26853"/>
                    <a:pt x="4037" y="27987"/>
                    <a:pt x="3470" y="29154"/>
                  </a:cubicBezTo>
                  <a:cubicBezTo>
                    <a:pt x="2903" y="30322"/>
                    <a:pt x="2369" y="31523"/>
                    <a:pt x="1969" y="32824"/>
                  </a:cubicBezTo>
                  <a:cubicBezTo>
                    <a:pt x="1535" y="34091"/>
                    <a:pt x="1268" y="35425"/>
                    <a:pt x="1135" y="36760"/>
                  </a:cubicBezTo>
                  <a:cubicBezTo>
                    <a:pt x="968" y="38061"/>
                    <a:pt x="868" y="39362"/>
                    <a:pt x="835" y="40629"/>
                  </a:cubicBezTo>
                  <a:lnTo>
                    <a:pt x="668" y="44465"/>
                  </a:lnTo>
                  <a:lnTo>
                    <a:pt x="1" y="59676"/>
                  </a:lnTo>
                  <a:lnTo>
                    <a:pt x="4070" y="59709"/>
                  </a:lnTo>
                  <a:lnTo>
                    <a:pt x="3703" y="44499"/>
                  </a:lnTo>
                  <a:lnTo>
                    <a:pt x="3603" y="40663"/>
                  </a:lnTo>
                  <a:cubicBezTo>
                    <a:pt x="3570" y="39428"/>
                    <a:pt x="3570" y="38194"/>
                    <a:pt x="3637" y="36960"/>
                  </a:cubicBezTo>
                  <a:cubicBezTo>
                    <a:pt x="3703" y="35759"/>
                    <a:pt x="3837" y="34591"/>
                    <a:pt x="4137" y="33424"/>
                  </a:cubicBezTo>
                  <a:cubicBezTo>
                    <a:pt x="4404" y="32256"/>
                    <a:pt x="4804" y="31122"/>
                    <a:pt x="5271" y="29955"/>
                  </a:cubicBezTo>
                  <a:cubicBezTo>
                    <a:pt x="5738" y="28787"/>
                    <a:pt x="6272" y="27653"/>
                    <a:pt x="6772" y="26452"/>
                  </a:cubicBezTo>
                  <a:cubicBezTo>
                    <a:pt x="7273" y="25185"/>
                    <a:pt x="7639" y="23951"/>
                    <a:pt x="7940" y="22683"/>
                  </a:cubicBezTo>
                  <a:cubicBezTo>
                    <a:pt x="8573" y="20181"/>
                    <a:pt x="9007" y="17679"/>
                    <a:pt x="9441" y="15178"/>
                  </a:cubicBezTo>
                  <a:cubicBezTo>
                    <a:pt x="9841" y="12642"/>
                    <a:pt x="10208" y="10141"/>
                    <a:pt x="10575" y="7639"/>
                  </a:cubicBezTo>
                  <a:cubicBezTo>
                    <a:pt x="10942" y="5104"/>
                    <a:pt x="11275" y="2602"/>
                    <a:pt x="11709" y="100"/>
                  </a:cubicBezTo>
                  <a:lnTo>
                    <a:pt x="1117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flipH="1">
              <a:off x="475834" y="2881521"/>
              <a:ext cx="838967" cy="1579028"/>
            </a:xfrm>
            <a:custGeom>
              <a:rect b="b" l="l" r="r" t="t"/>
              <a:pathLst>
                <a:path extrusionOk="0" h="37294" w="19815">
                  <a:moveTo>
                    <a:pt x="19314" y="1"/>
                  </a:moveTo>
                  <a:cubicBezTo>
                    <a:pt x="17846" y="3403"/>
                    <a:pt x="15378" y="6372"/>
                    <a:pt x="12276" y="8240"/>
                  </a:cubicBezTo>
                  <a:cubicBezTo>
                    <a:pt x="10741" y="9207"/>
                    <a:pt x="9040" y="9941"/>
                    <a:pt x="7339" y="10842"/>
                  </a:cubicBezTo>
                  <a:cubicBezTo>
                    <a:pt x="6472" y="11275"/>
                    <a:pt x="5604" y="11742"/>
                    <a:pt x="4804" y="12309"/>
                  </a:cubicBezTo>
                  <a:cubicBezTo>
                    <a:pt x="4370" y="12576"/>
                    <a:pt x="3970" y="12876"/>
                    <a:pt x="3570" y="13210"/>
                  </a:cubicBezTo>
                  <a:cubicBezTo>
                    <a:pt x="3169" y="13510"/>
                    <a:pt x="2802" y="13844"/>
                    <a:pt x="2402" y="14277"/>
                  </a:cubicBezTo>
                  <a:cubicBezTo>
                    <a:pt x="2035" y="14678"/>
                    <a:pt x="1702" y="15145"/>
                    <a:pt x="1435" y="15678"/>
                  </a:cubicBezTo>
                  <a:cubicBezTo>
                    <a:pt x="1134" y="16212"/>
                    <a:pt x="968" y="16813"/>
                    <a:pt x="901" y="17380"/>
                  </a:cubicBezTo>
                  <a:cubicBezTo>
                    <a:pt x="801" y="17913"/>
                    <a:pt x="768" y="18447"/>
                    <a:pt x="734" y="18947"/>
                  </a:cubicBezTo>
                  <a:lnTo>
                    <a:pt x="701" y="20348"/>
                  </a:lnTo>
                  <a:lnTo>
                    <a:pt x="467" y="26019"/>
                  </a:lnTo>
                  <a:lnTo>
                    <a:pt x="0" y="37294"/>
                  </a:lnTo>
                  <a:lnTo>
                    <a:pt x="4070" y="37294"/>
                  </a:lnTo>
                  <a:lnTo>
                    <a:pt x="3670" y="26019"/>
                  </a:lnTo>
                  <a:lnTo>
                    <a:pt x="3436" y="20348"/>
                  </a:lnTo>
                  <a:lnTo>
                    <a:pt x="3369" y="18947"/>
                  </a:lnTo>
                  <a:cubicBezTo>
                    <a:pt x="3369" y="18514"/>
                    <a:pt x="3369" y="18080"/>
                    <a:pt x="3403" y="17713"/>
                  </a:cubicBezTo>
                  <a:cubicBezTo>
                    <a:pt x="3436" y="17346"/>
                    <a:pt x="3503" y="17013"/>
                    <a:pt x="3603" y="16713"/>
                  </a:cubicBezTo>
                  <a:cubicBezTo>
                    <a:pt x="3736" y="16379"/>
                    <a:pt x="3936" y="16079"/>
                    <a:pt x="4170" y="15779"/>
                  </a:cubicBezTo>
                  <a:cubicBezTo>
                    <a:pt x="4403" y="15478"/>
                    <a:pt x="4704" y="15145"/>
                    <a:pt x="5037" y="14845"/>
                  </a:cubicBezTo>
                  <a:cubicBezTo>
                    <a:pt x="5337" y="14544"/>
                    <a:pt x="5671" y="14277"/>
                    <a:pt x="6005" y="14011"/>
                  </a:cubicBezTo>
                  <a:cubicBezTo>
                    <a:pt x="6705" y="13443"/>
                    <a:pt x="7472" y="12943"/>
                    <a:pt x="8240" y="12476"/>
                  </a:cubicBezTo>
                  <a:cubicBezTo>
                    <a:pt x="9807" y="11475"/>
                    <a:pt x="11509" y="10575"/>
                    <a:pt x="13076" y="9441"/>
                  </a:cubicBezTo>
                  <a:cubicBezTo>
                    <a:pt x="16245" y="7139"/>
                    <a:pt x="18580" y="3803"/>
                    <a:pt x="19814" y="201"/>
                  </a:cubicBezTo>
                  <a:lnTo>
                    <a:pt x="19314" y="1"/>
                  </a:ln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flipH="1">
              <a:off x="1132571" y="1798258"/>
              <a:ext cx="306542" cy="3438008"/>
            </a:xfrm>
            <a:custGeom>
              <a:rect b="b" l="l" r="r" t="t"/>
              <a:pathLst>
                <a:path extrusionOk="0" h="81200" w="7240">
                  <a:moveTo>
                    <a:pt x="2803" y="1"/>
                  </a:moveTo>
                  <a:lnTo>
                    <a:pt x="568" y="1268"/>
                  </a:lnTo>
                  <a:cubicBezTo>
                    <a:pt x="2069" y="7039"/>
                    <a:pt x="435" y="13177"/>
                    <a:pt x="201" y="19214"/>
                  </a:cubicBezTo>
                  <a:cubicBezTo>
                    <a:pt x="134" y="21916"/>
                    <a:pt x="334" y="24618"/>
                    <a:pt x="535" y="27320"/>
                  </a:cubicBezTo>
                  <a:cubicBezTo>
                    <a:pt x="1002" y="33625"/>
                    <a:pt x="1435" y="39929"/>
                    <a:pt x="1902" y="46234"/>
                  </a:cubicBezTo>
                  <a:cubicBezTo>
                    <a:pt x="2069" y="48302"/>
                    <a:pt x="2236" y="50403"/>
                    <a:pt x="2069" y="52471"/>
                  </a:cubicBezTo>
                  <a:cubicBezTo>
                    <a:pt x="1836" y="55874"/>
                    <a:pt x="1369" y="59510"/>
                    <a:pt x="2069" y="62879"/>
                  </a:cubicBezTo>
                  <a:cubicBezTo>
                    <a:pt x="2770" y="66115"/>
                    <a:pt x="635" y="69217"/>
                    <a:pt x="668" y="72519"/>
                  </a:cubicBezTo>
                  <a:cubicBezTo>
                    <a:pt x="735" y="75421"/>
                    <a:pt x="501" y="78323"/>
                    <a:pt x="1" y="81192"/>
                  </a:cubicBezTo>
                  <a:cubicBezTo>
                    <a:pt x="289" y="81197"/>
                    <a:pt x="577" y="81200"/>
                    <a:pt x="864" y="81200"/>
                  </a:cubicBezTo>
                  <a:cubicBezTo>
                    <a:pt x="2477" y="81200"/>
                    <a:pt x="4086" y="81113"/>
                    <a:pt x="5672" y="80858"/>
                  </a:cubicBezTo>
                  <a:cubicBezTo>
                    <a:pt x="6539" y="78390"/>
                    <a:pt x="6872" y="75655"/>
                    <a:pt x="6973" y="72986"/>
                  </a:cubicBezTo>
                  <a:cubicBezTo>
                    <a:pt x="7073" y="69217"/>
                    <a:pt x="6739" y="65447"/>
                    <a:pt x="6872" y="61678"/>
                  </a:cubicBezTo>
                  <a:cubicBezTo>
                    <a:pt x="6973" y="59376"/>
                    <a:pt x="7239" y="57041"/>
                    <a:pt x="7006" y="54740"/>
                  </a:cubicBezTo>
                  <a:cubicBezTo>
                    <a:pt x="6839" y="52905"/>
                    <a:pt x="6372" y="51104"/>
                    <a:pt x="5972" y="49269"/>
                  </a:cubicBezTo>
                  <a:cubicBezTo>
                    <a:pt x="5538" y="47201"/>
                    <a:pt x="5238" y="45066"/>
                    <a:pt x="4938" y="42965"/>
                  </a:cubicBezTo>
                  <a:cubicBezTo>
                    <a:pt x="3804" y="34725"/>
                    <a:pt x="2770" y="26386"/>
                    <a:pt x="3237" y="18080"/>
                  </a:cubicBezTo>
                  <a:cubicBezTo>
                    <a:pt x="3570" y="12009"/>
                    <a:pt x="4671" y="5738"/>
                    <a:pt x="2803"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flipH="1">
              <a:off x="660860" y="3844750"/>
              <a:ext cx="652544" cy="773975"/>
            </a:xfrm>
            <a:custGeom>
              <a:rect b="b" l="l" r="r" t="t"/>
              <a:pathLst>
                <a:path extrusionOk="0" h="18280" w="15412">
                  <a:moveTo>
                    <a:pt x="15212" y="0"/>
                  </a:moveTo>
                  <a:cubicBezTo>
                    <a:pt x="14211" y="334"/>
                    <a:pt x="13377" y="1034"/>
                    <a:pt x="12743" y="1835"/>
                  </a:cubicBezTo>
                  <a:cubicBezTo>
                    <a:pt x="12076" y="2635"/>
                    <a:pt x="11576" y="3569"/>
                    <a:pt x="11175" y="4470"/>
                  </a:cubicBezTo>
                  <a:cubicBezTo>
                    <a:pt x="10775" y="5404"/>
                    <a:pt x="10441" y="6305"/>
                    <a:pt x="10041" y="7139"/>
                  </a:cubicBezTo>
                  <a:cubicBezTo>
                    <a:pt x="9641" y="7973"/>
                    <a:pt x="9174" y="8673"/>
                    <a:pt x="8573" y="9307"/>
                  </a:cubicBezTo>
                  <a:cubicBezTo>
                    <a:pt x="7373" y="10574"/>
                    <a:pt x="5805" y="11475"/>
                    <a:pt x="4104" y="12075"/>
                  </a:cubicBezTo>
                  <a:cubicBezTo>
                    <a:pt x="3637" y="12276"/>
                    <a:pt x="3070" y="12476"/>
                    <a:pt x="2502" y="12909"/>
                  </a:cubicBezTo>
                  <a:cubicBezTo>
                    <a:pt x="1869" y="13310"/>
                    <a:pt x="1402" y="13910"/>
                    <a:pt x="1035" y="14511"/>
                  </a:cubicBezTo>
                  <a:cubicBezTo>
                    <a:pt x="368" y="15711"/>
                    <a:pt x="201" y="16912"/>
                    <a:pt x="1" y="17913"/>
                  </a:cubicBezTo>
                  <a:lnTo>
                    <a:pt x="3737" y="18280"/>
                  </a:lnTo>
                  <a:cubicBezTo>
                    <a:pt x="3770" y="17346"/>
                    <a:pt x="3837" y="16545"/>
                    <a:pt x="4037" y="16012"/>
                  </a:cubicBezTo>
                  <a:cubicBezTo>
                    <a:pt x="4137" y="15745"/>
                    <a:pt x="4237" y="15545"/>
                    <a:pt x="4404" y="15378"/>
                  </a:cubicBezTo>
                  <a:cubicBezTo>
                    <a:pt x="4604" y="15178"/>
                    <a:pt x="4904" y="14978"/>
                    <a:pt x="5338" y="14744"/>
                  </a:cubicBezTo>
                  <a:cubicBezTo>
                    <a:pt x="7172" y="13777"/>
                    <a:pt x="8940" y="12442"/>
                    <a:pt x="10208" y="10641"/>
                  </a:cubicBezTo>
                  <a:cubicBezTo>
                    <a:pt x="10842" y="9774"/>
                    <a:pt x="11342" y="8740"/>
                    <a:pt x="11642" y="7772"/>
                  </a:cubicBezTo>
                  <a:cubicBezTo>
                    <a:pt x="11943" y="6805"/>
                    <a:pt x="12176" y="5838"/>
                    <a:pt x="12410" y="4937"/>
                  </a:cubicBezTo>
                  <a:cubicBezTo>
                    <a:pt x="12676" y="4003"/>
                    <a:pt x="12977" y="3136"/>
                    <a:pt x="13477" y="2369"/>
                  </a:cubicBezTo>
                  <a:cubicBezTo>
                    <a:pt x="13944" y="1568"/>
                    <a:pt x="14578" y="867"/>
                    <a:pt x="15412" y="467"/>
                  </a:cubicBezTo>
                  <a:lnTo>
                    <a:pt x="15212"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flipH="1">
              <a:off x="275270" y="2943675"/>
              <a:ext cx="1022596" cy="1588936"/>
            </a:xfrm>
            <a:custGeom>
              <a:rect b="b" l="l" r="r" t="t"/>
              <a:pathLst>
                <a:path extrusionOk="0" h="37528" w="24152">
                  <a:moveTo>
                    <a:pt x="23651" y="0"/>
                  </a:moveTo>
                  <a:cubicBezTo>
                    <a:pt x="22884" y="4070"/>
                    <a:pt x="19448" y="7372"/>
                    <a:pt x="15578" y="8173"/>
                  </a:cubicBezTo>
                  <a:cubicBezTo>
                    <a:pt x="15111" y="8273"/>
                    <a:pt x="14611" y="8306"/>
                    <a:pt x="14111" y="8340"/>
                  </a:cubicBezTo>
                  <a:cubicBezTo>
                    <a:pt x="13974" y="8349"/>
                    <a:pt x="13831" y="8353"/>
                    <a:pt x="13686" y="8353"/>
                  </a:cubicBezTo>
                  <a:cubicBezTo>
                    <a:pt x="13334" y="8353"/>
                    <a:pt x="12963" y="8330"/>
                    <a:pt x="12610" y="8306"/>
                  </a:cubicBezTo>
                  <a:cubicBezTo>
                    <a:pt x="12076" y="8290"/>
                    <a:pt x="11534" y="8265"/>
                    <a:pt x="10979" y="8265"/>
                  </a:cubicBezTo>
                  <a:cubicBezTo>
                    <a:pt x="10425" y="8265"/>
                    <a:pt x="9858" y="8290"/>
                    <a:pt x="9274" y="8373"/>
                  </a:cubicBezTo>
                  <a:cubicBezTo>
                    <a:pt x="8073" y="8573"/>
                    <a:pt x="7006" y="9040"/>
                    <a:pt x="6005" y="9574"/>
                  </a:cubicBezTo>
                  <a:cubicBezTo>
                    <a:pt x="5538" y="9841"/>
                    <a:pt x="5071" y="10141"/>
                    <a:pt x="4604" y="10441"/>
                  </a:cubicBezTo>
                  <a:cubicBezTo>
                    <a:pt x="4137" y="10708"/>
                    <a:pt x="3670" y="11041"/>
                    <a:pt x="3203" y="11442"/>
                  </a:cubicBezTo>
                  <a:cubicBezTo>
                    <a:pt x="2736" y="11875"/>
                    <a:pt x="2302" y="12376"/>
                    <a:pt x="1969" y="12909"/>
                  </a:cubicBezTo>
                  <a:cubicBezTo>
                    <a:pt x="1635" y="13477"/>
                    <a:pt x="1402" y="14044"/>
                    <a:pt x="1235" y="14644"/>
                  </a:cubicBezTo>
                  <a:cubicBezTo>
                    <a:pt x="868" y="15812"/>
                    <a:pt x="768" y="16946"/>
                    <a:pt x="701" y="18047"/>
                  </a:cubicBezTo>
                  <a:cubicBezTo>
                    <a:pt x="568" y="20181"/>
                    <a:pt x="501" y="22316"/>
                    <a:pt x="534" y="24484"/>
                  </a:cubicBezTo>
                  <a:cubicBezTo>
                    <a:pt x="534" y="26653"/>
                    <a:pt x="701" y="28788"/>
                    <a:pt x="701" y="30822"/>
                  </a:cubicBezTo>
                  <a:cubicBezTo>
                    <a:pt x="734" y="32857"/>
                    <a:pt x="568" y="34792"/>
                    <a:pt x="1" y="36526"/>
                  </a:cubicBezTo>
                  <a:lnTo>
                    <a:pt x="3637" y="37527"/>
                  </a:lnTo>
                  <a:cubicBezTo>
                    <a:pt x="4204" y="35192"/>
                    <a:pt x="4204" y="32857"/>
                    <a:pt x="4037" y="30689"/>
                  </a:cubicBezTo>
                  <a:cubicBezTo>
                    <a:pt x="3903" y="28487"/>
                    <a:pt x="3603" y="26419"/>
                    <a:pt x="3470" y="24351"/>
                  </a:cubicBezTo>
                  <a:cubicBezTo>
                    <a:pt x="3303" y="22283"/>
                    <a:pt x="3236" y="20181"/>
                    <a:pt x="3236" y="18113"/>
                  </a:cubicBezTo>
                  <a:cubicBezTo>
                    <a:pt x="3236" y="17113"/>
                    <a:pt x="3270" y="16112"/>
                    <a:pt x="3470" y="15245"/>
                  </a:cubicBezTo>
                  <a:cubicBezTo>
                    <a:pt x="3670" y="14344"/>
                    <a:pt x="4037" y="13610"/>
                    <a:pt x="4637" y="13010"/>
                  </a:cubicBezTo>
                  <a:cubicBezTo>
                    <a:pt x="4937" y="12709"/>
                    <a:pt x="5338" y="12409"/>
                    <a:pt x="5738" y="12109"/>
                  </a:cubicBezTo>
                  <a:cubicBezTo>
                    <a:pt x="6172" y="11775"/>
                    <a:pt x="6572" y="11508"/>
                    <a:pt x="7006" y="11242"/>
                  </a:cubicBezTo>
                  <a:cubicBezTo>
                    <a:pt x="7840" y="10675"/>
                    <a:pt x="8673" y="10274"/>
                    <a:pt x="9574" y="10074"/>
                  </a:cubicBezTo>
                  <a:cubicBezTo>
                    <a:pt x="10508" y="9874"/>
                    <a:pt x="11509" y="9841"/>
                    <a:pt x="12576" y="9841"/>
                  </a:cubicBezTo>
                  <a:cubicBezTo>
                    <a:pt x="13110" y="9807"/>
                    <a:pt x="13677" y="9807"/>
                    <a:pt x="14211" y="9741"/>
                  </a:cubicBezTo>
                  <a:cubicBezTo>
                    <a:pt x="14778" y="9674"/>
                    <a:pt x="15345" y="9607"/>
                    <a:pt x="15879" y="9440"/>
                  </a:cubicBezTo>
                  <a:cubicBezTo>
                    <a:pt x="20248" y="8239"/>
                    <a:pt x="23617" y="4403"/>
                    <a:pt x="24151" y="67"/>
                  </a:cubicBezTo>
                  <a:lnTo>
                    <a:pt x="23651"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flipH="1">
              <a:off x="913672" y="1962071"/>
              <a:ext cx="389824" cy="2487221"/>
            </a:xfrm>
            <a:custGeom>
              <a:rect b="b" l="l" r="r" t="t"/>
              <a:pathLst>
                <a:path extrusionOk="0" h="58744" w="9207">
                  <a:moveTo>
                    <a:pt x="5070" y="1"/>
                  </a:moveTo>
                  <a:lnTo>
                    <a:pt x="4570" y="101"/>
                  </a:lnTo>
                  <a:cubicBezTo>
                    <a:pt x="5004" y="2603"/>
                    <a:pt x="5938" y="5038"/>
                    <a:pt x="7172" y="7240"/>
                  </a:cubicBezTo>
                  <a:cubicBezTo>
                    <a:pt x="7472" y="7807"/>
                    <a:pt x="7739" y="8340"/>
                    <a:pt x="7906" y="8874"/>
                  </a:cubicBezTo>
                  <a:cubicBezTo>
                    <a:pt x="8073" y="9441"/>
                    <a:pt x="8139" y="9975"/>
                    <a:pt x="8106" y="10575"/>
                  </a:cubicBezTo>
                  <a:cubicBezTo>
                    <a:pt x="8039" y="11142"/>
                    <a:pt x="7939" y="11743"/>
                    <a:pt x="7806" y="12343"/>
                  </a:cubicBezTo>
                  <a:cubicBezTo>
                    <a:pt x="7672" y="12944"/>
                    <a:pt x="7572" y="13544"/>
                    <a:pt x="7405" y="14144"/>
                  </a:cubicBezTo>
                  <a:cubicBezTo>
                    <a:pt x="6238" y="18981"/>
                    <a:pt x="4403" y="23651"/>
                    <a:pt x="2869" y="28488"/>
                  </a:cubicBezTo>
                  <a:cubicBezTo>
                    <a:pt x="2102" y="30923"/>
                    <a:pt x="1435" y="33392"/>
                    <a:pt x="968" y="35927"/>
                  </a:cubicBezTo>
                  <a:cubicBezTo>
                    <a:pt x="501" y="38462"/>
                    <a:pt x="267" y="41064"/>
                    <a:pt x="167" y="43599"/>
                  </a:cubicBezTo>
                  <a:cubicBezTo>
                    <a:pt x="67" y="46167"/>
                    <a:pt x="67" y="48703"/>
                    <a:pt x="67" y="51204"/>
                  </a:cubicBezTo>
                  <a:lnTo>
                    <a:pt x="0" y="58743"/>
                  </a:lnTo>
                  <a:lnTo>
                    <a:pt x="3736" y="58643"/>
                  </a:lnTo>
                  <a:lnTo>
                    <a:pt x="3403" y="51138"/>
                  </a:lnTo>
                  <a:cubicBezTo>
                    <a:pt x="3269" y="48602"/>
                    <a:pt x="3136" y="46101"/>
                    <a:pt x="3102" y="43632"/>
                  </a:cubicBezTo>
                  <a:cubicBezTo>
                    <a:pt x="3069" y="41164"/>
                    <a:pt x="3136" y="38729"/>
                    <a:pt x="3469" y="36294"/>
                  </a:cubicBezTo>
                  <a:cubicBezTo>
                    <a:pt x="3770" y="33892"/>
                    <a:pt x="4303" y="31490"/>
                    <a:pt x="4904" y="29055"/>
                  </a:cubicBezTo>
                  <a:cubicBezTo>
                    <a:pt x="6138" y="24252"/>
                    <a:pt x="7739" y="19448"/>
                    <a:pt x="8673" y="14445"/>
                  </a:cubicBezTo>
                  <a:cubicBezTo>
                    <a:pt x="8806" y="13811"/>
                    <a:pt x="8907" y="13177"/>
                    <a:pt x="9007" y="12543"/>
                  </a:cubicBezTo>
                  <a:cubicBezTo>
                    <a:pt x="9107" y="11910"/>
                    <a:pt x="9173" y="11276"/>
                    <a:pt x="9207" y="10609"/>
                  </a:cubicBezTo>
                  <a:cubicBezTo>
                    <a:pt x="9207" y="9908"/>
                    <a:pt x="9107" y="9208"/>
                    <a:pt x="8840" y="8574"/>
                  </a:cubicBezTo>
                  <a:cubicBezTo>
                    <a:pt x="8606" y="7907"/>
                    <a:pt x="8273" y="7340"/>
                    <a:pt x="7973" y="6806"/>
                  </a:cubicBezTo>
                  <a:cubicBezTo>
                    <a:pt x="6605" y="4704"/>
                    <a:pt x="5638" y="2436"/>
                    <a:pt x="5070"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flipH="1">
              <a:off x="569067" y="1922526"/>
              <a:ext cx="727401" cy="2422229"/>
            </a:xfrm>
            <a:custGeom>
              <a:rect b="b" l="l" r="r" t="t"/>
              <a:pathLst>
                <a:path extrusionOk="0" h="57209" w="17180">
                  <a:moveTo>
                    <a:pt x="16980" y="1"/>
                  </a:moveTo>
                  <a:lnTo>
                    <a:pt x="16479" y="34"/>
                  </a:lnTo>
                  <a:cubicBezTo>
                    <a:pt x="16546" y="2536"/>
                    <a:pt x="15579" y="5005"/>
                    <a:pt x="13978" y="6806"/>
                  </a:cubicBezTo>
                  <a:cubicBezTo>
                    <a:pt x="13577" y="7273"/>
                    <a:pt x="13110" y="7673"/>
                    <a:pt x="12643" y="8073"/>
                  </a:cubicBezTo>
                  <a:cubicBezTo>
                    <a:pt x="12143" y="8440"/>
                    <a:pt x="11609" y="8741"/>
                    <a:pt x="11076" y="9074"/>
                  </a:cubicBezTo>
                  <a:cubicBezTo>
                    <a:pt x="10508" y="9408"/>
                    <a:pt x="9941" y="9741"/>
                    <a:pt x="9408" y="10208"/>
                  </a:cubicBezTo>
                  <a:cubicBezTo>
                    <a:pt x="8874" y="10675"/>
                    <a:pt x="8440" y="11209"/>
                    <a:pt x="8040" y="11776"/>
                  </a:cubicBezTo>
                  <a:cubicBezTo>
                    <a:pt x="7273" y="12944"/>
                    <a:pt x="6839" y="14245"/>
                    <a:pt x="6506" y="15512"/>
                  </a:cubicBezTo>
                  <a:cubicBezTo>
                    <a:pt x="6172" y="16813"/>
                    <a:pt x="5939" y="18081"/>
                    <a:pt x="5705" y="19315"/>
                  </a:cubicBezTo>
                  <a:cubicBezTo>
                    <a:pt x="5205" y="21783"/>
                    <a:pt x="4604" y="24252"/>
                    <a:pt x="3837" y="26620"/>
                  </a:cubicBezTo>
                  <a:cubicBezTo>
                    <a:pt x="3070" y="28988"/>
                    <a:pt x="2002" y="31323"/>
                    <a:pt x="1235" y="33859"/>
                  </a:cubicBezTo>
                  <a:cubicBezTo>
                    <a:pt x="835" y="35159"/>
                    <a:pt x="535" y="36494"/>
                    <a:pt x="401" y="37861"/>
                  </a:cubicBezTo>
                  <a:cubicBezTo>
                    <a:pt x="234" y="39196"/>
                    <a:pt x="201" y="40530"/>
                    <a:pt x="201" y="41831"/>
                  </a:cubicBezTo>
                  <a:lnTo>
                    <a:pt x="234" y="43766"/>
                  </a:lnTo>
                  <a:cubicBezTo>
                    <a:pt x="234" y="44399"/>
                    <a:pt x="234" y="45033"/>
                    <a:pt x="234" y="45667"/>
                  </a:cubicBezTo>
                  <a:cubicBezTo>
                    <a:pt x="234" y="46935"/>
                    <a:pt x="201" y="48169"/>
                    <a:pt x="168" y="49470"/>
                  </a:cubicBezTo>
                  <a:cubicBezTo>
                    <a:pt x="101" y="52005"/>
                    <a:pt x="1" y="54573"/>
                    <a:pt x="34" y="57209"/>
                  </a:cubicBezTo>
                  <a:lnTo>
                    <a:pt x="3770" y="57042"/>
                  </a:lnTo>
                  <a:cubicBezTo>
                    <a:pt x="3604" y="54540"/>
                    <a:pt x="3570" y="52038"/>
                    <a:pt x="3503" y="49470"/>
                  </a:cubicBezTo>
                  <a:cubicBezTo>
                    <a:pt x="3470" y="48169"/>
                    <a:pt x="3437" y="46901"/>
                    <a:pt x="3370" y="45600"/>
                  </a:cubicBezTo>
                  <a:cubicBezTo>
                    <a:pt x="3370" y="44933"/>
                    <a:pt x="3303" y="44299"/>
                    <a:pt x="3270" y="43632"/>
                  </a:cubicBezTo>
                  <a:lnTo>
                    <a:pt x="3137" y="41764"/>
                  </a:lnTo>
                  <a:cubicBezTo>
                    <a:pt x="3070" y="40497"/>
                    <a:pt x="3070" y="39296"/>
                    <a:pt x="3137" y="38095"/>
                  </a:cubicBezTo>
                  <a:cubicBezTo>
                    <a:pt x="3203" y="36894"/>
                    <a:pt x="3370" y="35727"/>
                    <a:pt x="3670" y="34526"/>
                  </a:cubicBezTo>
                  <a:cubicBezTo>
                    <a:pt x="4271" y="32157"/>
                    <a:pt x="5205" y="29756"/>
                    <a:pt x="5872" y="27220"/>
                  </a:cubicBezTo>
                  <a:cubicBezTo>
                    <a:pt x="6539" y="24685"/>
                    <a:pt x="7039" y="22150"/>
                    <a:pt x="7406" y="19582"/>
                  </a:cubicBezTo>
                  <a:cubicBezTo>
                    <a:pt x="7606" y="18314"/>
                    <a:pt x="7740" y="17047"/>
                    <a:pt x="7973" y="15846"/>
                  </a:cubicBezTo>
                  <a:cubicBezTo>
                    <a:pt x="8207" y="14645"/>
                    <a:pt x="8574" y="13477"/>
                    <a:pt x="9174" y="12477"/>
                  </a:cubicBezTo>
                  <a:cubicBezTo>
                    <a:pt x="9441" y="11976"/>
                    <a:pt x="9808" y="11509"/>
                    <a:pt x="10242" y="11109"/>
                  </a:cubicBezTo>
                  <a:cubicBezTo>
                    <a:pt x="10642" y="10709"/>
                    <a:pt x="11142" y="10342"/>
                    <a:pt x="11676" y="10008"/>
                  </a:cubicBezTo>
                  <a:cubicBezTo>
                    <a:pt x="12176" y="9641"/>
                    <a:pt x="12743" y="9274"/>
                    <a:pt x="13277" y="8841"/>
                  </a:cubicBezTo>
                  <a:cubicBezTo>
                    <a:pt x="13777" y="8407"/>
                    <a:pt x="14244" y="7940"/>
                    <a:pt x="14645" y="7406"/>
                  </a:cubicBezTo>
                  <a:cubicBezTo>
                    <a:pt x="16313" y="5305"/>
                    <a:pt x="17180" y="2636"/>
                    <a:pt x="16980"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flipH="1">
              <a:off x="1187657" y="3704902"/>
              <a:ext cx="579084" cy="792393"/>
            </a:xfrm>
            <a:custGeom>
              <a:rect b="b" l="l" r="r" t="t"/>
              <a:pathLst>
                <a:path extrusionOk="0" h="18715" w="13677">
                  <a:moveTo>
                    <a:pt x="434" y="1"/>
                  </a:moveTo>
                  <a:lnTo>
                    <a:pt x="0" y="234"/>
                  </a:lnTo>
                  <a:cubicBezTo>
                    <a:pt x="367" y="1135"/>
                    <a:pt x="667" y="2069"/>
                    <a:pt x="934" y="3036"/>
                  </a:cubicBezTo>
                  <a:cubicBezTo>
                    <a:pt x="1067" y="3503"/>
                    <a:pt x="1201" y="3970"/>
                    <a:pt x="1301" y="4437"/>
                  </a:cubicBezTo>
                  <a:lnTo>
                    <a:pt x="1468" y="5171"/>
                  </a:lnTo>
                  <a:cubicBezTo>
                    <a:pt x="1501" y="5371"/>
                    <a:pt x="1534" y="5672"/>
                    <a:pt x="1735" y="6072"/>
                  </a:cubicBezTo>
                  <a:cubicBezTo>
                    <a:pt x="1835" y="6239"/>
                    <a:pt x="2035" y="6439"/>
                    <a:pt x="2235" y="6572"/>
                  </a:cubicBezTo>
                  <a:cubicBezTo>
                    <a:pt x="2402" y="6672"/>
                    <a:pt x="2602" y="6739"/>
                    <a:pt x="2769" y="6772"/>
                  </a:cubicBezTo>
                  <a:lnTo>
                    <a:pt x="3536" y="6972"/>
                  </a:lnTo>
                  <a:cubicBezTo>
                    <a:pt x="4003" y="7073"/>
                    <a:pt x="4437" y="7206"/>
                    <a:pt x="4870" y="7373"/>
                  </a:cubicBezTo>
                  <a:cubicBezTo>
                    <a:pt x="5771" y="7673"/>
                    <a:pt x="6571" y="8073"/>
                    <a:pt x="7205" y="8640"/>
                  </a:cubicBezTo>
                  <a:cubicBezTo>
                    <a:pt x="8506" y="9708"/>
                    <a:pt x="9273" y="11376"/>
                    <a:pt x="9640" y="13077"/>
                  </a:cubicBezTo>
                  <a:cubicBezTo>
                    <a:pt x="9974" y="14845"/>
                    <a:pt x="9974" y="16713"/>
                    <a:pt x="9940" y="18714"/>
                  </a:cubicBezTo>
                  <a:lnTo>
                    <a:pt x="13676" y="18481"/>
                  </a:lnTo>
                  <a:cubicBezTo>
                    <a:pt x="13410" y="16513"/>
                    <a:pt x="13176" y="14378"/>
                    <a:pt x="12442" y="12276"/>
                  </a:cubicBezTo>
                  <a:cubicBezTo>
                    <a:pt x="12075" y="11209"/>
                    <a:pt x="11575" y="10208"/>
                    <a:pt x="10908" y="9274"/>
                  </a:cubicBezTo>
                  <a:cubicBezTo>
                    <a:pt x="10241" y="8340"/>
                    <a:pt x="9407" y="7506"/>
                    <a:pt x="8439" y="6906"/>
                  </a:cubicBezTo>
                  <a:cubicBezTo>
                    <a:pt x="7439" y="6272"/>
                    <a:pt x="6371" y="5905"/>
                    <a:pt x="5337" y="5705"/>
                  </a:cubicBezTo>
                  <a:cubicBezTo>
                    <a:pt x="4803" y="5605"/>
                    <a:pt x="4270" y="5505"/>
                    <a:pt x="3769" y="5471"/>
                  </a:cubicBezTo>
                  <a:lnTo>
                    <a:pt x="3069" y="5405"/>
                  </a:lnTo>
                  <a:cubicBezTo>
                    <a:pt x="2969" y="5371"/>
                    <a:pt x="2902" y="5371"/>
                    <a:pt x="2902" y="5371"/>
                  </a:cubicBezTo>
                  <a:cubicBezTo>
                    <a:pt x="2869" y="5371"/>
                    <a:pt x="2869" y="5371"/>
                    <a:pt x="2835" y="5338"/>
                  </a:cubicBezTo>
                  <a:cubicBezTo>
                    <a:pt x="2769" y="5305"/>
                    <a:pt x="2702" y="5104"/>
                    <a:pt x="2635" y="4838"/>
                  </a:cubicBezTo>
                  <a:lnTo>
                    <a:pt x="2368" y="4137"/>
                  </a:lnTo>
                  <a:cubicBezTo>
                    <a:pt x="2168" y="3637"/>
                    <a:pt x="2001" y="3170"/>
                    <a:pt x="1801" y="2703"/>
                  </a:cubicBezTo>
                  <a:cubicBezTo>
                    <a:pt x="1401" y="1802"/>
                    <a:pt x="934" y="868"/>
                    <a:pt x="43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flipH="1">
              <a:off x="1179192" y="2727573"/>
              <a:ext cx="1060702" cy="1754189"/>
            </a:xfrm>
            <a:custGeom>
              <a:rect b="b" l="l" r="r" t="t"/>
              <a:pathLst>
                <a:path extrusionOk="0" h="41431" w="25052">
                  <a:moveTo>
                    <a:pt x="167" y="1"/>
                  </a:moveTo>
                  <a:lnTo>
                    <a:pt x="167" y="1"/>
                  </a:lnTo>
                  <a:cubicBezTo>
                    <a:pt x="0" y="1068"/>
                    <a:pt x="67" y="2169"/>
                    <a:pt x="301" y="3236"/>
                  </a:cubicBezTo>
                  <a:cubicBezTo>
                    <a:pt x="534" y="4304"/>
                    <a:pt x="934" y="5304"/>
                    <a:pt x="1401" y="6272"/>
                  </a:cubicBezTo>
                  <a:cubicBezTo>
                    <a:pt x="1902" y="7239"/>
                    <a:pt x="2536" y="8140"/>
                    <a:pt x="3203" y="9007"/>
                  </a:cubicBezTo>
                  <a:cubicBezTo>
                    <a:pt x="3903" y="9841"/>
                    <a:pt x="4670" y="10642"/>
                    <a:pt x="5638" y="11275"/>
                  </a:cubicBezTo>
                  <a:cubicBezTo>
                    <a:pt x="6138" y="11609"/>
                    <a:pt x="6672" y="11876"/>
                    <a:pt x="7272" y="12009"/>
                  </a:cubicBezTo>
                  <a:cubicBezTo>
                    <a:pt x="7687" y="12124"/>
                    <a:pt x="8118" y="12160"/>
                    <a:pt x="8532" y="12160"/>
                  </a:cubicBezTo>
                  <a:cubicBezTo>
                    <a:pt x="8717" y="12160"/>
                    <a:pt x="8898" y="12153"/>
                    <a:pt x="9074" y="12143"/>
                  </a:cubicBezTo>
                  <a:cubicBezTo>
                    <a:pt x="9505" y="12116"/>
                    <a:pt x="9915" y="12067"/>
                    <a:pt x="10286" y="12067"/>
                  </a:cubicBezTo>
                  <a:cubicBezTo>
                    <a:pt x="10373" y="12067"/>
                    <a:pt x="10458" y="12070"/>
                    <a:pt x="10541" y="12076"/>
                  </a:cubicBezTo>
                  <a:cubicBezTo>
                    <a:pt x="11075" y="12109"/>
                    <a:pt x="11075" y="12143"/>
                    <a:pt x="11375" y="12443"/>
                  </a:cubicBezTo>
                  <a:cubicBezTo>
                    <a:pt x="11642" y="12710"/>
                    <a:pt x="11909" y="13143"/>
                    <a:pt x="12109" y="13544"/>
                  </a:cubicBezTo>
                  <a:cubicBezTo>
                    <a:pt x="12343" y="13977"/>
                    <a:pt x="12543" y="14444"/>
                    <a:pt x="12709" y="14911"/>
                  </a:cubicBezTo>
                  <a:cubicBezTo>
                    <a:pt x="13110" y="15845"/>
                    <a:pt x="13410" y="16813"/>
                    <a:pt x="13744" y="17813"/>
                  </a:cubicBezTo>
                  <a:lnTo>
                    <a:pt x="14211" y="19314"/>
                  </a:lnTo>
                  <a:cubicBezTo>
                    <a:pt x="14344" y="19848"/>
                    <a:pt x="14577" y="20415"/>
                    <a:pt x="14744" y="20882"/>
                  </a:cubicBezTo>
                  <a:cubicBezTo>
                    <a:pt x="15145" y="21883"/>
                    <a:pt x="15545" y="22850"/>
                    <a:pt x="15945" y="23818"/>
                  </a:cubicBezTo>
                  <a:cubicBezTo>
                    <a:pt x="16746" y="25786"/>
                    <a:pt x="17580" y="27720"/>
                    <a:pt x="18313" y="29655"/>
                  </a:cubicBezTo>
                  <a:cubicBezTo>
                    <a:pt x="19081" y="31590"/>
                    <a:pt x="19748" y="33525"/>
                    <a:pt x="20248" y="35459"/>
                  </a:cubicBezTo>
                  <a:cubicBezTo>
                    <a:pt x="20749" y="37427"/>
                    <a:pt x="21115" y="39395"/>
                    <a:pt x="21349" y="41430"/>
                  </a:cubicBezTo>
                  <a:lnTo>
                    <a:pt x="25052" y="40863"/>
                  </a:lnTo>
                  <a:cubicBezTo>
                    <a:pt x="24685" y="38728"/>
                    <a:pt x="24151" y="36593"/>
                    <a:pt x="23450" y="34492"/>
                  </a:cubicBezTo>
                  <a:cubicBezTo>
                    <a:pt x="22783" y="32424"/>
                    <a:pt x="21916" y="30422"/>
                    <a:pt x="21015" y="28488"/>
                  </a:cubicBezTo>
                  <a:cubicBezTo>
                    <a:pt x="20115" y="26553"/>
                    <a:pt x="19147" y="24685"/>
                    <a:pt x="18247" y="22784"/>
                  </a:cubicBezTo>
                  <a:cubicBezTo>
                    <a:pt x="17780" y="21850"/>
                    <a:pt x="17313" y="20916"/>
                    <a:pt x="16879" y="19982"/>
                  </a:cubicBezTo>
                  <a:cubicBezTo>
                    <a:pt x="16679" y="19481"/>
                    <a:pt x="16479" y="19081"/>
                    <a:pt x="16279" y="18581"/>
                  </a:cubicBezTo>
                  <a:lnTo>
                    <a:pt x="15745" y="17113"/>
                  </a:lnTo>
                  <a:cubicBezTo>
                    <a:pt x="15345" y="16112"/>
                    <a:pt x="14944" y="15111"/>
                    <a:pt x="14477" y="14144"/>
                  </a:cubicBezTo>
                  <a:cubicBezTo>
                    <a:pt x="14244" y="13644"/>
                    <a:pt x="13977" y="13143"/>
                    <a:pt x="13710" y="12643"/>
                  </a:cubicBezTo>
                  <a:cubicBezTo>
                    <a:pt x="13410" y="12176"/>
                    <a:pt x="13076" y="11676"/>
                    <a:pt x="12576" y="11209"/>
                  </a:cubicBezTo>
                  <a:cubicBezTo>
                    <a:pt x="12343" y="11008"/>
                    <a:pt x="12042" y="10775"/>
                    <a:pt x="11642" y="10608"/>
                  </a:cubicBezTo>
                  <a:cubicBezTo>
                    <a:pt x="11542" y="10575"/>
                    <a:pt x="11409" y="10541"/>
                    <a:pt x="11308" y="10508"/>
                  </a:cubicBezTo>
                  <a:lnTo>
                    <a:pt x="11075" y="10475"/>
                  </a:lnTo>
                  <a:lnTo>
                    <a:pt x="10575" y="10475"/>
                  </a:lnTo>
                  <a:cubicBezTo>
                    <a:pt x="9941" y="10475"/>
                    <a:pt x="9407" y="10575"/>
                    <a:pt x="8907" y="10642"/>
                  </a:cubicBezTo>
                  <a:cubicBezTo>
                    <a:pt x="8657" y="10675"/>
                    <a:pt x="8431" y="10692"/>
                    <a:pt x="8215" y="10692"/>
                  </a:cubicBezTo>
                  <a:cubicBezTo>
                    <a:pt x="7998" y="10692"/>
                    <a:pt x="7789" y="10675"/>
                    <a:pt x="7572" y="10642"/>
                  </a:cubicBezTo>
                  <a:cubicBezTo>
                    <a:pt x="7139" y="10575"/>
                    <a:pt x="6705" y="10408"/>
                    <a:pt x="6305" y="10175"/>
                  </a:cubicBezTo>
                  <a:cubicBezTo>
                    <a:pt x="5504" y="9708"/>
                    <a:pt x="4737" y="9007"/>
                    <a:pt x="4037" y="8273"/>
                  </a:cubicBezTo>
                  <a:cubicBezTo>
                    <a:pt x="3369" y="7506"/>
                    <a:pt x="2736" y="6705"/>
                    <a:pt x="2202" y="5838"/>
                  </a:cubicBezTo>
                  <a:cubicBezTo>
                    <a:pt x="1668" y="4971"/>
                    <a:pt x="1268" y="4037"/>
                    <a:pt x="968" y="3069"/>
                  </a:cubicBezTo>
                  <a:cubicBezTo>
                    <a:pt x="701" y="2069"/>
                    <a:pt x="567" y="1068"/>
                    <a:pt x="634" y="34"/>
                  </a:cubicBezTo>
                  <a:lnTo>
                    <a:pt x="167"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flipH="1">
              <a:off x="1180587" y="1534143"/>
              <a:ext cx="771181" cy="2980101"/>
            </a:xfrm>
            <a:custGeom>
              <a:rect b="b" l="l" r="r" t="t"/>
              <a:pathLst>
                <a:path extrusionOk="0" h="70385" w="18214">
                  <a:moveTo>
                    <a:pt x="501" y="1"/>
                  </a:moveTo>
                  <a:lnTo>
                    <a:pt x="0" y="34"/>
                  </a:lnTo>
                  <a:cubicBezTo>
                    <a:pt x="267" y="3070"/>
                    <a:pt x="567" y="6172"/>
                    <a:pt x="1735" y="9074"/>
                  </a:cubicBezTo>
                  <a:cubicBezTo>
                    <a:pt x="2335" y="10542"/>
                    <a:pt x="3203" y="11909"/>
                    <a:pt x="4337" y="13043"/>
                  </a:cubicBezTo>
                  <a:cubicBezTo>
                    <a:pt x="4904" y="13611"/>
                    <a:pt x="5538" y="14044"/>
                    <a:pt x="6005" y="14545"/>
                  </a:cubicBezTo>
                  <a:cubicBezTo>
                    <a:pt x="6505" y="15045"/>
                    <a:pt x="6738" y="15545"/>
                    <a:pt x="6838" y="16212"/>
                  </a:cubicBezTo>
                  <a:cubicBezTo>
                    <a:pt x="6939" y="16846"/>
                    <a:pt x="6872" y="17613"/>
                    <a:pt x="6905" y="18381"/>
                  </a:cubicBezTo>
                  <a:cubicBezTo>
                    <a:pt x="6905" y="19148"/>
                    <a:pt x="6939" y="19915"/>
                    <a:pt x="6972" y="20682"/>
                  </a:cubicBezTo>
                  <a:cubicBezTo>
                    <a:pt x="7039" y="22250"/>
                    <a:pt x="7172" y="23784"/>
                    <a:pt x="7372" y="25319"/>
                  </a:cubicBezTo>
                  <a:cubicBezTo>
                    <a:pt x="7839" y="28321"/>
                    <a:pt x="8106" y="31290"/>
                    <a:pt x="8406" y="34325"/>
                  </a:cubicBezTo>
                  <a:cubicBezTo>
                    <a:pt x="8540" y="35860"/>
                    <a:pt x="8673" y="37327"/>
                    <a:pt x="8840" y="38895"/>
                  </a:cubicBezTo>
                  <a:cubicBezTo>
                    <a:pt x="9007" y="40463"/>
                    <a:pt x="9274" y="41964"/>
                    <a:pt x="9574" y="43465"/>
                  </a:cubicBezTo>
                  <a:lnTo>
                    <a:pt x="11208" y="52438"/>
                  </a:lnTo>
                  <a:lnTo>
                    <a:pt x="14544" y="70384"/>
                  </a:lnTo>
                  <a:lnTo>
                    <a:pt x="18213" y="69617"/>
                  </a:lnTo>
                  <a:lnTo>
                    <a:pt x="14077" y="51838"/>
                  </a:lnTo>
                  <a:lnTo>
                    <a:pt x="12042" y="42965"/>
                  </a:lnTo>
                  <a:cubicBezTo>
                    <a:pt x="11709" y="41497"/>
                    <a:pt x="11375" y="40029"/>
                    <a:pt x="11142" y="38562"/>
                  </a:cubicBezTo>
                  <a:cubicBezTo>
                    <a:pt x="10908" y="37127"/>
                    <a:pt x="10708" y="35593"/>
                    <a:pt x="10508" y="34092"/>
                  </a:cubicBezTo>
                  <a:cubicBezTo>
                    <a:pt x="10107" y="31090"/>
                    <a:pt x="9640" y="28021"/>
                    <a:pt x="9073" y="25052"/>
                  </a:cubicBezTo>
                  <a:cubicBezTo>
                    <a:pt x="8807" y="23584"/>
                    <a:pt x="8606" y="22083"/>
                    <a:pt x="8473" y="20582"/>
                  </a:cubicBezTo>
                  <a:cubicBezTo>
                    <a:pt x="8406" y="19848"/>
                    <a:pt x="8340" y="19081"/>
                    <a:pt x="8306" y="18347"/>
                  </a:cubicBezTo>
                  <a:cubicBezTo>
                    <a:pt x="8273" y="17613"/>
                    <a:pt x="8306" y="16846"/>
                    <a:pt x="8139" y="15979"/>
                  </a:cubicBezTo>
                  <a:cubicBezTo>
                    <a:pt x="8039" y="15579"/>
                    <a:pt x="7906" y="15112"/>
                    <a:pt x="7706" y="14711"/>
                  </a:cubicBezTo>
                  <a:cubicBezTo>
                    <a:pt x="7472" y="14311"/>
                    <a:pt x="7172" y="13977"/>
                    <a:pt x="6872" y="13677"/>
                  </a:cubicBezTo>
                  <a:cubicBezTo>
                    <a:pt x="6271" y="13110"/>
                    <a:pt x="5604" y="12710"/>
                    <a:pt x="5104" y="12243"/>
                  </a:cubicBezTo>
                  <a:cubicBezTo>
                    <a:pt x="4036" y="11275"/>
                    <a:pt x="3203" y="10041"/>
                    <a:pt x="2569" y="8707"/>
                  </a:cubicBezTo>
                  <a:cubicBezTo>
                    <a:pt x="1335" y="6038"/>
                    <a:pt x="868" y="3003"/>
                    <a:pt x="501"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flipH="1">
              <a:off x="1206030" y="2454990"/>
              <a:ext cx="162459" cy="2695872"/>
            </a:xfrm>
            <a:custGeom>
              <a:rect b="b" l="l" r="r" t="t"/>
              <a:pathLst>
                <a:path extrusionOk="0" h="63672" w="3837">
                  <a:moveTo>
                    <a:pt x="1502" y="1"/>
                  </a:moveTo>
                  <a:cubicBezTo>
                    <a:pt x="1802" y="1035"/>
                    <a:pt x="1902" y="2136"/>
                    <a:pt x="1869" y="3170"/>
                  </a:cubicBezTo>
                  <a:cubicBezTo>
                    <a:pt x="1835" y="4237"/>
                    <a:pt x="1669" y="5238"/>
                    <a:pt x="1535" y="6238"/>
                  </a:cubicBezTo>
                  <a:cubicBezTo>
                    <a:pt x="1368" y="7306"/>
                    <a:pt x="1368" y="8340"/>
                    <a:pt x="1368" y="9374"/>
                  </a:cubicBezTo>
                  <a:cubicBezTo>
                    <a:pt x="1368" y="10408"/>
                    <a:pt x="1335" y="11476"/>
                    <a:pt x="1435" y="12543"/>
                  </a:cubicBezTo>
                  <a:cubicBezTo>
                    <a:pt x="1535" y="13544"/>
                    <a:pt x="1702" y="14544"/>
                    <a:pt x="1802" y="15512"/>
                  </a:cubicBezTo>
                  <a:cubicBezTo>
                    <a:pt x="1869" y="16512"/>
                    <a:pt x="2002" y="17513"/>
                    <a:pt x="2036" y="18514"/>
                  </a:cubicBezTo>
                  <a:cubicBezTo>
                    <a:pt x="2102" y="19548"/>
                    <a:pt x="1969" y="20615"/>
                    <a:pt x="1969" y="21683"/>
                  </a:cubicBezTo>
                  <a:cubicBezTo>
                    <a:pt x="1969" y="22750"/>
                    <a:pt x="1969" y="23818"/>
                    <a:pt x="1935" y="24885"/>
                  </a:cubicBezTo>
                  <a:cubicBezTo>
                    <a:pt x="1935" y="25919"/>
                    <a:pt x="2036" y="26987"/>
                    <a:pt x="2069" y="28054"/>
                  </a:cubicBezTo>
                  <a:cubicBezTo>
                    <a:pt x="2136" y="29122"/>
                    <a:pt x="2302" y="30189"/>
                    <a:pt x="2436" y="31190"/>
                  </a:cubicBezTo>
                  <a:cubicBezTo>
                    <a:pt x="2569" y="32224"/>
                    <a:pt x="2669" y="33258"/>
                    <a:pt x="2703" y="34259"/>
                  </a:cubicBezTo>
                  <a:cubicBezTo>
                    <a:pt x="2703" y="35259"/>
                    <a:pt x="2636" y="36193"/>
                    <a:pt x="2402" y="37161"/>
                  </a:cubicBezTo>
                  <a:cubicBezTo>
                    <a:pt x="2269" y="37661"/>
                    <a:pt x="2136" y="38161"/>
                    <a:pt x="2036" y="38728"/>
                  </a:cubicBezTo>
                  <a:cubicBezTo>
                    <a:pt x="1969" y="39262"/>
                    <a:pt x="1935" y="39863"/>
                    <a:pt x="1935" y="40430"/>
                  </a:cubicBezTo>
                  <a:cubicBezTo>
                    <a:pt x="1935" y="41530"/>
                    <a:pt x="2036" y="42598"/>
                    <a:pt x="2136" y="43599"/>
                  </a:cubicBezTo>
                  <a:cubicBezTo>
                    <a:pt x="2169" y="44099"/>
                    <a:pt x="2202" y="44566"/>
                    <a:pt x="2202" y="45033"/>
                  </a:cubicBezTo>
                  <a:cubicBezTo>
                    <a:pt x="2202" y="45533"/>
                    <a:pt x="2169" y="46000"/>
                    <a:pt x="2069" y="46501"/>
                  </a:cubicBezTo>
                  <a:cubicBezTo>
                    <a:pt x="1869" y="47468"/>
                    <a:pt x="1402" y="48435"/>
                    <a:pt x="1135" y="49436"/>
                  </a:cubicBezTo>
                  <a:cubicBezTo>
                    <a:pt x="868" y="50370"/>
                    <a:pt x="701" y="51304"/>
                    <a:pt x="534" y="52238"/>
                  </a:cubicBezTo>
                  <a:cubicBezTo>
                    <a:pt x="401" y="53205"/>
                    <a:pt x="234" y="54139"/>
                    <a:pt x="168" y="55073"/>
                  </a:cubicBezTo>
                  <a:cubicBezTo>
                    <a:pt x="67" y="56041"/>
                    <a:pt x="101" y="56975"/>
                    <a:pt x="101" y="57909"/>
                  </a:cubicBezTo>
                  <a:cubicBezTo>
                    <a:pt x="67" y="58843"/>
                    <a:pt x="1" y="59810"/>
                    <a:pt x="34" y="60744"/>
                  </a:cubicBezTo>
                  <a:lnTo>
                    <a:pt x="101" y="63546"/>
                  </a:lnTo>
                  <a:cubicBezTo>
                    <a:pt x="101" y="63630"/>
                    <a:pt x="168" y="63671"/>
                    <a:pt x="234" y="63671"/>
                  </a:cubicBezTo>
                  <a:cubicBezTo>
                    <a:pt x="301" y="63671"/>
                    <a:pt x="368" y="63630"/>
                    <a:pt x="368" y="63546"/>
                  </a:cubicBezTo>
                  <a:cubicBezTo>
                    <a:pt x="434" y="62512"/>
                    <a:pt x="434" y="61478"/>
                    <a:pt x="468" y="60444"/>
                  </a:cubicBezTo>
                  <a:cubicBezTo>
                    <a:pt x="501" y="59410"/>
                    <a:pt x="434" y="58376"/>
                    <a:pt x="501" y="57342"/>
                  </a:cubicBezTo>
                  <a:cubicBezTo>
                    <a:pt x="568" y="56308"/>
                    <a:pt x="735" y="55307"/>
                    <a:pt x="868" y="54273"/>
                  </a:cubicBezTo>
                  <a:cubicBezTo>
                    <a:pt x="968" y="53239"/>
                    <a:pt x="1135" y="52205"/>
                    <a:pt x="1368" y="51204"/>
                  </a:cubicBezTo>
                  <a:cubicBezTo>
                    <a:pt x="1635" y="50170"/>
                    <a:pt x="1935" y="49169"/>
                    <a:pt x="2236" y="48168"/>
                  </a:cubicBezTo>
                  <a:cubicBezTo>
                    <a:pt x="2503" y="47168"/>
                    <a:pt x="2836" y="46134"/>
                    <a:pt x="2936" y="45100"/>
                  </a:cubicBezTo>
                  <a:cubicBezTo>
                    <a:pt x="3036" y="44032"/>
                    <a:pt x="2869" y="42998"/>
                    <a:pt x="2769" y="41931"/>
                  </a:cubicBezTo>
                  <a:cubicBezTo>
                    <a:pt x="2669" y="40897"/>
                    <a:pt x="2636" y="39863"/>
                    <a:pt x="2903" y="38862"/>
                  </a:cubicBezTo>
                  <a:cubicBezTo>
                    <a:pt x="3136" y="37861"/>
                    <a:pt x="3403" y="36827"/>
                    <a:pt x="3537" y="35760"/>
                  </a:cubicBezTo>
                  <a:cubicBezTo>
                    <a:pt x="3703" y="34692"/>
                    <a:pt x="3837" y="33625"/>
                    <a:pt x="3770" y="32557"/>
                  </a:cubicBezTo>
                  <a:cubicBezTo>
                    <a:pt x="3670" y="31523"/>
                    <a:pt x="3503" y="30456"/>
                    <a:pt x="3437" y="29455"/>
                  </a:cubicBezTo>
                  <a:cubicBezTo>
                    <a:pt x="3336" y="28421"/>
                    <a:pt x="3336" y="27387"/>
                    <a:pt x="3303" y="26353"/>
                  </a:cubicBezTo>
                  <a:cubicBezTo>
                    <a:pt x="3303" y="25319"/>
                    <a:pt x="3303" y="24285"/>
                    <a:pt x="3270" y="23251"/>
                  </a:cubicBezTo>
                  <a:cubicBezTo>
                    <a:pt x="3270" y="22217"/>
                    <a:pt x="3170" y="21182"/>
                    <a:pt x="3103" y="20115"/>
                  </a:cubicBezTo>
                  <a:cubicBezTo>
                    <a:pt x="3036" y="19081"/>
                    <a:pt x="2970" y="18014"/>
                    <a:pt x="2803" y="16979"/>
                  </a:cubicBezTo>
                  <a:cubicBezTo>
                    <a:pt x="2669" y="15945"/>
                    <a:pt x="2436" y="14911"/>
                    <a:pt x="2269" y="13911"/>
                  </a:cubicBezTo>
                  <a:cubicBezTo>
                    <a:pt x="2102" y="12776"/>
                    <a:pt x="1935" y="11676"/>
                    <a:pt x="1835" y="10575"/>
                  </a:cubicBezTo>
                  <a:cubicBezTo>
                    <a:pt x="1769" y="9474"/>
                    <a:pt x="1735" y="8407"/>
                    <a:pt x="1769" y="7306"/>
                  </a:cubicBezTo>
                  <a:cubicBezTo>
                    <a:pt x="1835" y="6138"/>
                    <a:pt x="1869" y="4938"/>
                    <a:pt x="1935" y="3737"/>
                  </a:cubicBezTo>
                  <a:cubicBezTo>
                    <a:pt x="1969" y="2536"/>
                    <a:pt x="1902" y="1235"/>
                    <a:pt x="1502"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flipH="1">
              <a:off x="1155180" y="3894160"/>
              <a:ext cx="145523" cy="1217360"/>
            </a:xfrm>
            <a:custGeom>
              <a:rect b="b" l="l" r="r" t="t"/>
              <a:pathLst>
                <a:path extrusionOk="0" h="28752" w="3437">
                  <a:moveTo>
                    <a:pt x="2569" y="1"/>
                  </a:moveTo>
                  <a:lnTo>
                    <a:pt x="2569" y="1"/>
                  </a:lnTo>
                  <a:cubicBezTo>
                    <a:pt x="2603" y="468"/>
                    <a:pt x="2703" y="935"/>
                    <a:pt x="2770" y="1368"/>
                  </a:cubicBezTo>
                  <a:cubicBezTo>
                    <a:pt x="2836" y="1835"/>
                    <a:pt x="2870" y="2302"/>
                    <a:pt x="2903" y="2736"/>
                  </a:cubicBezTo>
                  <a:cubicBezTo>
                    <a:pt x="2936" y="3236"/>
                    <a:pt x="3036" y="3737"/>
                    <a:pt x="3003" y="4204"/>
                  </a:cubicBezTo>
                  <a:cubicBezTo>
                    <a:pt x="3003" y="4704"/>
                    <a:pt x="2836" y="5171"/>
                    <a:pt x="2803" y="5671"/>
                  </a:cubicBezTo>
                  <a:cubicBezTo>
                    <a:pt x="2736" y="6138"/>
                    <a:pt x="2703" y="6572"/>
                    <a:pt x="2636" y="7039"/>
                  </a:cubicBezTo>
                  <a:cubicBezTo>
                    <a:pt x="2536" y="7473"/>
                    <a:pt x="2469" y="7906"/>
                    <a:pt x="2403" y="8373"/>
                  </a:cubicBezTo>
                  <a:cubicBezTo>
                    <a:pt x="2303" y="8840"/>
                    <a:pt x="2102" y="9274"/>
                    <a:pt x="2036" y="9741"/>
                  </a:cubicBezTo>
                  <a:cubicBezTo>
                    <a:pt x="1936" y="10208"/>
                    <a:pt x="1836" y="10675"/>
                    <a:pt x="1735" y="11109"/>
                  </a:cubicBezTo>
                  <a:cubicBezTo>
                    <a:pt x="1602" y="11576"/>
                    <a:pt x="1569" y="12043"/>
                    <a:pt x="1435" y="12476"/>
                  </a:cubicBezTo>
                  <a:cubicBezTo>
                    <a:pt x="1302" y="12943"/>
                    <a:pt x="1268" y="13410"/>
                    <a:pt x="1135" y="13877"/>
                  </a:cubicBezTo>
                  <a:cubicBezTo>
                    <a:pt x="1035" y="14344"/>
                    <a:pt x="902" y="14811"/>
                    <a:pt x="801" y="15278"/>
                  </a:cubicBezTo>
                  <a:cubicBezTo>
                    <a:pt x="735" y="15745"/>
                    <a:pt x="701" y="16246"/>
                    <a:pt x="635" y="16713"/>
                  </a:cubicBezTo>
                  <a:cubicBezTo>
                    <a:pt x="568" y="17180"/>
                    <a:pt x="601" y="17680"/>
                    <a:pt x="535" y="18147"/>
                  </a:cubicBezTo>
                  <a:cubicBezTo>
                    <a:pt x="501" y="18614"/>
                    <a:pt x="368" y="19081"/>
                    <a:pt x="334" y="19548"/>
                  </a:cubicBezTo>
                  <a:cubicBezTo>
                    <a:pt x="301" y="20015"/>
                    <a:pt x="401" y="20515"/>
                    <a:pt x="368" y="20982"/>
                  </a:cubicBezTo>
                  <a:cubicBezTo>
                    <a:pt x="334" y="21449"/>
                    <a:pt x="134" y="21916"/>
                    <a:pt x="101" y="22383"/>
                  </a:cubicBezTo>
                  <a:cubicBezTo>
                    <a:pt x="101" y="22784"/>
                    <a:pt x="101" y="23217"/>
                    <a:pt x="68" y="23651"/>
                  </a:cubicBezTo>
                  <a:cubicBezTo>
                    <a:pt x="68" y="24051"/>
                    <a:pt x="1" y="24485"/>
                    <a:pt x="1" y="24885"/>
                  </a:cubicBezTo>
                  <a:cubicBezTo>
                    <a:pt x="1" y="25319"/>
                    <a:pt x="68" y="25752"/>
                    <a:pt x="68" y="26153"/>
                  </a:cubicBezTo>
                  <a:cubicBezTo>
                    <a:pt x="68" y="26586"/>
                    <a:pt x="1" y="26987"/>
                    <a:pt x="1" y="27420"/>
                  </a:cubicBezTo>
                  <a:cubicBezTo>
                    <a:pt x="1" y="27854"/>
                    <a:pt x="34" y="28254"/>
                    <a:pt x="34" y="28688"/>
                  </a:cubicBezTo>
                  <a:cubicBezTo>
                    <a:pt x="34" y="28724"/>
                    <a:pt x="115" y="28751"/>
                    <a:pt x="187" y="28751"/>
                  </a:cubicBezTo>
                  <a:cubicBezTo>
                    <a:pt x="247" y="28751"/>
                    <a:pt x="301" y="28733"/>
                    <a:pt x="301" y="28688"/>
                  </a:cubicBezTo>
                  <a:cubicBezTo>
                    <a:pt x="401" y="28254"/>
                    <a:pt x="401" y="27787"/>
                    <a:pt x="435" y="27320"/>
                  </a:cubicBezTo>
                  <a:cubicBezTo>
                    <a:pt x="501" y="26853"/>
                    <a:pt x="435" y="26386"/>
                    <a:pt x="468" y="25919"/>
                  </a:cubicBezTo>
                  <a:cubicBezTo>
                    <a:pt x="501" y="25452"/>
                    <a:pt x="601" y="24985"/>
                    <a:pt x="635" y="24552"/>
                  </a:cubicBezTo>
                  <a:cubicBezTo>
                    <a:pt x="668" y="24085"/>
                    <a:pt x="668" y="23618"/>
                    <a:pt x="735" y="23151"/>
                  </a:cubicBezTo>
                  <a:cubicBezTo>
                    <a:pt x="768" y="22684"/>
                    <a:pt x="801" y="22217"/>
                    <a:pt x="868" y="21716"/>
                  </a:cubicBezTo>
                  <a:cubicBezTo>
                    <a:pt x="902" y="21249"/>
                    <a:pt x="1035" y="20782"/>
                    <a:pt x="1068" y="20315"/>
                  </a:cubicBezTo>
                  <a:cubicBezTo>
                    <a:pt x="1135" y="19848"/>
                    <a:pt x="1135" y="19381"/>
                    <a:pt x="1202" y="18914"/>
                  </a:cubicBezTo>
                  <a:cubicBezTo>
                    <a:pt x="1268" y="18414"/>
                    <a:pt x="1369" y="17947"/>
                    <a:pt x="1435" y="17480"/>
                  </a:cubicBezTo>
                  <a:cubicBezTo>
                    <a:pt x="1502" y="17046"/>
                    <a:pt x="1502" y="16546"/>
                    <a:pt x="1602" y="16079"/>
                  </a:cubicBezTo>
                  <a:cubicBezTo>
                    <a:pt x="1702" y="15645"/>
                    <a:pt x="1969" y="15212"/>
                    <a:pt x="2102" y="14778"/>
                  </a:cubicBezTo>
                  <a:cubicBezTo>
                    <a:pt x="2236" y="14311"/>
                    <a:pt x="2336" y="13877"/>
                    <a:pt x="2469" y="13410"/>
                  </a:cubicBezTo>
                  <a:cubicBezTo>
                    <a:pt x="2603" y="12943"/>
                    <a:pt x="2736" y="12510"/>
                    <a:pt x="2870" y="12043"/>
                  </a:cubicBezTo>
                  <a:cubicBezTo>
                    <a:pt x="3003" y="11576"/>
                    <a:pt x="3103" y="11109"/>
                    <a:pt x="3170" y="10642"/>
                  </a:cubicBezTo>
                  <a:cubicBezTo>
                    <a:pt x="3237" y="10141"/>
                    <a:pt x="3237" y="9674"/>
                    <a:pt x="3270" y="9207"/>
                  </a:cubicBezTo>
                  <a:cubicBezTo>
                    <a:pt x="3303" y="8707"/>
                    <a:pt x="3370" y="8240"/>
                    <a:pt x="3370" y="7773"/>
                  </a:cubicBezTo>
                  <a:cubicBezTo>
                    <a:pt x="3403" y="7273"/>
                    <a:pt x="3370" y="6806"/>
                    <a:pt x="3403" y="6339"/>
                  </a:cubicBezTo>
                  <a:cubicBezTo>
                    <a:pt x="3403" y="5805"/>
                    <a:pt x="3437" y="5271"/>
                    <a:pt x="3437" y="4737"/>
                  </a:cubicBezTo>
                  <a:cubicBezTo>
                    <a:pt x="3437" y="4237"/>
                    <a:pt x="3370" y="3703"/>
                    <a:pt x="3303" y="3203"/>
                  </a:cubicBezTo>
                  <a:cubicBezTo>
                    <a:pt x="3203" y="2636"/>
                    <a:pt x="3003" y="2136"/>
                    <a:pt x="2870" y="1602"/>
                  </a:cubicBezTo>
                  <a:cubicBezTo>
                    <a:pt x="2770" y="1068"/>
                    <a:pt x="2669" y="534"/>
                    <a:pt x="2569"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flipH="1">
              <a:off x="924976" y="4316457"/>
              <a:ext cx="271188" cy="117875"/>
            </a:xfrm>
            <a:custGeom>
              <a:rect b="b" l="l" r="r" t="t"/>
              <a:pathLst>
                <a:path extrusionOk="0" h="2784" w="6405">
                  <a:moveTo>
                    <a:pt x="6405" y="0"/>
                  </a:moveTo>
                  <a:lnTo>
                    <a:pt x="6405" y="0"/>
                  </a:lnTo>
                  <a:cubicBezTo>
                    <a:pt x="6305" y="34"/>
                    <a:pt x="6238" y="101"/>
                    <a:pt x="6138" y="201"/>
                  </a:cubicBezTo>
                  <a:cubicBezTo>
                    <a:pt x="6071" y="267"/>
                    <a:pt x="5971" y="334"/>
                    <a:pt x="5871" y="367"/>
                  </a:cubicBezTo>
                  <a:cubicBezTo>
                    <a:pt x="5738" y="434"/>
                    <a:pt x="5704" y="534"/>
                    <a:pt x="5571" y="568"/>
                  </a:cubicBezTo>
                  <a:cubicBezTo>
                    <a:pt x="5544" y="574"/>
                    <a:pt x="5515" y="577"/>
                    <a:pt x="5484" y="577"/>
                  </a:cubicBezTo>
                  <a:cubicBezTo>
                    <a:pt x="5359" y="577"/>
                    <a:pt x="5204" y="534"/>
                    <a:pt x="5071" y="534"/>
                  </a:cubicBezTo>
                  <a:cubicBezTo>
                    <a:pt x="4964" y="534"/>
                    <a:pt x="4878" y="577"/>
                    <a:pt x="4780" y="577"/>
                  </a:cubicBezTo>
                  <a:cubicBezTo>
                    <a:pt x="4756" y="577"/>
                    <a:pt x="4730" y="574"/>
                    <a:pt x="4704" y="568"/>
                  </a:cubicBezTo>
                  <a:cubicBezTo>
                    <a:pt x="4570" y="568"/>
                    <a:pt x="4437" y="601"/>
                    <a:pt x="4303" y="634"/>
                  </a:cubicBezTo>
                  <a:cubicBezTo>
                    <a:pt x="4223" y="634"/>
                    <a:pt x="4079" y="592"/>
                    <a:pt x="3956" y="592"/>
                  </a:cubicBezTo>
                  <a:cubicBezTo>
                    <a:pt x="3926" y="592"/>
                    <a:pt x="3896" y="594"/>
                    <a:pt x="3870" y="601"/>
                  </a:cubicBezTo>
                  <a:cubicBezTo>
                    <a:pt x="3770" y="668"/>
                    <a:pt x="3670" y="701"/>
                    <a:pt x="3570" y="734"/>
                  </a:cubicBezTo>
                  <a:cubicBezTo>
                    <a:pt x="3469" y="768"/>
                    <a:pt x="3403" y="868"/>
                    <a:pt x="3303" y="934"/>
                  </a:cubicBezTo>
                  <a:cubicBezTo>
                    <a:pt x="3203" y="968"/>
                    <a:pt x="3136" y="1068"/>
                    <a:pt x="3036" y="1101"/>
                  </a:cubicBezTo>
                  <a:cubicBezTo>
                    <a:pt x="2936" y="1168"/>
                    <a:pt x="2802" y="1168"/>
                    <a:pt x="2702" y="1235"/>
                  </a:cubicBezTo>
                  <a:cubicBezTo>
                    <a:pt x="2636" y="1268"/>
                    <a:pt x="2535" y="1335"/>
                    <a:pt x="2435" y="1401"/>
                  </a:cubicBezTo>
                  <a:cubicBezTo>
                    <a:pt x="2335" y="1435"/>
                    <a:pt x="2269" y="1535"/>
                    <a:pt x="2169" y="1602"/>
                  </a:cubicBezTo>
                  <a:cubicBezTo>
                    <a:pt x="2153" y="1609"/>
                    <a:pt x="2133" y="1612"/>
                    <a:pt x="2110" y="1612"/>
                  </a:cubicBezTo>
                  <a:cubicBezTo>
                    <a:pt x="2068" y="1612"/>
                    <a:pt x="2016" y="1604"/>
                    <a:pt x="1965" y="1604"/>
                  </a:cubicBezTo>
                  <a:cubicBezTo>
                    <a:pt x="1918" y="1604"/>
                    <a:pt x="1872" y="1610"/>
                    <a:pt x="1835" y="1635"/>
                  </a:cubicBezTo>
                  <a:cubicBezTo>
                    <a:pt x="1768" y="1668"/>
                    <a:pt x="1702" y="1802"/>
                    <a:pt x="1601" y="1868"/>
                  </a:cubicBezTo>
                  <a:cubicBezTo>
                    <a:pt x="1587" y="1873"/>
                    <a:pt x="1571" y="1875"/>
                    <a:pt x="1556" y="1875"/>
                  </a:cubicBezTo>
                  <a:cubicBezTo>
                    <a:pt x="1479" y="1875"/>
                    <a:pt x="1390" y="1828"/>
                    <a:pt x="1314" y="1828"/>
                  </a:cubicBezTo>
                  <a:cubicBezTo>
                    <a:pt x="1298" y="1828"/>
                    <a:pt x="1283" y="1830"/>
                    <a:pt x="1268" y="1835"/>
                  </a:cubicBezTo>
                  <a:cubicBezTo>
                    <a:pt x="1168" y="1868"/>
                    <a:pt x="1101" y="1935"/>
                    <a:pt x="1034" y="1969"/>
                  </a:cubicBezTo>
                  <a:cubicBezTo>
                    <a:pt x="934" y="2002"/>
                    <a:pt x="834" y="2002"/>
                    <a:pt x="768" y="2035"/>
                  </a:cubicBezTo>
                  <a:cubicBezTo>
                    <a:pt x="667" y="2102"/>
                    <a:pt x="601" y="2202"/>
                    <a:pt x="534" y="2235"/>
                  </a:cubicBezTo>
                  <a:cubicBezTo>
                    <a:pt x="434" y="2302"/>
                    <a:pt x="367" y="2302"/>
                    <a:pt x="267" y="2335"/>
                  </a:cubicBezTo>
                  <a:cubicBezTo>
                    <a:pt x="200" y="2369"/>
                    <a:pt x="100" y="2436"/>
                    <a:pt x="0" y="2469"/>
                  </a:cubicBezTo>
                  <a:cubicBezTo>
                    <a:pt x="0" y="2502"/>
                    <a:pt x="34" y="2769"/>
                    <a:pt x="67" y="2769"/>
                  </a:cubicBezTo>
                  <a:cubicBezTo>
                    <a:pt x="100" y="2780"/>
                    <a:pt x="134" y="2784"/>
                    <a:pt x="167" y="2784"/>
                  </a:cubicBezTo>
                  <a:cubicBezTo>
                    <a:pt x="234" y="2784"/>
                    <a:pt x="301" y="2769"/>
                    <a:pt x="367" y="2769"/>
                  </a:cubicBezTo>
                  <a:cubicBezTo>
                    <a:pt x="501" y="2769"/>
                    <a:pt x="567" y="2669"/>
                    <a:pt x="667" y="2636"/>
                  </a:cubicBezTo>
                  <a:cubicBezTo>
                    <a:pt x="734" y="2619"/>
                    <a:pt x="793" y="2619"/>
                    <a:pt x="851" y="2619"/>
                  </a:cubicBezTo>
                  <a:cubicBezTo>
                    <a:pt x="909" y="2619"/>
                    <a:pt x="968" y="2619"/>
                    <a:pt x="1034" y="2602"/>
                  </a:cubicBezTo>
                  <a:cubicBezTo>
                    <a:pt x="1134" y="2569"/>
                    <a:pt x="1235" y="2536"/>
                    <a:pt x="1335" y="2502"/>
                  </a:cubicBezTo>
                  <a:cubicBezTo>
                    <a:pt x="1435" y="2502"/>
                    <a:pt x="1568" y="2469"/>
                    <a:pt x="1668" y="2436"/>
                  </a:cubicBezTo>
                  <a:cubicBezTo>
                    <a:pt x="1702" y="2424"/>
                    <a:pt x="1739" y="2421"/>
                    <a:pt x="1778" y="2421"/>
                  </a:cubicBezTo>
                  <a:cubicBezTo>
                    <a:pt x="1857" y="2421"/>
                    <a:pt x="1946" y="2436"/>
                    <a:pt x="2035" y="2436"/>
                  </a:cubicBezTo>
                  <a:cubicBezTo>
                    <a:pt x="2135" y="2402"/>
                    <a:pt x="2235" y="2335"/>
                    <a:pt x="2369" y="2302"/>
                  </a:cubicBezTo>
                  <a:cubicBezTo>
                    <a:pt x="2469" y="2269"/>
                    <a:pt x="2602" y="2269"/>
                    <a:pt x="2736" y="2269"/>
                  </a:cubicBezTo>
                  <a:cubicBezTo>
                    <a:pt x="2836" y="2235"/>
                    <a:pt x="2902" y="2135"/>
                    <a:pt x="3036" y="2102"/>
                  </a:cubicBezTo>
                  <a:cubicBezTo>
                    <a:pt x="3051" y="2098"/>
                    <a:pt x="3067" y="2097"/>
                    <a:pt x="3083" y="2097"/>
                  </a:cubicBezTo>
                  <a:cubicBezTo>
                    <a:pt x="3197" y="2097"/>
                    <a:pt x="3342" y="2174"/>
                    <a:pt x="3455" y="2174"/>
                  </a:cubicBezTo>
                  <a:cubicBezTo>
                    <a:pt x="3472" y="2174"/>
                    <a:pt x="3488" y="2172"/>
                    <a:pt x="3503" y="2169"/>
                  </a:cubicBezTo>
                  <a:cubicBezTo>
                    <a:pt x="3603" y="2135"/>
                    <a:pt x="3703" y="2069"/>
                    <a:pt x="3836" y="2035"/>
                  </a:cubicBezTo>
                  <a:cubicBezTo>
                    <a:pt x="3936" y="2002"/>
                    <a:pt x="4070" y="1969"/>
                    <a:pt x="4203" y="1935"/>
                  </a:cubicBezTo>
                  <a:cubicBezTo>
                    <a:pt x="4303" y="1902"/>
                    <a:pt x="4403" y="1835"/>
                    <a:pt x="4504" y="1735"/>
                  </a:cubicBezTo>
                  <a:cubicBezTo>
                    <a:pt x="4570" y="1668"/>
                    <a:pt x="4637" y="1568"/>
                    <a:pt x="4737" y="1502"/>
                  </a:cubicBezTo>
                  <a:cubicBezTo>
                    <a:pt x="4804" y="1401"/>
                    <a:pt x="4937" y="1368"/>
                    <a:pt x="5037" y="1301"/>
                  </a:cubicBezTo>
                  <a:cubicBezTo>
                    <a:pt x="5137" y="1235"/>
                    <a:pt x="5204" y="1135"/>
                    <a:pt x="5304" y="1101"/>
                  </a:cubicBezTo>
                  <a:cubicBezTo>
                    <a:pt x="5438" y="1068"/>
                    <a:pt x="5571" y="1035"/>
                    <a:pt x="5704" y="968"/>
                  </a:cubicBezTo>
                  <a:cubicBezTo>
                    <a:pt x="5804" y="901"/>
                    <a:pt x="5905" y="834"/>
                    <a:pt x="6005" y="734"/>
                  </a:cubicBezTo>
                  <a:cubicBezTo>
                    <a:pt x="6071" y="634"/>
                    <a:pt x="6071" y="434"/>
                    <a:pt x="6138" y="301"/>
                  </a:cubicBezTo>
                  <a:cubicBezTo>
                    <a:pt x="6238" y="201"/>
                    <a:pt x="6305" y="67"/>
                    <a:pt x="6405"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flipH="1">
              <a:off x="1304894" y="1979049"/>
              <a:ext cx="90438" cy="670412"/>
            </a:xfrm>
            <a:custGeom>
              <a:rect b="b" l="l" r="r" t="t"/>
              <a:pathLst>
                <a:path extrusionOk="0" h="15834" w="2136">
                  <a:moveTo>
                    <a:pt x="1569" y="0"/>
                  </a:moveTo>
                  <a:cubicBezTo>
                    <a:pt x="1569" y="267"/>
                    <a:pt x="1635" y="501"/>
                    <a:pt x="1669" y="767"/>
                  </a:cubicBezTo>
                  <a:cubicBezTo>
                    <a:pt x="1702" y="1001"/>
                    <a:pt x="1702" y="1268"/>
                    <a:pt x="1702" y="1535"/>
                  </a:cubicBezTo>
                  <a:cubicBezTo>
                    <a:pt x="1702" y="1802"/>
                    <a:pt x="1769" y="2068"/>
                    <a:pt x="1736" y="2335"/>
                  </a:cubicBezTo>
                  <a:cubicBezTo>
                    <a:pt x="1669" y="2602"/>
                    <a:pt x="1502" y="2869"/>
                    <a:pt x="1435" y="3136"/>
                  </a:cubicBezTo>
                  <a:cubicBezTo>
                    <a:pt x="1335" y="3403"/>
                    <a:pt x="1302" y="3636"/>
                    <a:pt x="1235" y="3870"/>
                  </a:cubicBezTo>
                  <a:cubicBezTo>
                    <a:pt x="1135" y="4137"/>
                    <a:pt x="1068" y="4370"/>
                    <a:pt x="1002" y="4604"/>
                  </a:cubicBezTo>
                  <a:cubicBezTo>
                    <a:pt x="935" y="4870"/>
                    <a:pt x="735" y="5137"/>
                    <a:pt x="701" y="5371"/>
                  </a:cubicBezTo>
                  <a:cubicBezTo>
                    <a:pt x="668" y="5638"/>
                    <a:pt x="635" y="5905"/>
                    <a:pt x="601" y="6171"/>
                  </a:cubicBezTo>
                  <a:cubicBezTo>
                    <a:pt x="535" y="6405"/>
                    <a:pt x="568" y="6672"/>
                    <a:pt x="535" y="6905"/>
                  </a:cubicBezTo>
                  <a:cubicBezTo>
                    <a:pt x="501" y="7172"/>
                    <a:pt x="535" y="7439"/>
                    <a:pt x="501" y="7672"/>
                  </a:cubicBezTo>
                  <a:cubicBezTo>
                    <a:pt x="468" y="7939"/>
                    <a:pt x="401" y="8173"/>
                    <a:pt x="368" y="8440"/>
                  </a:cubicBezTo>
                  <a:cubicBezTo>
                    <a:pt x="335" y="8707"/>
                    <a:pt x="335" y="8940"/>
                    <a:pt x="301" y="9207"/>
                  </a:cubicBezTo>
                  <a:cubicBezTo>
                    <a:pt x="301" y="9474"/>
                    <a:pt x="335" y="9741"/>
                    <a:pt x="301" y="9974"/>
                  </a:cubicBezTo>
                  <a:cubicBezTo>
                    <a:pt x="268" y="10241"/>
                    <a:pt x="134" y="10474"/>
                    <a:pt x="134" y="10741"/>
                  </a:cubicBezTo>
                  <a:cubicBezTo>
                    <a:pt x="101" y="11008"/>
                    <a:pt x="201" y="11275"/>
                    <a:pt x="201" y="11542"/>
                  </a:cubicBezTo>
                  <a:cubicBezTo>
                    <a:pt x="168" y="11775"/>
                    <a:pt x="1" y="12042"/>
                    <a:pt x="1" y="12309"/>
                  </a:cubicBezTo>
                  <a:cubicBezTo>
                    <a:pt x="1" y="12543"/>
                    <a:pt x="1" y="12776"/>
                    <a:pt x="34" y="13010"/>
                  </a:cubicBezTo>
                  <a:cubicBezTo>
                    <a:pt x="34" y="13243"/>
                    <a:pt x="1" y="13477"/>
                    <a:pt x="1" y="13710"/>
                  </a:cubicBezTo>
                  <a:cubicBezTo>
                    <a:pt x="34" y="13944"/>
                    <a:pt x="134" y="14177"/>
                    <a:pt x="134" y="14411"/>
                  </a:cubicBezTo>
                  <a:cubicBezTo>
                    <a:pt x="168" y="14644"/>
                    <a:pt x="168" y="14878"/>
                    <a:pt x="201" y="15111"/>
                  </a:cubicBezTo>
                  <a:cubicBezTo>
                    <a:pt x="234" y="15345"/>
                    <a:pt x="301" y="15578"/>
                    <a:pt x="301" y="15812"/>
                  </a:cubicBezTo>
                  <a:cubicBezTo>
                    <a:pt x="315" y="15825"/>
                    <a:pt x="369" y="15834"/>
                    <a:pt x="427" y="15834"/>
                  </a:cubicBezTo>
                  <a:cubicBezTo>
                    <a:pt x="510" y="15834"/>
                    <a:pt x="601" y="15817"/>
                    <a:pt x="601" y="15778"/>
                  </a:cubicBezTo>
                  <a:cubicBezTo>
                    <a:pt x="635" y="15545"/>
                    <a:pt x="601" y="15278"/>
                    <a:pt x="601" y="15011"/>
                  </a:cubicBezTo>
                  <a:cubicBezTo>
                    <a:pt x="601" y="14778"/>
                    <a:pt x="535" y="14511"/>
                    <a:pt x="535" y="14277"/>
                  </a:cubicBezTo>
                  <a:cubicBezTo>
                    <a:pt x="535" y="14010"/>
                    <a:pt x="601" y="13743"/>
                    <a:pt x="601" y="13510"/>
                  </a:cubicBezTo>
                  <a:cubicBezTo>
                    <a:pt x="601" y="13243"/>
                    <a:pt x="601" y="12976"/>
                    <a:pt x="635" y="12743"/>
                  </a:cubicBezTo>
                  <a:cubicBezTo>
                    <a:pt x="668" y="12476"/>
                    <a:pt x="701" y="12209"/>
                    <a:pt x="735" y="11976"/>
                  </a:cubicBezTo>
                  <a:cubicBezTo>
                    <a:pt x="768" y="11709"/>
                    <a:pt x="868" y="11442"/>
                    <a:pt x="902" y="11208"/>
                  </a:cubicBezTo>
                  <a:cubicBezTo>
                    <a:pt x="935" y="10941"/>
                    <a:pt x="935" y="10675"/>
                    <a:pt x="1002" y="10408"/>
                  </a:cubicBezTo>
                  <a:cubicBezTo>
                    <a:pt x="1035" y="10174"/>
                    <a:pt x="1102" y="9907"/>
                    <a:pt x="1168" y="9674"/>
                  </a:cubicBezTo>
                  <a:cubicBezTo>
                    <a:pt x="1235" y="9407"/>
                    <a:pt x="1168" y="9140"/>
                    <a:pt x="1235" y="8873"/>
                  </a:cubicBezTo>
                  <a:cubicBezTo>
                    <a:pt x="1302" y="8640"/>
                    <a:pt x="1535" y="8406"/>
                    <a:pt x="1602" y="8139"/>
                  </a:cubicBezTo>
                  <a:cubicBezTo>
                    <a:pt x="1669" y="7906"/>
                    <a:pt x="1669" y="7639"/>
                    <a:pt x="1736" y="7372"/>
                  </a:cubicBezTo>
                  <a:cubicBezTo>
                    <a:pt x="1802" y="7139"/>
                    <a:pt x="1836" y="6872"/>
                    <a:pt x="1902" y="6605"/>
                  </a:cubicBezTo>
                  <a:cubicBezTo>
                    <a:pt x="1936" y="6372"/>
                    <a:pt x="1936" y="6105"/>
                    <a:pt x="1969" y="5838"/>
                  </a:cubicBezTo>
                  <a:cubicBezTo>
                    <a:pt x="1969" y="5571"/>
                    <a:pt x="1936" y="5337"/>
                    <a:pt x="1936" y="5071"/>
                  </a:cubicBezTo>
                  <a:cubicBezTo>
                    <a:pt x="1936" y="4804"/>
                    <a:pt x="1969" y="4537"/>
                    <a:pt x="2002" y="4303"/>
                  </a:cubicBezTo>
                  <a:cubicBezTo>
                    <a:pt x="2002" y="4037"/>
                    <a:pt x="1969" y="3770"/>
                    <a:pt x="2002" y="3503"/>
                  </a:cubicBezTo>
                  <a:cubicBezTo>
                    <a:pt x="2036" y="3236"/>
                    <a:pt x="2102" y="2936"/>
                    <a:pt x="2102" y="2636"/>
                  </a:cubicBezTo>
                  <a:cubicBezTo>
                    <a:pt x="2136" y="2369"/>
                    <a:pt x="2136" y="2068"/>
                    <a:pt x="2069" y="1768"/>
                  </a:cubicBezTo>
                  <a:cubicBezTo>
                    <a:pt x="2002" y="1468"/>
                    <a:pt x="1869" y="1201"/>
                    <a:pt x="1769" y="901"/>
                  </a:cubicBezTo>
                  <a:cubicBezTo>
                    <a:pt x="1702" y="601"/>
                    <a:pt x="1602" y="300"/>
                    <a:pt x="1569"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flipH="1">
              <a:off x="354366" y="1264481"/>
              <a:ext cx="1845601" cy="710381"/>
            </a:xfrm>
            <a:custGeom>
              <a:rect b="b" l="l" r="r" t="t"/>
              <a:pathLst>
                <a:path extrusionOk="0" h="16778" w="43590">
                  <a:moveTo>
                    <a:pt x="18677" y="0"/>
                  </a:moveTo>
                  <a:cubicBezTo>
                    <a:pt x="18183" y="0"/>
                    <a:pt x="17687" y="142"/>
                    <a:pt x="17270" y="432"/>
                  </a:cubicBezTo>
                  <a:cubicBezTo>
                    <a:pt x="16737" y="766"/>
                    <a:pt x="16303" y="1400"/>
                    <a:pt x="16403" y="2033"/>
                  </a:cubicBezTo>
                  <a:cubicBezTo>
                    <a:pt x="16470" y="2334"/>
                    <a:pt x="16603" y="2600"/>
                    <a:pt x="16603" y="2901"/>
                  </a:cubicBezTo>
                  <a:cubicBezTo>
                    <a:pt x="16570" y="3301"/>
                    <a:pt x="16203" y="3601"/>
                    <a:pt x="15869" y="3768"/>
                  </a:cubicBezTo>
                  <a:cubicBezTo>
                    <a:pt x="15445" y="3953"/>
                    <a:pt x="15017" y="4029"/>
                    <a:pt x="14585" y="4029"/>
                  </a:cubicBezTo>
                  <a:cubicBezTo>
                    <a:pt x="12913" y="4029"/>
                    <a:pt x="11195" y="2878"/>
                    <a:pt x="9498" y="2400"/>
                  </a:cubicBezTo>
                  <a:cubicBezTo>
                    <a:pt x="8900" y="2227"/>
                    <a:pt x="8283" y="2142"/>
                    <a:pt x="7665" y="2142"/>
                  </a:cubicBezTo>
                  <a:cubicBezTo>
                    <a:pt x="6147" y="2142"/>
                    <a:pt x="4627" y="2653"/>
                    <a:pt x="3394" y="3601"/>
                  </a:cubicBezTo>
                  <a:cubicBezTo>
                    <a:pt x="3470" y="3766"/>
                    <a:pt x="3600" y="3898"/>
                    <a:pt x="3753" y="3986"/>
                  </a:cubicBezTo>
                  <a:lnTo>
                    <a:pt x="3753" y="3986"/>
                  </a:lnTo>
                  <a:cubicBezTo>
                    <a:pt x="2824" y="4138"/>
                    <a:pt x="1967" y="4957"/>
                    <a:pt x="1292" y="5736"/>
                  </a:cubicBezTo>
                  <a:cubicBezTo>
                    <a:pt x="725" y="6370"/>
                    <a:pt x="125" y="7037"/>
                    <a:pt x="58" y="7904"/>
                  </a:cubicBezTo>
                  <a:cubicBezTo>
                    <a:pt x="0" y="8658"/>
                    <a:pt x="598" y="9463"/>
                    <a:pt x="1259" y="9463"/>
                  </a:cubicBezTo>
                  <a:cubicBezTo>
                    <a:pt x="1358" y="9463"/>
                    <a:pt x="1459" y="9444"/>
                    <a:pt x="1559" y="9405"/>
                  </a:cubicBezTo>
                  <a:cubicBezTo>
                    <a:pt x="2035" y="9220"/>
                    <a:pt x="2491" y="8678"/>
                    <a:pt x="2892" y="8678"/>
                  </a:cubicBezTo>
                  <a:cubicBezTo>
                    <a:pt x="2996" y="8678"/>
                    <a:pt x="3097" y="8715"/>
                    <a:pt x="3194" y="8805"/>
                  </a:cubicBezTo>
                  <a:cubicBezTo>
                    <a:pt x="3360" y="8972"/>
                    <a:pt x="3360" y="9272"/>
                    <a:pt x="3427" y="9539"/>
                  </a:cubicBezTo>
                  <a:cubicBezTo>
                    <a:pt x="3627" y="10172"/>
                    <a:pt x="4294" y="10573"/>
                    <a:pt x="4962" y="10606"/>
                  </a:cubicBezTo>
                  <a:cubicBezTo>
                    <a:pt x="5005" y="10608"/>
                    <a:pt x="5048" y="10609"/>
                    <a:pt x="5091" y="10609"/>
                  </a:cubicBezTo>
                  <a:cubicBezTo>
                    <a:pt x="5711" y="10609"/>
                    <a:pt x="6301" y="10393"/>
                    <a:pt x="6863" y="10206"/>
                  </a:cubicBezTo>
                  <a:cubicBezTo>
                    <a:pt x="7015" y="10141"/>
                    <a:pt x="7167" y="10090"/>
                    <a:pt x="7310" y="10090"/>
                  </a:cubicBezTo>
                  <a:cubicBezTo>
                    <a:pt x="7387" y="10090"/>
                    <a:pt x="7460" y="10104"/>
                    <a:pt x="7530" y="10139"/>
                  </a:cubicBezTo>
                  <a:cubicBezTo>
                    <a:pt x="7930" y="10273"/>
                    <a:pt x="7930" y="10806"/>
                    <a:pt x="7897" y="11240"/>
                  </a:cubicBezTo>
                  <a:cubicBezTo>
                    <a:pt x="7830" y="12407"/>
                    <a:pt x="8030" y="13775"/>
                    <a:pt x="8998" y="14442"/>
                  </a:cubicBezTo>
                  <a:cubicBezTo>
                    <a:pt x="9425" y="14741"/>
                    <a:pt x="9919" y="14852"/>
                    <a:pt x="10436" y="14852"/>
                  </a:cubicBezTo>
                  <a:cubicBezTo>
                    <a:pt x="11130" y="14852"/>
                    <a:pt x="11865" y="14652"/>
                    <a:pt x="12534" y="14442"/>
                  </a:cubicBezTo>
                  <a:cubicBezTo>
                    <a:pt x="13268" y="14242"/>
                    <a:pt x="14101" y="13842"/>
                    <a:pt x="14202" y="13075"/>
                  </a:cubicBezTo>
                  <a:cubicBezTo>
                    <a:pt x="14302" y="12274"/>
                    <a:pt x="13434" y="11573"/>
                    <a:pt x="13601" y="10773"/>
                  </a:cubicBezTo>
                  <a:cubicBezTo>
                    <a:pt x="13727" y="10079"/>
                    <a:pt x="14509" y="9803"/>
                    <a:pt x="15214" y="9803"/>
                  </a:cubicBezTo>
                  <a:cubicBezTo>
                    <a:pt x="15255" y="9803"/>
                    <a:pt x="15296" y="9804"/>
                    <a:pt x="15336" y="9806"/>
                  </a:cubicBezTo>
                  <a:cubicBezTo>
                    <a:pt x="16937" y="9939"/>
                    <a:pt x="18405" y="11140"/>
                    <a:pt x="18872" y="12708"/>
                  </a:cubicBezTo>
                  <a:cubicBezTo>
                    <a:pt x="19105" y="13575"/>
                    <a:pt x="19072" y="14509"/>
                    <a:pt x="19505" y="15309"/>
                  </a:cubicBezTo>
                  <a:cubicBezTo>
                    <a:pt x="19972" y="16243"/>
                    <a:pt x="21073" y="16777"/>
                    <a:pt x="22141" y="16777"/>
                  </a:cubicBezTo>
                  <a:cubicBezTo>
                    <a:pt x="23208" y="16777"/>
                    <a:pt x="24242" y="16310"/>
                    <a:pt x="25109" y="15676"/>
                  </a:cubicBezTo>
                  <a:cubicBezTo>
                    <a:pt x="25519" y="15344"/>
                    <a:pt x="25850" y="14716"/>
                    <a:pt x="25695" y="14322"/>
                  </a:cubicBezTo>
                  <a:lnTo>
                    <a:pt x="25695" y="14322"/>
                  </a:lnTo>
                  <a:cubicBezTo>
                    <a:pt x="26286" y="14828"/>
                    <a:pt x="27071" y="15117"/>
                    <a:pt x="27845" y="15117"/>
                  </a:cubicBezTo>
                  <a:cubicBezTo>
                    <a:pt x="28187" y="15117"/>
                    <a:pt x="28526" y="15061"/>
                    <a:pt x="28845" y="14943"/>
                  </a:cubicBezTo>
                  <a:cubicBezTo>
                    <a:pt x="30046" y="14509"/>
                    <a:pt x="30880" y="13308"/>
                    <a:pt x="30913" y="12040"/>
                  </a:cubicBezTo>
                  <a:cubicBezTo>
                    <a:pt x="30913" y="11840"/>
                    <a:pt x="30913" y="11607"/>
                    <a:pt x="30980" y="11373"/>
                  </a:cubicBezTo>
                  <a:cubicBezTo>
                    <a:pt x="31119" y="10958"/>
                    <a:pt x="31545" y="10750"/>
                    <a:pt x="31982" y="10750"/>
                  </a:cubicBezTo>
                  <a:cubicBezTo>
                    <a:pt x="32177" y="10750"/>
                    <a:pt x="32373" y="10791"/>
                    <a:pt x="32548" y="10873"/>
                  </a:cubicBezTo>
                  <a:cubicBezTo>
                    <a:pt x="33115" y="11106"/>
                    <a:pt x="33515" y="11674"/>
                    <a:pt x="33916" y="12141"/>
                  </a:cubicBezTo>
                  <a:cubicBezTo>
                    <a:pt x="34883" y="13241"/>
                    <a:pt x="36151" y="14175"/>
                    <a:pt x="37618" y="14309"/>
                  </a:cubicBezTo>
                  <a:cubicBezTo>
                    <a:pt x="37746" y="14323"/>
                    <a:pt x="37874" y="14330"/>
                    <a:pt x="38002" y="14330"/>
                  </a:cubicBezTo>
                  <a:cubicBezTo>
                    <a:pt x="39388" y="14330"/>
                    <a:pt x="40788" y="13520"/>
                    <a:pt x="41154" y="12207"/>
                  </a:cubicBezTo>
                  <a:cubicBezTo>
                    <a:pt x="42689" y="11874"/>
                    <a:pt x="43589" y="9906"/>
                    <a:pt x="42855" y="8538"/>
                  </a:cubicBezTo>
                  <a:cubicBezTo>
                    <a:pt x="42417" y="7720"/>
                    <a:pt x="41513" y="7272"/>
                    <a:pt x="40622" y="7272"/>
                  </a:cubicBezTo>
                  <a:cubicBezTo>
                    <a:pt x="40299" y="7272"/>
                    <a:pt x="39978" y="7331"/>
                    <a:pt x="39681" y="7452"/>
                  </a:cubicBezTo>
                  <a:lnTo>
                    <a:pt x="39681" y="7452"/>
                  </a:lnTo>
                  <a:cubicBezTo>
                    <a:pt x="39818" y="7252"/>
                    <a:pt x="39905" y="7008"/>
                    <a:pt x="39920" y="6770"/>
                  </a:cubicBezTo>
                  <a:cubicBezTo>
                    <a:pt x="39920" y="6236"/>
                    <a:pt x="39720" y="5736"/>
                    <a:pt x="39486" y="5269"/>
                  </a:cubicBezTo>
                  <a:cubicBezTo>
                    <a:pt x="39186" y="4568"/>
                    <a:pt x="38819" y="3835"/>
                    <a:pt x="38219" y="3434"/>
                  </a:cubicBezTo>
                  <a:cubicBezTo>
                    <a:pt x="37868" y="3200"/>
                    <a:pt x="37471" y="3103"/>
                    <a:pt x="37063" y="3103"/>
                  </a:cubicBezTo>
                  <a:cubicBezTo>
                    <a:pt x="36423" y="3103"/>
                    <a:pt x="35753" y="3342"/>
                    <a:pt x="35183" y="3668"/>
                  </a:cubicBezTo>
                  <a:cubicBezTo>
                    <a:pt x="34249" y="4202"/>
                    <a:pt x="33382" y="4935"/>
                    <a:pt x="32348" y="5202"/>
                  </a:cubicBezTo>
                  <a:cubicBezTo>
                    <a:pt x="32074" y="5273"/>
                    <a:pt x="31841" y="5303"/>
                    <a:pt x="31636" y="5303"/>
                  </a:cubicBezTo>
                  <a:cubicBezTo>
                    <a:pt x="30495" y="5303"/>
                    <a:pt x="30234" y="4368"/>
                    <a:pt x="28679" y="4368"/>
                  </a:cubicBezTo>
                  <a:cubicBezTo>
                    <a:pt x="28598" y="4348"/>
                    <a:pt x="28523" y="4339"/>
                    <a:pt x="28454" y="4339"/>
                  </a:cubicBezTo>
                  <a:cubicBezTo>
                    <a:pt x="27715" y="4339"/>
                    <a:pt x="27528" y="5375"/>
                    <a:pt x="26644" y="5436"/>
                  </a:cubicBezTo>
                  <a:cubicBezTo>
                    <a:pt x="26568" y="5441"/>
                    <a:pt x="26491" y="5443"/>
                    <a:pt x="26414" y="5443"/>
                  </a:cubicBezTo>
                  <a:cubicBezTo>
                    <a:pt x="25476" y="5443"/>
                    <a:pt x="24484" y="5062"/>
                    <a:pt x="24175" y="4168"/>
                  </a:cubicBezTo>
                  <a:cubicBezTo>
                    <a:pt x="23942" y="3501"/>
                    <a:pt x="24142" y="2667"/>
                    <a:pt x="23675" y="2200"/>
                  </a:cubicBezTo>
                  <a:cubicBezTo>
                    <a:pt x="23275" y="1800"/>
                    <a:pt x="22641" y="1933"/>
                    <a:pt x="22141" y="1800"/>
                  </a:cubicBezTo>
                  <a:cubicBezTo>
                    <a:pt x="21273" y="1633"/>
                    <a:pt x="20639" y="766"/>
                    <a:pt x="19872" y="299"/>
                  </a:cubicBezTo>
                  <a:cubicBezTo>
                    <a:pt x="19507" y="101"/>
                    <a:pt x="19092" y="0"/>
                    <a:pt x="18677"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flipH="1">
              <a:off x="354366" y="1264481"/>
              <a:ext cx="1845601" cy="710381"/>
            </a:xfrm>
            <a:custGeom>
              <a:rect b="b" l="l" r="r" t="t"/>
              <a:pathLst>
                <a:path extrusionOk="0" h="16778" w="43590">
                  <a:moveTo>
                    <a:pt x="18677" y="0"/>
                  </a:moveTo>
                  <a:cubicBezTo>
                    <a:pt x="18183" y="0"/>
                    <a:pt x="17687" y="142"/>
                    <a:pt x="17270" y="432"/>
                  </a:cubicBezTo>
                  <a:cubicBezTo>
                    <a:pt x="16737" y="766"/>
                    <a:pt x="16303" y="1400"/>
                    <a:pt x="16403" y="2033"/>
                  </a:cubicBezTo>
                  <a:cubicBezTo>
                    <a:pt x="16470" y="2334"/>
                    <a:pt x="16603" y="2600"/>
                    <a:pt x="16603" y="2901"/>
                  </a:cubicBezTo>
                  <a:cubicBezTo>
                    <a:pt x="16570" y="3301"/>
                    <a:pt x="16203" y="3601"/>
                    <a:pt x="15869" y="3768"/>
                  </a:cubicBezTo>
                  <a:cubicBezTo>
                    <a:pt x="15445" y="3953"/>
                    <a:pt x="15017" y="4029"/>
                    <a:pt x="14585" y="4029"/>
                  </a:cubicBezTo>
                  <a:cubicBezTo>
                    <a:pt x="12913" y="4029"/>
                    <a:pt x="11195" y="2878"/>
                    <a:pt x="9498" y="2400"/>
                  </a:cubicBezTo>
                  <a:cubicBezTo>
                    <a:pt x="8900" y="2227"/>
                    <a:pt x="8283" y="2142"/>
                    <a:pt x="7665" y="2142"/>
                  </a:cubicBezTo>
                  <a:cubicBezTo>
                    <a:pt x="6147" y="2142"/>
                    <a:pt x="4627" y="2653"/>
                    <a:pt x="3394" y="3601"/>
                  </a:cubicBezTo>
                  <a:cubicBezTo>
                    <a:pt x="3470" y="3766"/>
                    <a:pt x="3600" y="3898"/>
                    <a:pt x="3753" y="3986"/>
                  </a:cubicBezTo>
                  <a:lnTo>
                    <a:pt x="3753" y="3986"/>
                  </a:lnTo>
                  <a:cubicBezTo>
                    <a:pt x="2824" y="4138"/>
                    <a:pt x="1967" y="4957"/>
                    <a:pt x="1292" y="5736"/>
                  </a:cubicBezTo>
                  <a:cubicBezTo>
                    <a:pt x="725" y="6370"/>
                    <a:pt x="125" y="7037"/>
                    <a:pt x="58" y="7904"/>
                  </a:cubicBezTo>
                  <a:cubicBezTo>
                    <a:pt x="0" y="8658"/>
                    <a:pt x="598" y="9463"/>
                    <a:pt x="1259" y="9463"/>
                  </a:cubicBezTo>
                  <a:cubicBezTo>
                    <a:pt x="1358" y="9463"/>
                    <a:pt x="1459" y="9444"/>
                    <a:pt x="1559" y="9405"/>
                  </a:cubicBezTo>
                  <a:cubicBezTo>
                    <a:pt x="2035" y="9220"/>
                    <a:pt x="2491" y="8678"/>
                    <a:pt x="2892" y="8678"/>
                  </a:cubicBezTo>
                  <a:cubicBezTo>
                    <a:pt x="2996" y="8678"/>
                    <a:pt x="3097" y="8715"/>
                    <a:pt x="3194" y="8805"/>
                  </a:cubicBezTo>
                  <a:cubicBezTo>
                    <a:pt x="3360" y="8972"/>
                    <a:pt x="3360" y="9272"/>
                    <a:pt x="3427" y="9539"/>
                  </a:cubicBezTo>
                  <a:cubicBezTo>
                    <a:pt x="3627" y="10172"/>
                    <a:pt x="4294" y="10573"/>
                    <a:pt x="4962" y="10606"/>
                  </a:cubicBezTo>
                  <a:cubicBezTo>
                    <a:pt x="5005" y="10608"/>
                    <a:pt x="5048" y="10609"/>
                    <a:pt x="5091" y="10609"/>
                  </a:cubicBezTo>
                  <a:cubicBezTo>
                    <a:pt x="5711" y="10609"/>
                    <a:pt x="6301" y="10393"/>
                    <a:pt x="6863" y="10206"/>
                  </a:cubicBezTo>
                  <a:cubicBezTo>
                    <a:pt x="7015" y="10141"/>
                    <a:pt x="7167" y="10090"/>
                    <a:pt x="7310" y="10090"/>
                  </a:cubicBezTo>
                  <a:cubicBezTo>
                    <a:pt x="7387" y="10090"/>
                    <a:pt x="7460" y="10104"/>
                    <a:pt x="7530" y="10139"/>
                  </a:cubicBezTo>
                  <a:cubicBezTo>
                    <a:pt x="7930" y="10273"/>
                    <a:pt x="7930" y="10806"/>
                    <a:pt x="7897" y="11240"/>
                  </a:cubicBezTo>
                  <a:cubicBezTo>
                    <a:pt x="7830" y="12407"/>
                    <a:pt x="8030" y="13775"/>
                    <a:pt x="8998" y="14442"/>
                  </a:cubicBezTo>
                  <a:cubicBezTo>
                    <a:pt x="9425" y="14741"/>
                    <a:pt x="9919" y="14852"/>
                    <a:pt x="10436" y="14852"/>
                  </a:cubicBezTo>
                  <a:cubicBezTo>
                    <a:pt x="11130" y="14852"/>
                    <a:pt x="11865" y="14652"/>
                    <a:pt x="12534" y="14442"/>
                  </a:cubicBezTo>
                  <a:cubicBezTo>
                    <a:pt x="13268" y="14242"/>
                    <a:pt x="14101" y="13842"/>
                    <a:pt x="14202" y="13075"/>
                  </a:cubicBezTo>
                  <a:cubicBezTo>
                    <a:pt x="14302" y="12274"/>
                    <a:pt x="13434" y="11573"/>
                    <a:pt x="13601" y="10773"/>
                  </a:cubicBezTo>
                  <a:cubicBezTo>
                    <a:pt x="13727" y="10079"/>
                    <a:pt x="14509" y="9803"/>
                    <a:pt x="15214" y="9803"/>
                  </a:cubicBezTo>
                  <a:cubicBezTo>
                    <a:pt x="15255" y="9803"/>
                    <a:pt x="15296" y="9804"/>
                    <a:pt x="15336" y="9806"/>
                  </a:cubicBezTo>
                  <a:cubicBezTo>
                    <a:pt x="16937" y="9939"/>
                    <a:pt x="18405" y="11140"/>
                    <a:pt x="18872" y="12708"/>
                  </a:cubicBezTo>
                  <a:cubicBezTo>
                    <a:pt x="19105" y="13575"/>
                    <a:pt x="19072" y="14509"/>
                    <a:pt x="19505" y="15309"/>
                  </a:cubicBezTo>
                  <a:cubicBezTo>
                    <a:pt x="19972" y="16243"/>
                    <a:pt x="21073" y="16777"/>
                    <a:pt x="22141" y="16777"/>
                  </a:cubicBezTo>
                  <a:cubicBezTo>
                    <a:pt x="23208" y="16777"/>
                    <a:pt x="24242" y="16310"/>
                    <a:pt x="25109" y="15676"/>
                  </a:cubicBezTo>
                  <a:cubicBezTo>
                    <a:pt x="25519" y="15344"/>
                    <a:pt x="25850" y="14716"/>
                    <a:pt x="25695" y="14322"/>
                  </a:cubicBezTo>
                  <a:lnTo>
                    <a:pt x="25695" y="14322"/>
                  </a:lnTo>
                  <a:cubicBezTo>
                    <a:pt x="26286" y="14828"/>
                    <a:pt x="27071" y="15117"/>
                    <a:pt x="27845" y="15117"/>
                  </a:cubicBezTo>
                  <a:cubicBezTo>
                    <a:pt x="28187" y="15117"/>
                    <a:pt x="28526" y="15061"/>
                    <a:pt x="28845" y="14943"/>
                  </a:cubicBezTo>
                  <a:cubicBezTo>
                    <a:pt x="30046" y="14509"/>
                    <a:pt x="30880" y="13308"/>
                    <a:pt x="30913" y="12040"/>
                  </a:cubicBezTo>
                  <a:cubicBezTo>
                    <a:pt x="30913" y="11840"/>
                    <a:pt x="30913" y="11607"/>
                    <a:pt x="30980" y="11373"/>
                  </a:cubicBezTo>
                  <a:cubicBezTo>
                    <a:pt x="31119" y="10958"/>
                    <a:pt x="31545" y="10750"/>
                    <a:pt x="31982" y="10750"/>
                  </a:cubicBezTo>
                  <a:cubicBezTo>
                    <a:pt x="32177" y="10750"/>
                    <a:pt x="32373" y="10791"/>
                    <a:pt x="32548" y="10873"/>
                  </a:cubicBezTo>
                  <a:cubicBezTo>
                    <a:pt x="33115" y="11106"/>
                    <a:pt x="33515" y="11674"/>
                    <a:pt x="33916" y="12141"/>
                  </a:cubicBezTo>
                  <a:cubicBezTo>
                    <a:pt x="34883" y="13241"/>
                    <a:pt x="36151" y="14175"/>
                    <a:pt x="37618" y="14309"/>
                  </a:cubicBezTo>
                  <a:cubicBezTo>
                    <a:pt x="37746" y="14323"/>
                    <a:pt x="37874" y="14330"/>
                    <a:pt x="38002" y="14330"/>
                  </a:cubicBezTo>
                  <a:cubicBezTo>
                    <a:pt x="39388" y="14330"/>
                    <a:pt x="40788" y="13520"/>
                    <a:pt x="41154" y="12207"/>
                  </a:cubicBezTo>
                  <a:cubicBezTo>
                    <a:pt x="42689" y="11874"/>
                    <a:pt x="43589" y="9906"/>
                    <a:pt x="42855" y="8538"/>
                  </a:cubicBezTo>
                  <a:cubicBezTo>
                    <a:pt x="42417" y="7720"/>
                    <a:pt x="41513" y="7272"/>
                    <a:pt x="40622" y="7272"/>
                  </a:cubicBezTo>
                  <a:cubicBezTo>
                    <a:pt x="40299" y="7272"/>
                    <a:pt x="39978" y="7331"/>
                    <a:pt x="39681" y="7452"/>
                  </a:cubicBezTo>
                  <a:lnTo>
                    <a:pt x="39681" y="7452"/>
                  </a:lnTo>
                  <a:cubicBezTo>
                    <a:pt x="39818" y="7252"/>
                    <a:pt x="39905" y="7008"/>
                    <a:pt x="39920" y="6770"/>
                  </a:cubicBezTo>
                  <a:cubicBezTo>
                    <a:pt x="39920" y="6236"/>
                    <a:pt x="39720" y="5736"/>
                    <a:pt x="39486" y="5269"/>
                  </a:cubicBezTo>
                  <a:cubicBezTo>
                    <a:pt x="39186" y="4568"/>
                    <a:pt x="38819" y="3835"/>
                    <a:pt x="38219" y="3434"/>
                  </a:cubicBezTo>
                  <a:cubicBezTo>
                    <a:pt x="37868" y="3200"/>
                    <a:pt x="37471" y="3103"/>
                    <a:pt x="37063" y="3103"/>
                  </a:cubicBezTo>
                  <a:cubicBezTo>
                    <a:pt x="36423" y="3103"/>
                    <a:pt x="35753" y="3342"/>
                    <a:pt x="35183" y="3668"/>
                  </a:cubicBezTo>
                  <a:cubicBezTo>
                    <a:pt x="34249" y="4202"/>
                    <a:pt x="33382" y="4935"/>
                    <a:pt x="32348" y="5202"/>
                  </a:cubicBezTo>
                  <a:cubicBezTo>
                    <a:pt x="32074" y="5273"/>
                    <a:pt x="31841" y="5303"/>
                    <a:pt x="31636" y="5303"/>
                  </a:cubicBezTo>
                  <a:cubicBezTo>
                    <a:pt x="30495" y="5303"/>
                    <a:pt x="30234" y="4368"/>
                    <a:pt x="28679" y="4368"/>
                  </a:cubicBezTo>
                  <a:cubicBezTo>
                    <a:pt x="28598" y="4348"/>
                    <a:pt x="28523" y="4339"/>
                    <a:pt x="28454" y="4339"/>
                  </a:cubicBezTo>
                  <a:cubicBezTo>
                    <a:pt x="27715" y="4339"/>
                    <a:pt x="27528" y="5375"/>
                    <a:pt x="26644" y="5436"/>
                  </a:cubicBezTo>
                  <a:cubicBezTo>
                    <a:pt x="26568" y="5441"/>
                    <a:pt x="26491" y="5443"/>
                    <a:pt x="26414" y="5443"/>
                  </a:cubicBezTo>
                  <a:cubicBezTo>
                    <a:pt x="25476" y="5443"/>
                    <a:pt x="24484" y="5062"/>
                    <a:pt x="24175" y="4168"/>
                  </a:cubicBezTo>
                  <a:cubicBezTo>
                    <a:pt x="23942" y="3501"/>
                    <a:pt x="24142" y="2667"/>
                    <a:pt x="23675" y="2200"/>
                  </a:cubicBezTo>
                  <a:cubicBezTo>
                    <a:pt x="23275" y="1800"/>
                    <a:pt x="22641" y="1933"/>
                    <a:pt x="22141" y="1800"/>
                  </a:cubicBezTo>
                  <a:cubicBezTo>
                    <a:pt x="21273" y="1633"/>
                    <a:pt x="20639" y="766"/>
                    <a:pt x="19872" y="299"/>
                  </a:cubicBezTo>
                  <a:cubicBezTo>
                    <a:pt x="19507" y="101"/>
                    <a:pt x="19092" y="0"/>
                    <a:pt x="18677"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flipH="1">
              <a:off x="422152" y="1205375"/>
              <a:ext cx="1724551" cy="674857"/>
            </a:xfrm>
            <a:custGeom>
              <a:rect b="b" l="l" r="r" t="t"/>
              <a:pathLst>
                <a:path extrusionOk="0" h="15939" w="40731">
                  <a:moveTo>
                    <a:pt x="17463" y="0"/>
                  </a:moveTo>
                  <a:cubicBezTo>
                    <a:pt x="16953" y="0"/>
                    <a:pt x="16446" y="145"/>
                    <a:pt x="16012" y="427"/>
                  </a:cubicBezTo>
                  <a:cubicBezTo>
                    <a:pt x="15512" y="761"/>
                    <a:pt x="15112" y="1395"/>
                    <a:pt x="15212" y="1995"/>
                  </a:cubicBezTo>
                  <a:cubicBezTo>
                    <a:pt x="15279" y="2262"/>
                    <a:pt x="15445" y="2529"/>
                    <a:pt x="15412" y="2829"/>
                  </a:cubicBezTo>
                  <a:cubicBezTo>
                    <a:pt x="15412" y="3196"/>
                    <a:pt x="15078" y="3496"/>
                    <a:pt x="14745" y="3629"/>
                  </a:cubicBezTo>
                  <a:cubicBezTo>
                    <a:pt x="14272" y="3862"/>
                    <a:pt x="13786" y="3954"/>
                    <a:pt x="13292" y="3954"/>
                  </a:cubicBezTo>
                  <a:cubicBezTo>
                    <a:pt x="11725" y="3954"/>
                    <a:pt x="10071" y="3033"/>
                    <a:pt x="8474" y="2729"/>
                  </a:cubicBezTo>
                  <a:cubicBezTo>
                    <a:pt x="8100" y="2663"/>
                    <a:pt x="7722" y="2630"/>
                    <a:pt x="7345" y="2630"/>
                  </a:cubicBezTo>
                  <a:cubicBezTo>
                    <a:pt x="5632" y="2630"/>
                    <a:pt x="3927" y="3300"/>
                    <a:pt x="2670" y="4530"/>
                  </a:cubicBezTo>
                  <a:cubicBezTo>
                    <a:pt x="2767" y="4664"/>
                    <a:pt x="2901" y="4763"/>
                    <a:pt x="3048" y="4822"/>
                  </a:cubicBezTo>
                  <a:lnTo>
                    <a:pt x="3048" y="4822"/>
                  </a:lnTo>
                  <a:cubicBezTo>
                    <a:pt x="2196" y="5090"/>
                    <a:pt x="1476" y="5974"/>
                    <a:pt x="935" y="6798"/>
                  </a:cubicBezTo>
                  <a:cubicBezTo>
                    <a:pt x="468" y="7466"/>
                    <a:pt x="1" y="8199"/>
                    <a:pt x="34" y="9000"/>
                  </a:cubicBezTo>
                  <a:cubicBezTo>
                    <a:pt x="88" y="9677"/>
                    <a:pt x="648" y="10310"/>
                    <a:pt x="1232" y="10310"/>
                  </a:cubicBezTo>
                  <a:cubicBezTo>
                    <a:pt x="1367" y="10310"/>
                    <a:pt x="1504" y="10276"/>
                    <a:pt x="1635" y="10201"/>
                  </a:cubicBezTo>
                  <a:cubicBezTo>
                    <a:pt x="2052" y="9951"/>
                    <a:pt x="2446" y="9354"/>
                    <a:pt x="2835" y="9354"/>
                  </a:cubicBezTo>
                  <a:cubicBezTo>
                    <a:pt x="2914" y="9354"/>
                    <a:pt x="2992" y="9378"/>
                    <a:pt x="3070" y="9434"/>
                  </a:cubicBezTo>
                  <a:cubicBezTo>
                    <a:pt x="3237" y="9600"/>
                    <a:pt x="3270" y="9867"/>
                    <a:pt x="3370" y="10101"/>
                  </a:cubicBezTo>
                  <a:cubicBezTo>
                    <a:pt x="3592" y="10671"/>
                    <a:pt x="4205" y="10971"/>
                    <a:pt x="4780" y="10971"/>
                  </a:cubicBezTo>
                  <a:cubicBezTo>
                    <a:pt x="4811" y="10971"/>
                    <a:pt x="4841" y="10970"/>
                    <a:pt x="4871" y="10968"/>
                  </a:cubicBezTo>
                  <a:cubicBezTo>
                    <a:pt x="5472" y="10935"/>
                    <a:pt x="6039" y="10634"/>
                    <a:pt x="6606" y="10368"/>
                  </a:cubicBezTo>
                  <a:cubicBezTo>
                    <a:pt x="6761" y="10290"/>
                    <a:pt x="6916" y="10213"/>
                    <a:pt x="7071" y="10213"/>
                  </a:cubicBezTo>
                  <a:cubicBezTo>
                    <a:pt x="7116" y="10213"/>
                    <a:pt x="7161" y="10219"/>
                    <a:pt x="7206" y="10234"/>
                  </a:cubicBezTo>
                  <a:cubicBezTo>
                    <a:pt x="7573" y="10368"/>
                    <a:pt x="7640" y="10868"/>
                    <a:pt x="7640" y="11268"/>
                  </a:cubicBezTo>
                  <a:cubicBezTo>
                    <a:pt x="7673" y="12369"/>
                    <a:pt x="7940" y="13637"/>
                    <a:pt x="8874" y="14204"/>
                  </a:cubicBezTo>
                  <a:cubicBezTo>
                    <a:pt x="9228" y="14411"/>
                    <a:pt x="9608" y="14494"/>
                    <a:pt x="9999" y="14494"/>
                  </a:cubicBezTo>
                  <a:cubicBezTo>
                    <a:pt x="10677" y="14494"/>
                    <a:pt x="11387" y="14245"/>
                    <a:pt x="12043" y="13970"/>
                  </a:cubicBezTo>
                  <a:cubicBezTo>
                    <a:pt x="12710" y="13703"/>
                    <a:pt x="13477" y="13303"/>
                    <a:pt x="13511" y="12569"/>
                  </a:cubicBezTo>
                  <a:cubicBezTo>
                    <a:pt x="13577" y="11802"/>
                    <a:pt x="12743" y="11168"/>
                    <a:pt x="12877" y="10401"/>
                  </a:cubicBezTo>
                  <a:cubicBezTo>
                    <a:pt x="12972" y="9735"/>
                    <a:pt x="13700" y="9431"/>
                    <a:pt x="14344" y="9431"/>
                  </a:cubicBezTo>
                  <a:cubicBezTo>
                    <a:pt x="14378" y="9431"/>
                    <a:pt x="14411" y="9432"/>
                    <a:pt x="14445" y="9434"/>
                  </a:cubicBezTo>
                  <a:cubicBezTo>
                    <a:pt x="15946" y="9467"/>
                    <a:pt x="17347" y="10601"/>
                    <a:pt x="17780" y="12102"/>
                  </a:cubicBezTo>
                  <a:cubicBezTo>
                    <a:pt x="18014" y="12903"/>
                    <a:pt x="18014" y="13770"/>
                    <a:pt x="18381" y="14537"/>
                  </a:cubicBezTo>
                  <a:cubicBezTo>
                    <a:pt x="18848" y="15405"/>
                    <a:pt x="19848" y="15905"/>
                    <a:pt x="20782" y="15938"/>
                  </a:cubicBezTo>
                  <a:cubicBezTo>
                    <a:pt x="21750" y="15938"/>
                    <a:pt x="22684" y="15505"/>
                    <a:pt x="23451" y="14904"/>
                  </a:cubicBezTo>
                  <a:cubicBezTo>
                    <a:pt x="23833" y="14624"/>
                    <a:pt x="24157" y="14032"/>
                    <a:pt x="24036" y="13649"/>
                  </a:cubicBezTo>
                  <a:lnTo>
                    <a:pt x="24036" y="13649"/>
                  </a:lnTo>
                  <a:cubicBezTo>
                    <a:pt x="24577" y="14177"/>
                    <a:pt x="25310" y="14472"/>
                    <a:pt x="26046" y="14472"/>
                  </a:cubicBezTo>
                  <a:cubicBezTo>
                    <a:pt x="26329" y="14472"/>
                    <a:pt x="26613" y="14428"/>
                    <a:pt x="26887" y="14337"/>
                  </a:cubicBezTo>
                  <a:cubicBezTo>
                    <a:pt x="27954" y="14004"/>
                    <a:pt x="28822" y="12903"/>
                    <a:pt x="28888" y="11702"/>
                  </a:cubicBezTo>
                  <a:cubicBezTo>
                    <a:pt x="28922" y="11502"/>
                    <a:pt x="28922" y="11268"/>
                    <a:pt x="28988" y="11068"/>
                  </a:cubicBezTo>
                  <a:cubicBezTo>
                    <a:pt x="29116" y="10707"/>
                    <a:pt x="29472" y="10536"/>
                    <a:pt x="29852" y="10536"/>
                  </a:cubicBezTo>
                  <a:cubicBezTo>
                    <a:pt x="30070" y="10536"/>
                    <a:pt x="30295" y="10592"/>
                    <a:pt x="30489" y="10701"/>
                  </a:cubicBezTo>
                  <a:cubicBezTo>
                    <a:pt x="30990" y="10968"/>
                    <a:pt x="31323" y="11535"/>
                    <a:pt x="31657" y="12002"/>
                  </a:cubicBezTo>
                  <a:cubicBezTo>
                    <a:pt x="32457" y="13136"/>
                    <a:pt x="33525" y="14137"/>
                    <a:pt x="34859" y="14404"/>
                  </a:cubicBezTo>
                  <a:cubicBezTo>
                    <a:pt x="35081" y="14455"/>
                    <a:pt x="35309" y="14480"/>
                    <a:pt x="35539" y="14480"/>
                  </a:cubicBezTo>
                  <a:cubicBezTo>
                    <a:pt x="36654" y="14480"/>
                    <a:pt x="37786" y="13888"/>
                    <a:pt x="38228" y="12836"/>
                  </a:cubicBezTo>
                  <a:cubicBezTo>
                    <a:pt x="39663" y="12703"/>
                    <a:pt x="40730" y="10968"/>
                    <a:pt x="40230" y="9567"/>
                  </a:cubicBezTo>
                  <a:cubicBezTo>
                    <a:pt x="39892" y="8620"/>
                    <a:pt x="38914" y="8055"/>
                    <a:pt x="37966" y="8055"/>
                  </a:cubicBezTo>
                  <a:cubicBezTo>
                    <a:pt x="37783" y="8055"/>
                    <a:pt x="37602" y="8076"/>
                    <a:pt x="37426" y="8119"/>
                  </a:cubicBezTo>
                  <a:lnTo>
                    <a:pt x="37426" y="8119"/>
                  </a:lnTo>
                  <a:cubicBezTo>
                    <a:pt x="37558" y="7951"/>
                    <a:pt x="37653" y="7742"/>
                    <a:pt x="37695" y="7532"/>
                  </a:cubicBezTo>
                  <a:cubicBezTo>
                    <a:pt x="37761" y="7032"/>
                    <a:pt x="37628" y="6532"/>
                    <a:pt x="37461" y="6031"/>
                  </a:cubicBezTo>
                  <a:cubicBezTo>
                    <a:pt x="37228" y="5364"/>
                    <a:pt x="36994" y="4630"/>
                    <a:pt x="36427" y="4163"/>
                  </a:cubicBezTo>
                  <a:cubicBezTo>
                    <a:pt x="36045" y="3845"/>
                    <a:pt x="35579" y="3716"/>
                    <a:pt x="35091" y="3716"/>
                  </a:cubicBezTo>
                  <a:cubicBezTo>
                    <a:pt x="34557" y="3716"/>
                    <a:pt x="33997" y="3870"/>
                    <a:pt x="33492" y="4096"/>
                  </a:cubicBezTo>
                  <a:cubicBezTo>
                    <a:pt x="32524" y="4497"/>
                    <a:pt x="31657" y="5131"/>
                    <a:pt x="30656" y="5297"/>
                  </a:cubicBezTo>
                  <a:cubicBezTo>
                    <a:pt x="30438" y="5344"/>
                    <a:pt x="30247" y="5364"/>
                    <a:pt x="30078" y="5364"/>
                  </a:cubicBezTo>
                  <a:cubicBezTo>
                    <a:pt x="28901" y="5364"/>
                    <a:pt x="28732" y="4388"/>
                    <a:pt x="27187" y="4330"/>
                  </a:cubicBezTo>
                  <a:cubicBezTo>
                    <a:pt x="27085" y="4296"/>
                    <a:pt x="26992" y="4281"/>
                    <a:pt x="26906" y="4281"/>
                  </a:cubicBezTo>
                  <a:cubicBezTo>
                    <a:pt x="26239" y="4281"/>
                    <a:pt x="26013" y="5201"/>
                    <a:pt x="25186" y="5231"/>
                  </a:cubicBezTo>
                  <a:cubicBezTo>
                    <a:pt x="25146" y="5232"/>
                    <a:pt x="25105" y="5233"/>
                    <a:pt x="25065" y="5233"/>
                  </a:cubicBezTo>
                  <a:cubicBezTo>
                    <a:pt x="24129" y="5233"/>
                    <a:pt x="23105" y="4858"/>
                    <a:pt x="22817" y="3963"/>
                  </a:cubicBezTo>
                  <a:cubicBezTo>
                    <a:pt x="22617" y="3329"/>
                    <a:pt x="22817" y="2529"/>
                    <a:pt x="22350" y="2062"/>
                  </a:cubicBezTo>
                  <a:cubicBezTo>
                    <a:pt x="21983" y="1695"/>
                    <a:pt x="21383" y="1795"/>
                    <a:pt x="20849" y="1695"/>
                  </a:cubicBezTo>
                  <a:cubicBezTo>
                    <a:pt x="19982" y="1495"/>
                    <a:pt x="19381" y="694"/>
                    <a:pt x="18614" y="260"/>
                  </a:cubicBezTo>
                  <a:cubicBezTo>
                    <a:pt x="18251" y="86"/>
                    <a:pt x="17857" y="0"/>
                    <a:pt x="17463"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flipH="1">
              <a:off x="595872" y="1279089"/>
              <a:ext cx="1378506" cy="385040"/>
            </a:xfrm>
            <a:custGeom>
              <a:rect b="b" l="l" r="r" t="t"/>
              <a:pathLst>
                <a:path extrusionOk="0" h="9094" w="32558">
                  <a:moveTo>
                    <a:pt x="13951" y="1"/>
                  </a:moveTo>
                  <a:cubicBezTo>
                    <a:pt x="13542" y="1"/>
                    <a:pt x="13133" y="85"/>
                    <a:pt x="12776" y="254"/>
                  </a:cubicBezTo>
                  <a:cubicBezTo>
                    <a:pt x="12376" y="454"/>
                    <a:pt x="12076" y="788"/>
                    <a:pt x="12176" y="1155"/>
                  </a:cubicBezTo>
                  <a:cubicBezTo>
                    <a:pt x="12209" y="1321"/>
                    <a:pt x="12343" y="1455"/>
                    <a:pt x="12309" y="1622"/>
                  </a:cubicBezTo>
                  <a:cubicBezTo>
                    <a:pt x="12309" y="1822"/>
                    <a:pt x="12042" y="1989"/>
                    <a:pt x="11776" y="2089"/>
                  </a:cubicBezTo>
                  <a:cubicBezTo>
                    <a:pt x="11391" y="2228"/>
                    <a:pt x="10994" y="2283"/>
                    <a:pt x="10589" y="2283"/>
                  </a:cubicBezTo>
                  <a:cubicBezTo>
                    <a:pt x="9344" y="2283"/>
                    <a:pt x="8022" y="1764"/>
                    <a:pt x="6739" y="1588"/>
                  </a:cubicBezTo>
                  <a:cubicBezTo>
                    <a:pt x="6416" y="1542"/>
                    <a:pt x="6087" y="1519"/>
                    <a:pt x="5759" y="1519"/>
                  </a:cubicBezTo>
                  <a:cubicBezTo>
                    <a:pt x="4427" y="1519"/>
                    <a:pt x="3099" y="1893"/>
                    <a:pt x="2135" y="2589"/>
                  </a:cubicBezTo>
                  <a:cubicBezTo>
                    <a:pt x="2213" y="2666"/>
                    <a:pt x="2325" y="2724"/>
                    <a:pt x="2450" y="2757"/>
                  </a:cubicBezTo>
                  <a:lnTo>
                    <a:pt x="2450" y="2757"/>
                  </a:lnTo>
                  <a:cubicBezTo>
                    <a:pt x="1745" y="2909"/>
                    <a:pt x="1178" y="3420"/>
                    <a:pt x="734" y="3890"/>
                  </a:cubicBezTo>
                  <a:cubicBezTo>
                    <a:pt x="367" y="4257"/>
                    <a:pt x="1" y="4690"/>
                    <a:pt x="34" y="5157"/>
                  </a:cubicBezTo>
                  <a:cubicBezTo>
                    <a:pt x="61" y="5535"/>
                    <a:pt x="501" y="5890"/>
                    <a:pt x="968" y="5890"/>
                  </a:cubicBezTo>
                  <a:cubicBezTo>
                    <a:pt x="1079" y="5890"/>
                    <a:pt x="1192" y="5870"/>
                    <a:pt x="1301" y="5825"/>
                  </a:cubicBezTo>
                  <a:cubicBezTo>
                    <a:pt x="1633" y="5686"/>
                    <a:pt x="1942" y="5342"/>
                    <a:pt x="2247" y="5342"/>
                  </a:cubicBezTo>
                  <a:cubicBezTo>
                    <a:pt x="2310" y="5342"/>
                    <a:pt x="2373" y="5357"/>
                    <a:pt x="2436" y="5391"/>
                  </a:cubicBezTo>
                  <a:cubicBezTo>
                    <a:pt x="2569" y="5491"/>
                    <a:pt x="2602" y="5624"/>
                    <a:pt x="2669" y="5758"/>
                  </a:cubicBezTo>
                  <a:cubicBezTo>
                    <a:pt x="2869" y="6091"/>
                    <a:pt x="3403" y="6258"/>
                    <a:pt x="3870" y="6258"/>
                  </a:cubicBezTo>
                  <a:cubicBezTo>
                    <a:pt x="4370" y="6225"/>
                    <a:pt x="4837" y="6091"/>
                    <a:pt x="5271" y="5925"/>
                  </a:cubicBezTo>
                  <a:cubicBezTo>
                    <a:pt x="5393" y="5876"/>
                    <a:pt x="5515" y="5845"/>
                    <a:pt x="5637" y="5845"/>
                  </a:cubicBezTo>
                  <a:cubicBezTo>
                    <a:pt x="5682" y="5845"/>
                    <a:pt x="5727" y="5849"/>
                    <a:pt x="5771" y="5858"/>
                  </a:cubicBezTo>
                  <a:cubicBezTo>
                    <a:pt x="6038" y="5925"/>
                    <a:pt x="6105" y="6192"/>
                    <a:pt x="6105" y="6425"/>
                  </a:cubicBezTo>
                  <a:cubicBezTo>
                    <a:pt x="6105" y="7059"/>
                    <a:pt x="6338" y="7793"/>
                    <a:pt x="7072" y="8093"/>
                  </a:cubicBezTo>
                  <a:cubicBezTo>
                    <a:pt x="7364" y="8220"/>
                    <a:pt x="7685" y="8269"/>
                    <a:pt x="8016" y="8269"/>
                  </a:cubicBezTo>
                  <a:cubicBezTo>
                    <a:pt x="8556" y="8269"/>
                    <a:pt x="9124" y="8138"/>
                    <a:pt x="9641" y="7993"/>
                  </a:cubicBezTo>
                  <a:cubicBezTo>
                    <a:pt x="10141" y="7826"/>
                    <a:pt x="10775" y="7593"/>
                    <a:pt x="10808" y="7192"/>
                  </a:cubicBezTo>
                  <a:cubicBezTo>
                    <a:pt x="10842" y="6759"/>
                    <a:pt x="10174" y="6392"/>
                    <a:pt x="10275" y="5958"/>
                  </a:cubicBezTo>
                  <a:cubicBezTo>
                    <a:pt x="10367" y="5586"/>
                    <a:pt x="10920" y="5387"/>
                    <a:pt x="11426" y="5387"/>
                  </a:cubicBezTo>
                  <a:cubicBezTo>
                    <a:pt x="11465" y="5387"/>
                    <a:pt x="11504" y="5389"/>
                    <a:pt x="11542" y="5391"/>
                  </a:cubicBezTo>
                  <a:cubicBezTo>
                    <a:pt x="12743" y="5424"/>
                    <a:pt x="13877" y="6058"/>
                    <a:pt x="14211" y="6892"/>
                  </a:cubicBezTo>
                  <a:cubicBezTo>
                    <a:pt x="14411" y="7359"/>
                    <a:pt x="14377" y="7859"/>
                    <a:pt x="14711" y="8293"/>
                  </a:cubicBezTo>
                  <a:cubicBezTo>
                    <a:pt x="15078" y="8793"/>
                    <a:pt x="15845" y="9094"/>
                    <a:pt x="16612" y="9094"/>
                  </a:cubicBezTo>
                  <a:cubicBezTo>
                    <a:pt x="17380" y="9094"/>
                    <a:pt x="18147" y="8860"/>
                    <a:pt x="18747" y="8527"/>
                  </a:cubicBezTo>
                  <a:cubicBezTo>
                    <a:pt x="19052" y="8349"/>
                    <a:pt x="19318" y="8016"/>
                    <a:pt x="19222" y="7794"/>
                  </a:cubicBezTo>
                  <a:lnTo>
                    <a:pt x="19222" y="7794"/>
                  </a:lnTo>
                  <a:cubicBezTo>
                    <a:pt x="19652" y="8095"/>
                    <a:pt x="20249" y="8264"/>
                    <a:pt x="20839" y="8264"/>
                  </a:cubicBezTo>
                  <a:cubicBezTo>
                    <a:pt x="21057" y="8264"/>
                    <a:pt x="21275" y="8241"/>
                    <a:pt x="21483" y="8193"/>
                  </a:cubicBezTo>
                  <a:cubicBezTo>
                    <a:pt x="22350" y="7993"/>
                    <a:pt x="23050" y="7359"/>
                    <a:pt x="23117" y="6692"/>
                  </a:cubicBezTo>
                  <a:cubicBezTo>
                    <a:pt x="23117" y="6558"/>
                    <a:pt x="23117" y="6458"/>
                    <a:pt x="23184" y="6325"/>
                  </a:cubicBezTo>
                  <a:cubicBezTo>
                    <a:pt x="23291" y="6132"/>
                    <a:pt x="23591" y="6035"/>
                    <a:pt x="23898" y="6035"/>
                  </a:cubicBezTo>
                  <a:cubicBezTo>
                    <a:pt x="24069" y="6035"/>
                    <a:pt x="24242" y="6065"/>
                    <a:pt x="24385" y="6125"/>
                  </a:cubicBezTo>
                  <a:cubicBezTo>
                    <a:pt x="24785" y="6258"/>
                    <a:pt x="25052" y="6592"/>
                    <a:pt x="25319" y="6859"/>
                  </a:cubicBezTo>
                  <a:cubicBezTo>
                    <a:pt x="25952" y="7492"/>
                    <a:pt x="26820" y="8060"/>
                    <a:pt x="27887" y="8226"/>
                  </a:cubicBezTo>
                  <a:cubicBezTo>
                    <a:pt x="28062" y="8255"/>
                    <a:pt x="28244" y="8269"/>
                    <a:pt x="28425" y="8269"/>
                  </a:cubicBezTo>
                  <a:cubicBezTo>
                    <a:pt x="29317" y="8269"/>
                    <a:pt x="30229" y="7935"/>
                    <a:pt x="30589" y="7326"/>
                  </a:cubicBezTo>
                  <a:cubicBezTo>
                    <a:pt x="31723" y="7259"/>
                    <a:pt x="32557" y="6258"/>
                    <a:pt x="32157" y="5491"/>
                  </a:cubicBezTo>
                  <a:cubicBezTo>
                    <a:pt x="31908" y="4949"/>
                    <a:pt x="31125" y="4621"/>
                    <a:pt x="30365" y="4621"/>
                  </a:cubicBezTo>
                  <a:cubicBezTo>
                    <a:pt x="30207" y="4621"/>
                    <a:pt x="30049" y="4635"/>
                    <a:pt x="29898" y="4665"/>
                  </a:cubicBezTo>
                  <a:lnTo>
                    <a:pt x="29898" y="4665"/>
                  </a:lnTo>
                  <a:cubicBezTo>
                    <a:pt x="30011" y="4566"/>
                    <a:pt x="30093" y="4441"/>
                    <a:pt x="30122" y="4324"/>
                  </a:cubicBezTo>
                  <a:cubicBezTo>
                    <a:pt x="30189" y="4023"/>
                    <a:pt x="30089" y="3756"/>
                    <a:pt x="29955" y="3456"/>
                  </a:cubicBezTo>
                  <a:cubicBezTo>
                    <a:pt x="29788" y="3089"/>
                    <a:pt x="29588" y="2656"/>
                    <a:pt x="29155" y="2389"/>
                  </a:cubicBezTo>
                  <a:cubicBezTo>
                    <a:pt x="28839" y="2215"/>
                    <a:pt x="28464" y="2146"/>
                    <a:pt x="28076" y="2146"/>
                  </a:cubicBezTo>
                  <a:cubicBezTo>
                    <a:pt x="27642" y="2146"/>
                    <a:pt x="27191" y="2232"/>
                    <a:pt x="26786" y="2355"/>
                  </a:cubicBezTo>
                  <a:cubicBezTo>
                    <a:pt x="26019" y="2589"/>
                    <a:pt x="25319" y="2956"/>
                    <a:pt x="24485" y="3056"/>
                  </a:cubicBezTo>
                  <a:cubicBezTo>
                    <a:pt x="24321" y="3080"/>
                    <a:pt x="24177" y="3090"/>
                    <a:pt x="24049" y="3090"/>
                  </a:cubicBezTo>
                  <a:cubicBezTo>
                    <a:pt x="23104" y="3090"/>
                    <a:pt x="22983" y="2518"/>
                    <a:pt x="21749" y="2489"/>
                  </a:cubicBezTo>
                  <a:cubicBezTo>
                    <a:pt x="21668" y="2470"/>
                    <a:pt x="21594" y="2462"/>
                    <a:pt x="21525" y="2462"/>
                  </a:cubicBezTo>
                  <a:cubicBezTo>
                    <a:pt x="20978" y="2462"/>
                    <a:pt x="20797" y="2989"/>
                    <a:pt x="20115" y="2989"/>
                  </a:cubicBezTo>
                  <a:cubicBezTo>
                    <a:pt x="20061" y="2992"/>
                    <a:pt x="20006" y="2993"/>
                    <a:pt x="19952" y="2993"/>
                  </a:cubicBezTo>
                  <a:cubicBezTo>
                    <a:pt x="19229" y="2993"/>
                    <a:pt x="18464" y="2785"/>
                    <a:pt x="18247" y="2289"/>
                  </a:cubicBezTo>
                  <a:cubicBezTo>
                    <a:pt x="18080" y="1922"/>
                    <a:pt x="18247" y="1455"/>
                    <a:pt x="17880" y="1188"/>
                  </a:cubicBezTo>
                  <a:cubicBezTo>
                    <a:pt x="17546" y="988"/>
                    <a:pt x="17079" y="1055"/>
                    <a:pt x="16679" y="988"/>
                  </a:cubicBezTo>
                  <a:cubicBezTo>
                    <a:pt x="15979" y="854"/>
                    <a:pt x="15512" y="387"/>
                    <a:pt x="14878" y="154"/>
                  </a:cubicBezTo>
                  <a:cubicBezTo>
                    <a:pt x="14586" y="52"/>
                    <a:pt x="14269" y="1"/>
                    <a:pt x="13951" y="1"/>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flipH="1">
              <a:off x="138302" y="1571106"/>
              <a:ext cx="1504171" cy="707374"/>
            </a:xfrm>
            <a:custGeom>
              <a:rect b="b" l="l" r="r" t="t"/>
              <a:pathLst>
                <a:path extrusionOk="0" h="16707" w="35526">
                  <a:moveTo>
                    <a:pt x="11898" y="0"/>
                  </a:moveTo>
                  <a:cubicBezTo>
                    <a:pt x="10720" y="0"/>
                    <a:pt x="9544" y="816"/>
                    <a:pt x="9114" y="2404"/>
                  </a:cubicBezTo>
                  <a:lnTo>
                    <a:pt x="9114" y="2404"/>
                  </a:lnTo>
                  <a:cubicBezTo>
                    <a:pt x="9087" y="2456"/>
                    <a:pt x="9062" y="2509"/>
                    <a:pt x="9040" y="2564"/>
                  </a:cubicBezTo>
                  <a:cubicBezTo>
                    <a:pt x="8640" y="3531"/>
                    <a:pt x="8773" y="4665"/>
                    <a:pt x="8507" y="5699"/>
                  </a:cubicBezTo>
                  <a:cubicBezTo>
                    <a:pt x="7244" y="4960"/>
                    <a:pt x="5868" y="4420"/>
                    <a:pt x="4457" y="4420"/>
                  </a:cubicBezTo>
                  <a:cubicBezTo>
                    <a:pt x="4339" y="4420"/>
                    <a:pt x="4221" y="4424"/>
                    <a:pt x="4103" y="4432"/>
                  </a:cubicBezTo>
                  <a:cubicBezTo>
                    <a:pt x="2569" y="4565"/>
                    <a:pt x="1001" y="5532"/>
                    <a:pt x="501" y="7067"/>
                  </a:cubicBezTo>
                  <a:cubicBezTo>
                    <a:pt x="0" y="8635"/>
                    <a:pt x="1068" y="10603"/>
                    <a:pt x="2702" y="10736"/>
                  </a:cubicBezTo>
                  <a:cubicBezTo>
                    <a:pt x="2757" y="10740"/>
                    <a:pt x="2812" y="10742"/>
                    <a:pt x="2868" y="10742"/>
                  </a:cubicBezTo>
                  <a:cubicBezTo>
                    <a:pt x="3718" y="10742"/>
                    <a:pt x="4571" y="10301"/>
                    <a:pt x="5450" y="10301"/>
                  </a:cubicBezTo>
                  <a:cubicBezTo>
                    <a:pt x="5479" y="10301"/>
                    <a:pt x="5508" y="10301"/>
                    <a:pt x="5538" y="10302"/>
                  </a:cubicBezTo>
                  <a:cubicBezTo>
                    <a:pt x="6405" y="12971"/>
                    <a:pt x="9007" y="15006"/>
                    <a:pt x="11876" y="15239"/>
                  </a:cubicBezTo>
                  <a:cubicBezTo>
                    <a:pt x="12609" y="15306"/>
                    <a:pt x="13377" y="15273"/>
                    <a:pt x="14077" y="15473"/>
                  </a:cubicBezTo>
                  <a:cubicBezTo>
                    <a:pt x="15101" y="15804"/>
                    <a:pt x="16044" y="16707"/>
                    <a:pt x="17126" y="16707"/>
                  </a:cubicBezTo>
                  <a:cubicBezTo>
                    <a:pt x="17242" y="16707"/>
                    <a:pt x="17360" y="16696"/>
                    <a:pt x="17480" y="16674"/>
                  </a:cubicBezTo>
                  <a:cubicBezTo>
                    <a:pt x="19147" y="16340"/>
                    <a:pt x="19281" y="14005"/>
                    <a:pt x="20448" y="12871"/>
                  </a:cubicBezTo>
                  <a:cubicBezTo>
                    <a:pt x="20928" y="12410"/>
                    <a:pt x="21595" y="12171"/>
                    <a:pt x="22260" y="12171"/>
                  </a:cubicBezTo>
                  <a:cubicBezTo>
                    <a:pt x="22751" y="12171"/>
                    <a:pt x="23240" y="12301"/>
                    <a:pt x="23651" y="12571"/>
                  </a:cubicBezTo>
                  <a:cubicBezTo>
                    <a:pt x="25085" y="13538"/>
                    <a:pt x="25552" y="15940"/>
                    <a:pt x="27353" y="16007"/>
                  </a:cubicBezTo>
                  <a:cubicBezTo>
                    <a:pt x="27374" y="16007"/>
                    <a:pt x="27395" y="16008"/>
                    <a:pt x="27415" y="16008"/>
                  </a:cubicBezTo>
                  <a:cubicBezTo>
                    <a:pt x="28290" y="16008"/>
                    <a:pt x="29061" y="15320"/>
                    <a:pt x="29355" y="14505"/>
                  </a:cubicBezTo>
                  <a:cubicBezTo>
                    <a:pt x="29622" y="13672"/>
                    <a:pt x="29455" y="12738"/>
                    <a:pt x="29155" y="11937"/>
                  </a:cubicBezTo>
                  <a:lnTo>
                    <a:pt x="29155" y="11937"/>
                  </a:lnTo>
                  <a:cubicBezTo>
                    <a:pt x="29466" y="11978"/>
                    <a:pt x="29780" y="11998"/>
                    <a:pt x="30094" y="11998"/>
                  </a:cubicBezTo>
                  <a:cubicBezTo>
                    <a:pt x="31330" y="11998"/>
                    <a:pt x="32574" y="11688"/>
                    <a:pt x="33691" y="11103"/>
                  </a:cubicBezTo>
                  <a:cubicBezTo>
                    <a:pt x="33929" y="10984"/>
                    <a:pt x="34166" y="10748"/>
                    <a:pt x="34250" y="10513"/>
                  </a:cubicBezTo>
                  <a:lnTo>
                    <a:pt x="34250" y="10513"/>
                  </a:lnTo>
                  <a:cubicBezTo>
                    <a:pt x="34317" y="10564"/>
                    <a:pt x="34398" y="10596"/>
                    <a:pt x="34476" y="10596"/>
                  </a:cubicBezTo>
                  <a:cubicBezTo>
                    <a:pt x="34516" y="10596"/>
                    <a:pt x="34555" y="10588"/>
                    <a:pt x="34592" y="10569"/>
                  </a:cubicBezTo>
                  <a:cubicBezTo>
                    <a:pt x="34892" y="10469"/>
                    <a:pt x="35025" y="10136"/>
                    <a:pt x="35092" y="9835"/>
                  </a:cubicBezTo>
                  <a:cubicBezTo>
                    <a:pt x="35526" y="7701"/>
                    <a:pt x="34192" y="5265"/>
                    <a:pt x="32190" y="4765"/>
                  </a:cubicBezTo>
                  <a:cubicBezTo>
                    <a:pt x="31946" y="4700"/>
                    <a:pt x="31696" y="4669"/>
                    <a:pt x="31446" y="4669"/>
                  </a:cubicBezTo>
                  <a:cubicBezTo>
                    <a:pt x="29647" y="4669"/>
                    <a:pt x="27833" y="6264"/>
                    <a:pt x="27920" y="8168"/>
                  </a:cubicBezTo>
                  <a:cubicBezTo>
                    <a:pt x="25485" y="7434"/>
                    <a:pt x="22817" y="6366"/>
                    <a:pt x="21949" y="3931"/>
                  </a:cubicBezTo>
                  <a:cubicBezTo>
                    <a:pt x="21716" y="3297"/>
                    <a:pt x="21549" y="2564"/>
                    <a:pt x="21015" y="2230"/>
                  </a:cubicBezTo>
                  <a:cubicBezTo>
                    <a:pt x="20802" y="2088"/>
                    <a:pt x="20555" y="2047"/>
                    <a:pt x="20311" y="2047"/>
                  </a:cubicBezTo>
                  <a:cubicBezTo>
                    <a:pt x="20211" y="2047"/>
                    <a:pt x="20111" y="2054"/>
                    <a:pt x="20015" y="2063"/>
                  </a:cubicBezTo>
                  <a:cubicBezTo>
                    <a:pt x="18847" y="2130"/>
                    <a:pt x="17713" y="2397"/>
                    <a:pt x="16646" y="2864"/>
                  </a:cubicBezTo>
                  <a:cubicBezTo>
                    <a:pt x="16457" y="2958"/>
                    <a:pt x="16268" y="3052"/>
                    <a:pt x="16080" y="3052"/>
                  </a:cubicBezTo>
                  <a:cubicBezTo>
                    <a:pt x="16001" y="3052"/>
                    <a:pt x="15923" y="3036"/>
                    <a:pt x="15845" y="2997"/>
                  </a:cubicBezTo>
                  <a:cubicBezTo>
                    <a:pt x="15645" y="2897"/>
                    <a:pt x="15512" y="2664"/>
                    <a:pt x="15411" y="2463"/>
                  </a:cubicBezTo>
                  <a:cubicBezTo>
                    <a:pt x="14711" y="1196"/>
                    <a:pt x="13577" y="195"/>
                    <a:pt x="12276" y="28"/>
                  </a:cubicBezTo>
                  <a:cubicBezTo>
                    <a:pt x="12150" y="10"/>
                    <a:pt x="12024" y="0"/>
                    <a:pt x="11898"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flipH="1">
              <a:off x="138302" y="1571106"/>
              <a:ext cx="1504171" cy="707374"/>
            </a:xfrm>
            <a:custGeom>
              <a:rect b="b" l="l" r="r" t="t"/>
              <a:pathLst>
                <a:path extrusionOk="0" h="16707" w="35526">
                  <a:moveTo>
                    <a:pt x="11898" y="0"/>
                  </a:moveTo>
                  <a:cubicBezTo>
                    <a:pt x="10720" y="0"/>
                    <a:pt x="9544" y="816"/>
                    <a:pt x="9114" y="2404"/>
                  </a:cubicBezTo>
                  <a:lnTo>
                    <a:pt x="9114" y="2404"/>
                  </a:lnTo>
                  <a:cubicBezTo>
                    <a:pt x="9087" y="2456"/>
                    <a:pt x="9062" y="2509"/>
                    <a:pt x="9040" y="2564"/>
                  </a:cubicBezTo>
                  <a:cubicBezTo>
                    <a:pt x="8640" y="3531"/>
                    <a:pt x="8773" y="4665"/>
                    <a:pt x="8507" y="5699"/>
                  </a:cubicBezTo>
                  <a:cubicBezTo>
                    <a:pt x="7244" y="4960"/>
                    <a:pt x="5868" y="4420"/>
                    <a:pt x="4457" y="4420"/>
                  </a:cubicBezTo>
                  <a:cubicBezTo>
                    <a:pt x="4339" y="4420"/>
                    <a:pt x="4221" y="4424"/>
                    <a:pt x="4103" y="4432"/>
                  </a:cubicBezTo>
                  <a:cubicBezTo>
                    <a:pt x="2569" y="4565"/>
                    <a:pt x="1001" y="5532"/>
                    <a:pt x="501" y="7067"/>
                  </a:cubicBezTo>
                  <a:cubicBezTo>
                    <a:pt x="0" y="8635"/>
                    <a:pt x="1068" y="10603"/>
                    <a:pt x="2702" y="10736"/>
                  </a:cubicBezTo>
                  <a:cubicBezTo>
                    <a:pt x="2757" y="10740"/>
                    <a:pt x="2812" y="10742"/>
                    <a:pt x="2868" y="10742"/>
                  </a:cubicBezTo>
                  <a:cubicBezTo>
                    <a:pt x="3718" y="10742"/>
                    <a:pt x="4571" y="10301"/>
                    <a:pt x="5450" y="10301"/>
                  </a:cubicBezTo>
                  <a:cubicBezTo>
                    <a:pt x="5479" y="10301"/>
                    <a:pt x="5508" y="10301"/>
                    <a:pt x="5538" y="10302"/>
                  </a:cubicBezTo>
                  <a:cubicBezTo>
                    <a:pt x="6405" y="12971"/>
                    <a:pt x="9007" y="15006"/>
                    <a:pt x="11876" y="15239"/>
                  </a:cubicBezTo>
                  <a:cubicBezTo>
                    <a:pt x="12609" y="15306"/>
                    <a:pt x="13377" y="15273"/>
                    <a:pt x="14077" y="15473"/>
                  </a:cubicBezTo>
                  <a:cubicBezTo>
                    <a:pt x="15101" y="15804"/>
                    <a:pt x="16044" y="16707"/>
                    <a:pt x="17126" y="16707"/>
                  </a:cubicBezTo>
                  <a:cubicBezTo>
                    <a:pt x="17242" y="16707"/>
                    <a:pt x="17360" y="16696"/>
                    <a:pt x="17480" y="16674"/>
                  </a:cubicBezTo>
                  <a:cubicBezTo>
                    <a:pt x="19147" y="16340"/>
                    <a:pt x="19281" y="14005"/>
                    <a:pt x="20448" y="12871"/>
                  </a:cubicBezTo>
                  <a:cubicBezTo>
                    <a:pt x="20928" y="12410"/>
                    <a:pt x="21595" y="12171"/>
                    <a:pt x="22260" y="12171"/>
                  </a:cubicBezTo>
                  <a:cubicBezTo>
                    <a:pt x="22751" y="12171"/>
                    <a:pt x="23240" y="12301"/>
                    <a:pt x="23651" y="12571"/>
                  </a:cubicBezTo>
                  <a:cubicBezTo>
                    <a:pt x="25085" y="13538"/>
                    <a:pt x="25552" y="15940"/>
                    <a:pt x="27353" y="16007"/>
                  </a:cubicBezTo>
                  <a:cubicBezTo>
                    <a:pt x="27374" y="16007"/>
                    <a:pt x="27395" y="16008"/>
                    <a:pt x="27415" y="16008"/>
                  </a:cubicBezTo>
                  <a:cubicBezTo>
                    <a:pt x="28290" y="16008"/>
                    <a:pt x="29061" y="15320"/>
                    <a:pt x="29355" y="14505"/>
                  </a:cubicBezTo>
                  <a:cubicBezTo>
                    <a:pt x="29622" y="13672"/>
                    <a:pt x="29455" y="12738"/>
                    <a:pt x="29155" y="11937"/>
                  </a:cubicBezTo>
                  <a:lnTo>
                    <a:pt x="29155" y="11937"/>
                  </a:lnTo>
                  <a:cubicBezTo>
                    <a:pt x="29466" y="11978"/>
                    <a:pt x="29780" y="11998"/>
                    <a:pt x="30094" y="11998"/>
                  </a:cubicBezTo>
                  <a:cubicBezTo>
                    <a:pt x="31330" y="11998"/>
                    <a:pt x="32574" y="11688"/>
                    <a:pt x="33691" y="11103"/>
                  </a:cubicBezTo>
                  <a:cubicBezTo>
                    <a:pt x="33929" y="10984"/>
                    <a:pt x="34166" y="10748"/>
                    <a:pt x="34250" y="10513"/>
                  </a:cubicBezTo>
                  <a:lnTo>
                    <a:pt x="34250" y="10513"/>
                  </a:lnTo>
                  <a:cubicBezTo>
                    <a:pt x="34317" y="10564"/>
                    <a:pt x="34398" y="10596"/>
                    <a:pt x="34476" y="10596"/>
                  </a:cubicBezTo>
                  <a:cubicBezTo>
                    <a:pt x="34516" y="10596"/>
                    <a:pt x="34555" y="10588"/>
                    <a:pt x="34592" y="10569"/>
                  </a:cubicBezTo>
                  <a:cubicBezTo>
                    <a:pt x="34892" y="10469"/>
                    <a:pt x="35025" y="10136"/>
                    <a:pt x="35092" y="9835"/>
                  </a:cubicBezTo>
                  <a:cubicBezTo>
                    <a:pt x="35526" y="7701"/>
                    <a:pt x="34192" y="5265"/>
                    <a:pt x="32190" y="4765"/>
                  </a:cubicBezTo>
                  <a:cubicBezTo>
                    <a:pt x="31946" y="4700"/>
                    <a:pt x="31696" y="4669"/>
                    <a:pt x="31446" y="4669"/>
                  </a:cubicBezTo>
                  <a:cubicBezTo>
                    <a:pt x="29647" y="4669"/>
                    <a:pt x="27833" y="6264"/>
                    <a:pt x="27920" y="8168"/>
                  </a:cubicBezTo>
                  <a:cubicBezTo>
                    <a:pt x="25485" y="7434"/>
                    <a:pt x="22817" y="6366"/>
                    <a:pt x="21949" y="3931"/>
                  </a:cubicBezTo>
                  <a:cubicBezTo>
                    <a:pt x="21716" y="3297"/>
                    <a:pt x="21549" y="2564"/>
                    <a:pt x="21015" y="2230"/>
                  </a:cubicBezTo>
                  <a:cubicBezTo>
                    <a:pt x="20802" y="2088"/>
                    <a:pt x="20555" y="2047"/>
                    <a:pt x="20311" y="2047"/>
                  </a:cubicBezTo>
                  <a:cubicBezTo>
                    <a:pt x="20211" y="2047"/>
                    <a:pt x="20111" y="2054"/>
                    <a:pt x="20015" y="2063"/>
                  </a:cubicBezTo>
                  <a:cubicBezTo>
                    <a:pt x="18847" y="2130"/>
                    <a:pt x="17713" y="2397"/>
                    <a:pt x="16646" y="2864"/>
                  </a:cubicBezTo>
                  <a:cubicBezTo>
                    <a:pt x="16457" y="2958"/>
                    <a:pt x="16268" y="3052"/>
                    <a:pt x="16080" y="3052"/>
                  </a:cubicBezTo>
                  <a:cubicBezTo>
                    <a:pt x="16001" y="3052"/>
                    <a:pt x="15923" y="3036"/>
                    <a:pt x="15845" y="2997"/>
                  </a:cubicBezTo>
                  <a:cubicBezTo>
                    <a:pt x="15645" y="2897"/>
                    <a:pt x="15512" y="2664"/>
                    <a:pt x="15411" y="2463"/>
                  </a:cubicBezTo>
                  <a:cubicBezTo>
                    <a:pt x="14711" y="1196"/>
                    <a:pt x="13577" y="195"/>
                    <a:pt x="12276" y="28"/>
                  </a:cubicBezTo>
                  <a:cubicBezTo>
                    <a:pt x="12150" y="10"/>
                    <a:pt x="12024" y="0"/>
                    <a:pt x="11898"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flipH="1">
              <a:off x="190549" y="1528173"/>
              <a:ext cx="1395103" cy="668464"/>
            </a:xfrm>
            <a:custGeom>
              <a:rect b="b" l="l" r="r" t="t"/>
              <a:pathLst>
                <a:path extrusionOk="0" h="15788" w="32950">
                  <a:moveTo>
                    <a:pt x="10733" y="1"/>
                  </a:moveTo>
                  <a:cubicBezTo>
                    <a:pt x="9465" y="1"/>
                    <a:pt x="8215" y="899"/>
                    <a:pt x="7898" y="2610"/>
                  </a:cubicBezTo>
                  <a:lnTo>
                    <a:pt x="7936" y="2596"/>
                  </a:lnTo>
                  <a:lnTo>
                    <a:pt x="7936" y="2596"/>
                  </a:lnTo>
                  <a:cubicBezTo>
                    <a:pt x="7935" y="2601"/>
                    <a:pt x="7933" y="2605"/>
                    <a:pt x="7932" y="2610"/>
                  </a:cubicBezTo>
                  <a:cubicBezTo>
                    <a:pt x="7598" y="3578"/>
                    <a:pt x="7798" y="4645"/>
                    <a:pt x="7598" y="5646"/>
                  </a:cubicBezTo>
                  <a:cubicBezTo>
                    <a:pt x="6561" y="5153"/>
                    <a:pt x="5423" y="4781"/>
                    <a:pt x="4293" y="4781"/>
                  </a:cubicBezTo>
                  <a:cubicBezTo>
                    <a:pt x="3970" y="4781"/>
                    <a:pt x="3648" y="4812"/>
                    <a:pt x="3328" y="4878"/>
                  </a:cubicBezTo>
                  <a:cubicBezTo>
                    <a:pt x="1861" y="5179"/>
                    <a:pt x="493" y="6313"/>
                    <a:pt x="260" y="7847"/>
                  </a:cubicBezTo>
                  <a:cubicBezTo>
                    <a:pt x="0" y="9307"/>
                    <a:pt x="1128" y="10987"/>
                    <a:pt x="2540" y="10987"/>
                  </a:cubicBezTo>
                  <a:cubicBezTo>
                    <a:pt x="2580" y="10987"/>
                    <a:pt x="2621" y="10986"/>
                    <a:pt x="2661" y="10983"/>
                  </a:cubicBezTo>
                  <a:cubicBezTo>
                    <a:pt x="3529" y="10949"/>
                    <a:pt x="4329" y="10349"/>
                    <a:pt x="5196" y="10282"/>
                  </a:cubicBezTo>
                  <a:cubicBezTo>
                    <a:pt x="6231" y="12717"/>
                    <a:pt x="8666" y="14419"/>
                    <a:pt x="11201" y="14519"/>
                  </a:cubicBezTo>
                  <a:cubicBezTo>
                    <a:pt x="11835" y="14552"/>
                    <a:pt x="12502" y="14485"/>
                    <a:pt x="13135" y="14686"/>
                  </a:cubicBezTo>
                  <a:cubicBezTo>
                    <a:pt x="14063" y="14955"/>
                    <a:pt x="14910" y="15788"/>
                    <a:pt x="15821" y="15788"/>
                  </a:cubicBezTo>
                  <a:cubicBezTo>
                    <a:pt x="15926" y="15788"/>
                    <a:pt x="16031" y="15777"/>
                    <a:pt x="16138" y="15753"/>
                  </a:cubicBezTo>
                  <a:cubicBezTo>
                    <a:pt x="17605" y="15419"/>
                    <a:pt x="17739" y="13218"/>
                    <a:pt x="18840" y="12150"/>
                  </a:cubicBezTo>
                  <a:cubicBezTo>
                    <a:pt x="19260" y="11749"/>
                    <a:pt x="19829" y="11537"/>
                    <a:pt x="20396" y="11537"/>
                  </a:cubicBezTo>
                  <a:cubicBezTo>
                    <a:pt x="20865" y="11537"/>
                    <a:pt x="21331" y="11682"/>
                    <a:pt x="21708" y="11984"/>
                  </a:cubicBezTo>
                  <a:cubicBezTo>
                    <a:pt x="22976" y="12951"/>
                    <a:pt x="23276" y="15286"/>
                    <a:pt x="24844" y="15486"/>
                  </a:cubicBezTo>
                  <a:cubicBezTo>
                    <a:pt x="24903" y="15493"/>
                    <a:pt x="24961" y="15497"/>
                    <a:pt x="25019" y="15497"/>
                  </a:cubicBezTo>
                  <a:cubicBezTo>
                    <a:pt x="25750" y="15497"/>
                    <a:pt x="26403" y="14929"/>
                    <a:pt x="26712" y="14219"/>
                  </a:cubicBezTo>
                  <a:cubicBezTo>
                    <a:pt x="27012" y="13451"/>
                    <a:pt x="26945" y="12551"/>
                    <a:pt x="26712" y="11783"/>
                  </a:cubicBezTo>
                  <a:lnTo>
                    <a:pt x="26712" y="11783"/>
                  </a:lnTo>
                  <a:cubicBezTo>
                    <a:pt x="27238" y="11912"/>
                    <a:pt x="27779" y="11976"/>
                    <a:pt x="28321" y="11976"/>
                  </a:cubicBezTo>
                  <a:cubicBezTo>
                    <a:pt x="29189" y="11976"/>
                    <a:pt x="30060" y="11812"/>
                    <a:pt x="30881" y="11483"/>
                  </a:cubicBezTo>
                  <a:cubicBezTo>
                    <a:pt x="31100" y="11384"/>
                    <a:pt x="31342" y="11190"/>
                    <a:pt x="31446" y="10979"/>
                  </a:cubicBezTo>
                  <a:lnTo>
                    <a:pt x="31446" y="10979"/>
                  </a:lnTo>
                  <a:cubicBezTo>
                    <a:pt x="31512" y="11045"/>
                    <a:pt x="31600" y="11090"/>
                    <a:pt x="31688" y="11090"/>
                  </a:cubicBezTo>
                  <a:cubicBezTo>
                    <a:pt x="31708" y="11090"/>
                    <a:pt x="31729" y="11088"/>
                    <a:pt x="31749" y="11083"/>
                  </a:cubicBezTo>
                  <a:cubicBezTo>
                    <a:pt x="32049" y="11050"/>
                    <a:pt x="32182" y="10749"/>
                    <a:pt x="32282" y="10449"/>
                  </a:cubicBezTo>
                  <a:cubicBezTo>
                    <a:pt x="32950" y="8481"/>
                    <a:pt x="32049" y="6013"/>
                    <a:pt x="30214" y="5279"/>
                  </a:cubicBezTo>
                  <a:cubicBezTo>
                    <a:pt x="29881" y="5148"/>
                    <a:pt x="29532" y="5087"/>
                    <a:pt x="29181" y="5087"/>
                  </a:cubicBezTo>
                  <a:cubicBezTo>
                    <a:pt x="27564" y="5087"/>
                    <a:pt x="25933" y="6381"/>
                    <a:pt x="25878" y="8081"/>
                  </a:cubicBezTo>
                  <a:cubicBezTo>
                    <a:pt x="23676" y="7180"/>
                    <a:pt x="21208" y="6013"/>
                    <a:pt x="20441" y="3678"/>
                  </a:cubicBezTo>
                  <a:cubicBezTo>
                    <a:pt x="20241" y="3077"/>
                    <a:pt x="20140" y="2377"/>
                    <a:pt x="19607" y="2043"/>
                  </a:cubicBezTo>
                  <a:cubicBezTo>
                    <a:pt x="19307" y="1843"/>
                    <a:pt x="18973" y="1843"/>
                    <a:pt x="18606" y="1843"/>
                  </a:cubicBezTo>
                  <a:cubicBezTo>
                    <a:pt x="17472" y="1876"/>
                    <a:pt x="16371" y="2143"/>
                    <a:pt x="15304" y="2610"/>
                  </a:cubicBezTo>
                  <a:cubicBezTo>
                    <a:pt x="15136" y="2706"/>
                    <a:pt x="14952" y="2784"/>
                    <a:pt x="14763" y="2784"/>
                  </a:cubicBezTo>
                  <a:cubicBezTo>
                    <a:pt x="14688" y="2784"/>
                    <a:pt x="14612" y="2772"/>
                    <a:pt x="14536" y="2744"/>
                  </a:cubicBezTo>
                  <a:cubicBezTo>
                    <a:pt x="14336" y="2677"/>
                    <a:pt x="14236" y="2443"/>
                    <a:pt x="14103" y="2243"/>
                  </a:cubicBezTo>
                  <a:cubicBezTo>
                    <a:pt x="13402" y="1076"/>
                    <a:pt x="12235" y="108"/>
                    <a:pt x="10934" y="8"/>
                  </a:cubicBezTo>
                  <a:cubicBezTo>
                    <a:pt x="10867" y="3"/>
                    <a:pt x="10800" y="1"/>
                    <a:pt x="10733"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flipH="1">
              <a:off x="330355" y="1603115"/>
              <a:ext cx="1116929" cy="379663"/>
            </a:xfrm>
            <a:custGeom>
              <a:rect b="b" l="l" r="r" t="t"/>
              <a:pathLst>
                <a:path extrusionOk="0" h="8967" w="26380">
                  <a:moveTo>
                    <a:pt x="8550" y="0"/>
                  </a:moveTo>
                  <a:cubicBezTo>
                    <a:pt x="7596" y="0"/>
                    <a:pt x="6631" y="477"/>
                    <a:pt x="6351" y="1404"/>
                  </a:cubicBezTo>
                  <a:lnTo>
                    <a:pt x="6351" y="1404"/>
                  </a:lnTo>
                  <a:cubicBezTo>
                    <a:pt x="6344" y="1416"/>
                    <a:pt x="6338" y="1428"/>
                    <a:pt x="6332" y="1441"/>
                  </a:cubicBezTo>
                  <a:cubicBezTo>
                    <a:pt x="6065" y="2008"/>
                    <a:pt x="6232" y="2608"/>
                    <a:pt x="6065" y="3175"/>
                  </a:cubicBezTo>
                  <a:cubicBezTo>
                    <a:pt x="5238" y="2891"/>
                    <a:pt x="4331" y="2687"/>
                    <a:pt x="3437" y="2687"/>
                  </a:cubicBezTo>
                  <a:cubicBezTo>
                    <a:pt x="3177" y="2687"/>
                    <a:pt x="2918" y="2704"/>
                    <a:pt x="2662" y="2742"/>
                  </a:cubicBezTo>
                  <a:cubicBezTo>
                    <a:pt x="1495" y="2908"/>
                    <a:pt x="394" y="3575"/>
                    <a:pt x="194" y="4443"/>
                  </a:cubicBezTo>
                  <a:cubicBezTo>
                    <a:pt x="0" y="5282"/>
                    <a:pt x="899" y="6214"/>
                    <a:pt x="2014" y="6214"/>
                  </a:cubicBezTo>
                  <a:cubicBezTo>
                    <a:pt x="2052" y="6214"/>
                    <a:pt x="2090" y="6213"/>
                    <a:pt x="2129" y="6211"/>
                  </a:cubicBezTo>
                  <a:cubicBezTo>
                    <a:pt x="2829" y="6211"/>
                    <a:pt x="3463" y="5844"/>
                    <a:pt x="4163" y="5844"/>
                  </a:cubicBezTo>
                  <a:cubicBezTo>
                    <a:pt x="4997" y="7211"/>
                    <a:pt x="6932" y="8179"/>
                    <a:pt x="8967" y="8245"/>
                  </a:cubicBezTo>
                  <a:cubicBezTo>
                    <a:pt x="9167" y="8245"/>
                    <a:pt x="9372" y="8240"/>
                    <a:pt x="9579" y="8240"/>
                  </a:cubicBezTo>
                  <a:cubicBezTo>
                    <a:pt x="9889" y="8240"/>
                    <a:pt x="10201" y="8252"/>
                    <a:pt x="10501" y="8312"/>
                  </a:cubicBezTo>
                  <a:cubicBezTo>
                    <a:pt x="11249" y="8492"/>
                    <a:pt x="11916" y="8966"/>
                    <a:pt x="12671" y="8966"/>
                  </a:cubicBezTo>
                  <a:cubicBezTo>
                    <a:pt x="12758" y="8966"/>
                    <a:pt x="12847" y="8960"/>
                    <a:pt x="12936" y="8946"/>
                  </a:cubicBezTo>
                  <a:cubicBezTo>
                    <a:pt x="14104" y="8746"/>
                    <a:pt x="14204" y="7512"/>
                    <a:pt x="15071" y="6878"/>
                  </a:cubicBezTo>
                  <a:cubicBezTo>
                    <a:pt x="15396" y="6661"/>
                    <a:pt x="15848" y="6542"/>
                    <a:pt x="16301" y="6542"/>
                  </a:cubicBezTo>
                  <a:cubicBezTo>
                    <a:pt x="16684" y="6542"/>
                    <a:pt x="17067" y="6628"/>
                    <a:pt x="17373" y="6811"/>
                  </a:cubicBezTo>
                  <a:cubicBezTo>
                    <a:pt x="18374" y="7345"/>
                    <a:pt x="18640" y="8679"/>
                    <a:pt x="19875" y="8779"/>
                  </a:cubicBezTo>
                  <a:cubicBezTo>
                    <a:pt x="19929" y="8785"/>
                    <a:pt x="19984" y="8788"/>
                    <a:pt x="20037" y="8788"/>
                  </a:cubicBezTo>
                  <a:cubicBezTo>
                    <a:pt x="20609" y="8788"/>
                    <a:pt x="21129" y="8475"/>
                    <a:pt x="21342" y="8079"/>
                  </a:cubicBezTo>
                  <a:cubicBezTo>
                    <a:pt x="21609" y="7645"/>
                    <a:pt x="21542" y="7111"/>
                    <a:pt x="21376" y="6678"/>
                  </a:cubicBezTo>
                  <a:lnTo>
                    <a:pt x="21376" y="6678"/>
                  </a:lnTo>
                  <a:cubicBezTo>
                    <a:pt x="21799" y="6755"/>
                    <a:pt x="22231" y="6792"/>
                    <a:pt x="22665" y="6792"/>
                  </a:cubicBezTo>
                  <a:cubicBezTo>
                    <a:pt x="23359" y="6792"/>
                    <a:pt x="24054" y="6696"/>
                    <a:pt x="24711" y="6511"/>
                  </a:cubicBezTo>
                  <a:cubicBezTo>
                    <a:pt x="24883" y="6454"/>
                    <a:pt x="25064" y="6354"/>
                    <a:pt x="25152" y="6241"/>
                  </a:cubicBezTo>
                  <a:lnTo>
                    <a:pt x="25152" y="6241"/>
                  </a:lnTo>
                  <a:cubicBezTo>
                    <a:pt x="25208" y="6284"/>
                    <a:pt x="25285" y="6314"/>
                    <a:pt x="25366" y="6314"/>
                  </a:cubicBezTo>
                  <a:cubicBezTo>
                    <a:pt x="25381" y="6314"/>
                    <a:pt x="25397" y="6313"/>
                    <a:pt x="25412" y="6311"/>
                  </a:cubicBezTo>
                  <a:cubicBezTo>
                    <a:pt x="25645" y="6277"/>
                    <a:pt x="25745" y="6077"/>
                    <a:pt x="25846" y="5944"/>
                  </a:cubicBezTo>
                  <a:cubicBezTo>
                    <a:pt x="26379" y="4810"/>
                    <a:pt x="25645" y="3409"/>
                    <a:pt x="24178" y="2975"/>
                  </a:cubicBezTo>
                  <a:cubicBezTo>
                    <a:pt x="23909" y="2897"/>
                    <a:pt x="23628" y="2861"/>
                    <a:pt x="23346" y="2861"/>
                  </a:cubicBezTo>
                  <a:cubicBezTo>
                    <a:pt x="22055" y="2861"/>
                    <a:pt x="20763" y="3618"/>
                    <a:pt x="20709" y="4576"/>
                  </a:cubicBezTo>
                  <a:cubicBezTo>
                    <a:pt x="18941" y="4076"/>
                    <a:pt x="16973" y="3409"/>
                    <a:pt x="16372" y="2074"/>
                  </a:cubicBezTo>
                  <a:cubicBezTo>
                    <a:pt x="16205" y="1741"/>
                    <a:pt x="16105" y="1341"/>
                    <a:pt x="15705" y="1140"/>
                  </a:cubicBezTo>
                  <a:cubicBezTo>
                    <a:pt x="15471" y="1040"/>
                    <a:pt x="15171" y="1040"/>
                    <a:pt x="14904" y="1040"/>
                  </a:cubicBezTo>
                  <a:cubicBezTo>
                    <a:pt x="14004" y="1040"/>
                    <a:pt x="13103" y="1207"/>
                    <a:pt x="12269" y="1474"/>
                  </a:cubicBezTo>
                  <a:cubicBezTo>
                    <a:pt x="12128" y="1521"/>
                    <a:pt x="11969" y="1568"/>
                    <a:pt x="11818" y="1568"/>
                  </a:cubicBezTo>
                  <a:cubicBezTo>
                    <a:pt x="11756" y="1568"/>
                    <a:pt x="11694" y="1560"/>
                    <a:pt x="11635" y="1541"/>
                  </a:cubicBezTo>
                  <a:cubicBezTo>
                    <a:pt x="11469" y="1507"/>
                    <a:pt x="11369" y="1374"/>
                    <a:pt x="11302" y="1274"/>
                  </a:cubicBezTo>
                  <a:cubicBezTo>
                    <a:pt x="10735" y="573"/>
                    <a:pt x="9801" y="40"/>
                    <a:pt x="8733" y="6"/>
                  </a:cubicBezTo>
                  <a:cubicBezTo>
                    <a:pt x="8672" y="2"/>
                    <a:pt x="8611" y="0"/>
                    <a:pt x="8550"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flipH="1">
              <a:off x="1270987" y="2134013"/>
              <a:ext cx="1471696" cy="927796"/>
            </a:xfrm>
            <a:custGeom>
              <a:rect b="b" l="l" r="r" t="t"/>
              <a:pathLst>
                <a:path extrusionOk="0" h="21913" w="34759">
                  <a:moveTo>
                    <a:pt x="12831" y="1"/>
                  </a:moveTo>
                  <a:cubicBezTo>
                    <a:pt x="12735" y="1"/>
                    <a:pt x="12639" y="4"/>
                    <a:pt x="12543" y="10"/>
                  </a:cubicBezTo>
                  <a:cubicBezTo>
                    <a:pt x="11313" y="85"/>
                    <a:pt x="10045" y="764"/>
                    <a:pt x="9322" y="1835"/>
                  </a:cubicBezTo>
                  <a:lnTo>
                    <a:pt x="9322" y="1835"/>
                  </a:lnTo>
                  <a:cubicBezTo>
                    <a:pt x="8254" y="1934"/>
                    <a:pt x="7182" y="2015"/>
                    <a:pt x="6105" y="2078"/>
                  </a:cubicBezTo>
                  <a:cubicBezTo>
                    <a:pt x="5871" y="2078"/>
                    <a:pt x="5604" y="2111"/>
                    <a:pt x="5371" y="2211"/>
                  </a:cubicBezTo>
                  <a:cubicBezTo>
                    <a:pt x="5071" y="2345"/>
                    <a:pt x="4837" y="2578"/>
                    <a:pt x="4637" y="2845"/>
                  </a:cubicBezTo>
                  <a:cubicBezTo>
                    <a:pt x="3970" y="3746"/>
                    <a:pt x="3536" y="4880"/>
                    <a:pt x="3736" y="5981"/>
                  </a:cubicBezTo>
                  <a:cubicBezTo>
                    <a:pt x="3895" y="7029"/>
                    <a:pt x="4810" y="7956"/>
                    <a:pt x="5847" y="7956"/>
                  </a:cubicBezTo>
                  <a:cubicBezTo>
                    <a:pt x="5899" y="7956"/>
                    <a:pt x="5952" y="7953"/>
                    <a:pt x="6005" y="7949"/>
                  </a:cubicBezTo>
                  <a:lnTo>
                    <a:pt x="6005" y="7949"/>
                  </a:lnTo>
                  <a:cubicBezTo>
                    <a:pt x="4904" y="9250"/>
                    <a:pt x="3303" y="10150"/>
                    <a:pt x="1568" y="10350"/>
                  </a:cubicBezTo>
                  <a:cubicBezTo>
                    <a:pt x="1101" y="10384"/>
                    <a:pt x="567" y="10417"/>
                    <a:pt x="267" y="10784"/>
                  </a:cubicBezTo>
                  <a:cubicBezTo>
                    <a:pt x="34" y="11084"/>
                    <a:pt x="0" y="11484"/>
                    <a:pt x="34" y="11885"/>
                  </a:cubicBezTo>
                  <a:cubicBezTo>
                    <a:pt x="67" y="13152"/>
                    <a:pt x="401" y="14687"/>
                    <a:pt x="1635" y="15154"/>
                  </a:cubicBezTo>
                  <a:cubicBezTo>
                    <a:pt x="1853" y="15230"/>
                    <a:pt x="2070" y="15264"/>
                    <a:pt x="2285" y="15264"/>
                  </a:cubicBezTo>
                  <a:cubicBezTo>
                    <a:pt x="3382" y="15264"/>
                    <a:pt x="4433" y="14388"/>
                    <a:pt x="5437" y="13886"/>
                  </a:cubicBezTo>
                  <a:cubicBezTo>
                    <a:pt x="5721" y="13726"/>
                    <a:pt x="6071" y="13614"/>
                    <a:pt x="6392" y="13614"/>
                  </a:cubicBezTo>
                  <a:cubicBezTo>
                    <a:pt x="6674" y="13614"/>
                    <a:pt x="6934" y="13701"/>
                    <a:pt x="7105" y="13920"/>
                  </a:cubicBezTo>
                  <a:cubicBezTo>
                    <a:pt x="7305" y="14186"/>
                    <a:pt x="7305" y="14587"/>
                    <a:pt x="7272" y="14920"/>
                  </a:cubicBezTo>
                  <a:cubicBezTo>
                    <a:pt x="7139" y="16488"/>
                    <a:pt x="7039" y="18056"/>
                    <a:pt x="6905" y="19657"/>
                  </a:cubicBezTo>
                  <a:cubicBezTo>
                    <a:pt x="6872" y="20458"/>
                    <a:pt x="6939" y="21492"/>
                    <a:pt x="7739" y="21825"/>
                  </a:cubicBezTo>
                  <a:cubicBezTo>
                    <a:pt x="7901" y="21887"/>
                    <a:pt x="8072" y="21913"/>
                    <a:pt x="8248" y="21913"/>
                  </a:cubicBezTo>
                  <a:cubicBezTo>
                    <a:pt x="8542" y="21913"/>
                    <a:pt x="8848" y="21842"/>
                    <a:pt x="9140" y="21758"/>
                  </a:cubicBezTo>
                  <a:cubicBezTo>
                    <a:pt x="10441" y="21425"/>
                    <a:pt x="11709" y="20958"/>
                    <a:pt x="12909" y="20458"/>
                  </a:cubicBezTo>
                  <a:cubicBezTo>
                    <a:pt x="13210" y="20324"/>
                    <a:pt x="13510" y="20191"/>
                    <a:pt x="13710" y="19957"/>
                  </a:cubicBezTo>
                  <a:cubicBezTo>
                    <a:pt x="14711" y="18856"/>
                    <a:pt x="13110" y="17088"/>
                    <a:pt x="13743" y="15788"/>
                  </a:cubicBezTo>
                  <a:cubicBezTo>
                    <a:pt x="14046" y="15199"/>
                    <a:pt x="14663" y="14958"/>
                    <a:pt x="15341" y="14958"/>
                  </a:cubicBezTo>
                  <a:cubicBezTo>
                    <a:pt x="16008" y="14958"/>
                    <a:pt x="16734" y="15190"/>
                    <a:pt x="17279" y="15554"/>
                  </a:cubicBezTo>
                  <a:cubicBezTo>
                    <a:pt x="18380" y="16288"/>
                    <a:pt x="19281" y="17422"/>
                    <a:pt x="20648" y="17656"/>
                  </a:cubicBezTo>
                  <a:cubicBezTo>
                    <a:pt x="20803" y="17680"/>
                    <a:pt x="20958" y="17692"/>
                    <a:pt x="21113" y="17692"/>
                  </a:cubicBezTo>
                  <a:cubicBezTo>
                    <a:pt x="22222" y="17692"/>
                    <a:pt x="23306" y="17099"/>
                    <a:pt x="24184" y="16455"/>
                  </a:cubicBezTo>
                  <a:cubicBezTo>
                    <a:pt x="24751" y="16054"/>
                    <a:pt x="25285" y="15554"/>
                    <a:pt x="25418" y="14920"/>
                  </a:cubicBezTo>
                  <a:cubicBezTo>
                    <a:pt x="25544" y="14324"/>
                    <a:pt x="25109" y="13610"/>
                    <a:pt x="24530" y="13610"/>
                  </a:cubicBezTo>
                  <a:cubicBezTo>
                    <a:pt x="24493" y="13610"/>
                    <a:pt x="24456" y="13613"/>
                    <a:pt x="24418" y="13619"/>
                  </a:cubicBezTo>
                  <a:cubicBezTo>
                    <a:pt x="24700" y="12936"/>
                    <a:pt x="25449" y="12636"/>
                    <a:pt x="26205" y="12636"/>
                  </a:cubicBezTo>
                  <a:cubicBezTo>
                    <a:pt x="26520" y="12636"/>
                    <a:pt x="26836" y="12687"/>
                    <a:pt x="27120" y="12785"/>
                  </a:cubicBezTo>
                  <a:cubicBezTo>
                    <a:pt x="28087" y="13152"/>
                    <a:pt x="28854" y="13953"/>
                    <a:pt x="29655" y="14587"/>
                  </a:cubicBezTo>
                  <a:cubicBezTo>
                    <a:pt x="30352" y="15117"/>
                    <a:pt x="31213" y="15577"/>
                    <a:pt x="32080" y="15577"/>
                  </a:cubicBezTo>
                  <a:cubicBezTo>
                    <a:pt x="32250" y="15577"/>
                    <a:pt x="32421" y="15559"/>
                    <a:pt x="32590" y="15521"/>
                  </a:cubicBezTo>
                  <a:cubicBezTo>
                    <a:pt x="34158" y="15120"/>
                    <a:pt x="34758" y="13119"/>
                    <a:pt x="34225" y="11685"/>
                  </a:cubicBezTo>
                  <a:cubicBezTo>
                    <a:pt x="33691" y="10250"/>
                    <a:pt x="32390" y="9250"/>
                    <a:pt x="31223" y="8316"/>
                  </a:cubicBezTo>
                  <a:cubicBezTo>
                    <a:pt x="32523" y="8182"/>
                    <a:pt x="33157" y="6381"/>
                    <a:pt x="32557" y="5213"/>
                  </a:cubicBezTo>
                  <a:cubicBezTo>
                    <a:pt x="31956" y="4046"/>
                    <a:pt x="30589" y="3479"/>
                    <a:pt x="29321" y="3445"/>
                  </a:cubicBezTo>
                  <a:cubicBezTo>
                    <a:pt x="29230" y="3441"/>
                    <a:pt x="29140" y="3439"/>
                    <a:pt x="29049" y="3439"/>
                  </a:cubicBezTo>
                  <a:cubicBezTo>
                    <a:pt x="27037" y="3439"/>
                    <a:pt x="25029" y="4492"/>
                    <a:pt x="23784" y="6247"/>
                  </a:cubicBezTo>
                  <a:cubicBezTo>
                    <a:pt x="23517" y="6648"/>
                    <a:pt x="23250" y="7081"/>
                    <a:pt x="22783" y="7248"/>
                  </a:cubicBezTo>
                  <a:cubicBezTo>
                    <a:pt x="22676" y="7284"/>
                    <a:pt x="22567" y="7300"/>
                    <a:pt x="22456" y="7300"/>
                  </a:cubicBezTo>
                  <a:cubicBezTo>
                    <a:pt x="22047" y="7300"/>
                    <a:pt x="21623" y="7084"/>
                    <a:pt x="21282" y="6848"/>
                  </a:cubicBezTo>
                  <a:cubicBezTo>
                    <a:pt x="19881" y="5947"/>
                    <a:pt x="18580" y="4913"/>
                    <a:pt x="17446" y="3712"/>
                  </a:cubicBezTo>
                  <a:cubicBezTo>
                    <a:pt x="17880" y="3679"/>
                    <a:pt x="18113" y="3112"/>
                    <a:pt x="17980" y="2678"/>
                  </a:cubicBezTo>
                  <a:cubicBezTo>
                    <a:pt x="17846" y="2245"/>
                    <a:pt x="17513" y="1944"/>
                    <a:pt x="17146" y="1677"/>
                  </a:cubicBezTo>
                  <a:cubicBezTo>
                    <a:pt x="15859" y="736"/>
                    <a:pt x="14365" y="1"/>
                    <a:pt x="12831" y="1"/>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flipH="1">
              <a:off x="1270987" y="2134013"/>
              <a:ext cx="1471696" cy="927796"/>
            </a:xfrm>
            <a:custGeom>
              <a:rect b="b" l="l" r="r" t="t"/>
              <a:pathLst>
                <a:path extrusionOk="0" h="21913" w="34759">
                  <a:moveTo>
                    <a:pt x="12831" y="1"/>
                  </a:moveTo>
                  <a:cubicBezTo>
                    <a:pt x="12735" y="1"/>
                    <a:pt x="12639" y="4"/>
                    <a:pt x="12543" y="10"/>
                  </a:cubicBezTo>
                  <a:cubicBezTo>
                    <a:pt x="11313" y="85"/>
                    <a:pt x="10045" y="764"/>
                    <a:pt x="9322" y="1835"/>
                  </a:cubicBezTo>
                  <a:lnTo>
                    <a:pt x="9322" y="1835"/>
                  </a:lnTo>
                  <a:cubicBezTo>
                    <a:pt x="8254" y="1934"/>
                    <a:pt x="7182" y="2015"/>
                    <a:pt x="6105" y="2078"/>
                  </a:cubicBezTo>
                  <a:cubicBezTo>
                    <a:pt x="5871" y="2078"/>
                    <a:pt x="5604" y="2111"/>
                    <a:pt x="5371" y="2211"/>
                  </a:cubicBezTo>
                  <a:cubicBezTo>
                    <a:pt x="5071" y="2345"/>
                    <a:pt x="4837" y="2578"/>
                    <a:pt x="4637" y="2845"/>
                  </a:cubicBezTo>
                  <a:cubicBezTo>
                    <a:pt x="3970" y="3746"/>
                    <a:pt x="3536" y="4880"/>
                    <a:pt x="3736" y="5981"/>
                  </a:cubicBezTo>
                  <a:cubicBezTo>
                    <a:pt x="3895" y="7029"/>
                    <a:pt x="4810" y="7956"/>
                    <a:pt x="5847" y="7956"/>
                  </a:cubicBezTo>
                  <a:cubicBezTo>
                    <a:pt x="5899" y="7956"/>
                    <a:pt x="5952" y="7953"/>
                    <a:pt x="6005" y="7949"/>
                  </a:cubicBezTo>
                  <a:lnTo>
                    <a:pt x="6005" y="7949"/>
                  </a:lnTo>
                  <a:cubicBezTo>
                    <a:pt x="4904" y="9250"/>
                    <a:pt x="3303" y="10150"/>
                    <a:pt x="1568" y="10350"/>
                  </a:cubicBezTo>
                  <a:cubicBezTo>
                    <a:pt x="1101" y="10384"/>
                    <a:pt x="567" y="10417"/>
                    <a:pt x="267" y="10784"/>
                  </a:cubicBezTo>
                  <a:cubicBezTo>
                    <a:pt x="34" y="11084"/>
                    <a:pt x="0" y="11484"/>
                    <a:pt x="34" y="11885"/>
                  </a:cubicBezTo>
                  <a:cubicBezTo>
                    <a:pt x="67" y="13152"/>
                    <a:pt x="401" y="14687"/>
                    <a:pt x="1635" y="15154"/>
                  </a:cubicBezTo>
                  <a:cubicBezTo>
                    <a:pt x="1853" y="15230"/>
                    <a:pt x="2070" y="15264"/>
                    <a:pt x="2285" y="15264"/>
                  </a:cubicBezTo>
                  <a:cubicBezTo>
                    <a:pt x="3382" y="15264"/>
                    <a:pt x="4433" y="14388"/>
                    <a:pt x="5437" y="13886"/>
                  </a:cubicBezTo>
                  <a:cubicBezTo>
                    <a:pt x="5721" y="13726"/>
                    <a:pt x="6071" y="13614"/>
                    <a:pt x="6392" y="13614"/>
                  </a:cubicBezTo>
                  <a:cubicBezTo>
                    <a:pt x="6674" y="13614"/>
                    <a:pt x="6934" y="13701"/>
                    <a:pt x="7105" y="13920"/>
                  </a:cubicBezTo>
                  <a:cubicBezTo>
                    <a:pt x="7305" y="14186"/>
                    <a:pt x="7305" y="14587"/>
                    <a:pt x="7272" y="14920"/>
                  </a:cubicBezTo>
                  <a:cubicBezTo>
                    <a:pt x="7139" y="16488"/>
                    <a:pt x="7039" y="18056"/>
                    <a:pt x="6905" y="19657"/>
                  </a:cubicBezTo>
                  <a:cubicBezTo>
                    <a:pt x="6872" y="20458"/>
                    <a:pt x="6939" y="21492"/>
                    <a:pt x="7739" y="21825"/>
                  </a:cubicBezTo>
                  <a:cubicBezTo>
                    <a:pt x="7901" y="21887"/>
                    <a:pt x="8072" y="21913"/>
                    <a:pt x="8248" y="21913"/>
                  </a:cubicBezTo>
                  <a:cubicBezTo>
                    <a:pt x="8542" y="21913"/>
                    <a:pt x="8848" y="21842"/>
                    <a:pt x="9140" y="21758"/>
                  </a:cubicBezTo>
                  <a:cubicBezTo>
                    <a:pt x="10441" y="21425"/>
                    <a:pt x="11709" y="20958"/>
                    <a:pt x="12909" y="20458"/>
                  </a:cubicBezTo>
                  <a:cubicBezTo>
                    <a:pt x="13210" y="20324"/>
                    <a:pt x="13510" y="20191"/>
                    <a:pt x="13710" y="19957"/>
                  </a:cubicBezTo>
                  <a:cubicBezTo>
                    <a:pt x="14711" y="18856"/>
                    <a:pt x="13110" y="17088"/>
                    <a:pt x="13743" y="15788"/>
                  </a:cubicBezTo>
                  <a:cubicBezTo>
                    <a:pt x="14046" y="15199"/>
                    <a:pt x="14663" y="14958"/>
                    <a:pt x="15341" y="14958"/>
                  </a:cubicBezTo>
                  <a:cubicBezTo>
                    <a:pt x="16008" y="14958"/>
                    <a:pt x="16734" y="15190"/>
                    <a:pt x="17279" y="15554"/>
                  </a:cubicBezTo>
                  <a:cubicBezTo>
                    <a:pt x="18380" y="16288"/>
                    <a:pt x="19281" y="17422"/>
                    <a:pt x="20648" y="17656"/>
                  </a:cubicBezTo>
                  <a:cubicBezTo>
                    <a:pt x="20803" y="17680"/>
                    <a:pt x="20958" y="17692"/>
                    <a:pt x="21113" y="17692"/>
                  </a:cubicBezTo>
                  <a:cubicBezTo>
                    <a:pt x="22222" y="17692"/>
                    <a:pt x="23306" y="17099"/>
                    <a:pt x="24184" y="16455"/>
                  </a:cubicBezTo>
                  <a:cubicBezTo>
                    <a:pt x="24751" y="16054"/>
                    <a:pt x="25285" y="15554"/>
                    <a:pt x="25418" y="14920"/>
                  </a:cubicBezTo>
                  <a:cubicBezTo>
                    <a:pt x="25544" y="14324"/>
                    <a:pt x="25109" y="13610"/>
                    <a:pt x="24530" y="13610"/>
                  </a:cubicBezTo>
                  <a:cubicBezTo>
                    <a:pt x="24493" y="13610"/>
                    <a:pt x="24456" y="13613"/>
                    <a:pt x="24418" y="13619"/>
                  </a:cubicBezTo>
                  <a:cubicBezTo>
                    <a:pt x="24700" y="12936"/>
                    <a:pt x="25449" y="12636"/>
                    <a:pt x="26205" y="12636"/>
                  </a:cubicBezTo>
                  <a:cubicBezTo>
                    <a:pt x="26520" y="12636"/>
                    <a:pt x="26836" y="12687"/>
                    <a:pt x="27120" y="12785"/>
                  </a:cubicBezTo>
                  <a:cubicBezTo>
                    <a:pt x="28087" y="13152"/>
                    <a:pt x="28854" y="13953"/>
                    <a:pt x="29655" y="14587"/>
                  </a:cubicBezTo>
                  <a:cubicBezTo>
                    <a:pt x="30352" y="15117"/>
                    <a:pt x="31213" y="15577"/>
                    <a:pt x="32080" y="15577"/>
                  </a:cubicBezTo>
                  <a:cubicBezTo>
                    <a:pt x="32250" y="15577"/>
                    <a:pt x="32421" y="15559"/>
                    <a:pt x="32590" y="15521"/>
                  </a:cubicBezTo>
                  <a:cubicBezTo>
                    <a:pt x="34158" y="15120"/>
                    <a:pt x="34758" y="13119"/>
                    <a:pt x="34225" y="11685"/>
                  </a:cubicBezTo>
                  <a:cubicBezTo>
                    <a:pt x="33691" y="10250"/>
                    <a:pt x="32390" y="9250"/>
                    <a:pt x="31223" y="8316"/>
                  </a:cubicBezTo>
                  <a:cubicBezTo>
                    <a:pt x="32523" y="8182"/>
                    <a:pt x="33157" y="6381"/>
                    <a:pt x="32557" y="5213"/>
                  </a:cubicBezTo>
                  <a:cubicBezTo>
                    <a:pt x="31956" y="4046"/>
                    <a:pt x="30589" y="3479"/>
                    <a:pt x="29321" y="3445"/>
                  </a:cubicBezTo>
                  <a:cubicBezTo>
                    <a:pt x="29230" y="3441"/>
                    <a:pt x="29140" y="3439"/>
                    <a:pt x="29049" y="3439"/>
                  </a:cubicBezTo>
                  <a:cubicBezTo>
                    <a:pt x="27037" y="3439"/>
                    <a:pt x="25029" y="4492"/>
                    <a:pt x="23784" y="6247"/>
                  </a:cubicBezTo>
                  <a:cubicBezTo>
                    <a:pt x="23517" y="6648"/>
                    <a:pt x="23250" y="7081"/>
                    <a:pt x="22783" y="7248"/>
                  </a:cubicBezTo>
                  <a:cubicBezTo>
                    <a:pt x="22676" y="7284"/>
                    <a:pt x="22567" y="7300"/>
                    <a:pt x="22456" y="7300"/>
                  </a:cubicBezTo>
                  <a:cubicBezTo>
                    <a:pt x="22047" y="7300"/>
                    <a:pt x="21623" y="7084"/>
                    <a:pt x="21282" y="6848"/>
                  </a:cubicBezTo>
                  <a:cubicBezTo>
                    <a:pt x="19881" y="5947"/>
                    <a:pt x="18580" y="4913"/>
                    <a:pt x="17446" y="3712"/>
                  </a:cubicBezTo>
                  <a:cubicBezTo>
                    <a:pt x="17880" y="3679"/>
                    <a:pt x="18113" y="3112"/>
                    <a:pt x="17980" y="2678"/>
                  </a:cubicBezTo>
                  <a:cubicBezTo>
                    <a:pt x="17846" y="2245"/>
                    <a:pt x="17513" y="1944"/>
                    <a:pt x="17146" y="1677"/>
                  </a:cubicBezTo>
                  <a:cubicBezTo>
                    <a:pt x="15859" y="736"/>
                    <a:pt x="14365" y="1"/>
                    <a:pt x="12831"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flipH="1">
              <a:off x="1354312" y="2090995"/>
              <a:ext cx="1317748" cy="893162"/>
            </a:xfrm>
            <a:custGeom>
              <a:rect b="b" l="l" r="r" t="t"/>
              <a:pathLst>
                <a:path extrusionOk="0" h="21095" w="31123">
                  <a:moveTo>
                    <a:pt x="11362" y="0"/>
                  </a:moveTo>
                  <a:cubicBezTo>
                    <a:pt x="11200" y="0"/>
                    <a:pt x="11037" y="8"/>
                    <a:pt x="10875" y="25"/>
                  </a:cubicBezTo>
                  <a:cubicBezTo>
                    <a:pt x="9641" y="151"/>
                    <a:pt x="8427" y="865"/>
                    <a:pt x="7791" y="1939"/>
                  </a:cubicBezTo>
                  <a:lnTo>
                    <a:pt x="7791" y="1939"/>
                  </a:lnTo>
                  <a:cubicBezTo>
                    <a:pt x="6759" y="2101"/>
                    <a:pt x="5729" y="2264"/>
                    <a:pt x="4703" y="2427"/>
                  </a:cubicBezTo>
                  <a:cubicBezTo>
                    <a:pt x="4470" y="2493"/>
                    <a:pt x="4203" y="2527"/>
                    <a:pt x="4003" y="2627"/>
                  </a:cubicBezTo>
                  <a:cubicBezTo>
                    <a:pt x="3736" y="2794"/>
                    <a:pt x="3536" y="3060"/>
                    <a:pt x="3369" y="3327"/>
                  </a:cubicBezTo>
                  <a:cubicBezTo>
                    <a:pt x="2802" y="4228"/>
                    <a:pt x="2502" y="5362"/>
                    <a:pt x="2802" y="6363"/>
                  </a:cubicBezTo>
                  <a:cubicBezTo>
                    <a:pt x="3071" y="7289"/>
                    <a:pt x="3929" y="8028"/>
                    <a:pt x="4800" y="8028"/>
                  </a:cubicBezTo>
                  <a:cubicBezTo>
                    <a:pt x="4902" y="8028"/>
                    <a:pt x="5003" y="8018"/>
                    <a:pt x="5104" y="7997"/>
                  </a:cubicBezTo>
                  <a:lnTo>
                    <a:pt x="5104" y="7997"/>
                  </a:lnTo>
                  <a:cubicBezTo>
                    <a:pt x="4203" y="9365"/>
                    <a:pt x="2835" y="10366"/>
                    <a:pt x="1301" y="10766"/>
                  </a:cubicBezTo>
                  <a:cubicBezTo>
                    <a:pt x="901" y="10899"/>
                    <a:pt x="400" y="10999"/>
                    <a:pt x="200" y="11366"/>
                  </a:cubicBezTo>
                  <a:cubicBezTo>
                    <a:pt x="0" y="11667"/>
                    <a:pt x="67" y="12067"/>
                    <a:pt x="100" y="12434"/>
                  </a:cubicBezTo>
                  <a:cubicBezTo>
                    <a:pt x="300" y="13635"/>
                    <a:pt x="767" y="15036"/>
                    <a:pt x="1868" y="15302"/>
                  </a:cubicBezTo>
                  <a:cubicBezTo>
                    <a:pt x="1997" y="15335"/>
                    <a:pt x="2124" y="15350"/>
                    <a:pt x="2249" y="15350"/>
                  </a:cubicBezTo>
                  <a:cubicBezTo>
                    <a:pt x="3285" y="15350"/>
                    <a:pt x="4181" y="14323"/>
                    <a:pt x="5104" y="13668"/>
                  </a:cubicBezTo>
                  <a:cubicBezTo>
                    <a:pt x="5358" y="13492"/>
                    <a:pt x="5692" y="13351"/>
                    <a:pt x="5992" y="13351"/>
                  </a:cubicBezTo>
                  <a:cubicBezTo>
                    <a:pt x="6204" y="13351"/>
                    <a:pt x="6400" y="13422"/>
                    <a:pt x="6538" y="13601"/>
                  </a:cubicBezTo>
                  <a:cubicBezTo>
                    <a:pt x="6772" y="13835"/>
                    <a:pt x="6772" y="14202"/>
                    <a:pt x="6772" y="14502"/>
                  </a:cubicBezTo>
                  <a:lnTo>
                    <a:pt x="6772" y="19038"/>
                  </a:lnTo>
                  <a:cubicBezTo>
                    <a:pt x="6772" y="19806"/>
                    <a:pt x="6905" y="20773"/>
                    <a:pt x="7606" y="21040"/>
                  </a:cubicBezTo>
                  <a:cubicBezTo>
                    <a:pt x="7710" y="21078"/>
                    <a:pt x="7818" y="21094"/>
                    <a:pt x="7927" y="21094"/>
                  </a:cubicBezTo>
                  <a:cubicBezTo>
                    <a:pt x="8201" y="21094"/>
                    <a:pt x="8487" y="20992"/>
                    <a:pt x="8773" y="20873"/>
                  </a:cubicBezTo>
                  <a:cubicBezTo>
                    <a:pt x="9840" y="20473"/>
                    <a:pt x="10875" y="20006"/>
                    <a:pt x="11875" y="19439"/>
                  </a:cubicBezTo>
                  <a:cubicBezTo>
                    <a:pt x="12142" y="19305"/>
                    <a:pt x="12376" y="19172"/>
                    <a:pt x="12576" y="18938"/>
                  </a:cubicBezTo>
                  <a:cubicBezTo>
                    <a:pt x="13410" y="17904"/>
                    <a:pt x="11975" y="16236"/>
                    <a:pt x="12509" y="15002"/>
                  </a:cubicBezTo>
                  <a:cubicBezTo>
                    <a:pt x="12749" y="14420"/>
                    <a:pt x="13297" y="14180"/>
                    <a:pt x="13904" y="14180"/>
                  </a:cubicBezTo>
                  <a:cubicBezTo>
                    <a:pt x="14479" y="14180"/>
                    <a:pt x="15107" y="14395"/>
                    <a:pt x="15578" y="14735"/>
                  </a:cubicBezTo>
                  <a:cubicBezTo>
                    <a:pt x="16545" y="15436"/>
                    <a:pt x="17346" y="16503"/>
                    <a:pt x="18513" y="16770"/>
                  </a:cubicBezTo>
                  <a:cubicBezTo>
                    <a:pt x="18680" y="16807"/>
                    <a:pt x="18848" y="16824"/>
                    <a:pt x="19016" y="16824"/>
                  </a:cubicBezTo>
                  <a:cubicBezTo>
                    <a:pt x="19921" y="16824"/>
                    <a:pt x="20828" y="16332"/>
                    <a:pt x="21616" y="15769"/>
                  </a:cubicBezTo>
                  <a:cubicBezTo>
                    <a:pt x="22116" y="15436"/>
                    <a:pt x="22616" y="15002"/>
                    <a:pt x="22783" y="14402"/>
                  </a:cubicBezTo>
                  <a:cubicBezTo>
                    <a:pt x="22911" y="13826"/>
                    <a:pt x="22548" y="13097"/>
                    <a:pt x="22018" y="13097"/>
                  </a:cubicBezTo>
                  <a:cubicBezTo>
                    <a:pt x="21995" y="13097"/>
                    <a:pt x="21972" y="13098"/>
                    <a:pt x="21949" y="13101"/>
                  </a:cubicBezTo>
                  <a:cubicBezTo>
                    <a:pt x="22205" y="12525"/>
                    <a:pt x="22801" y="12277"/>
                    <a:pt x="23416" y="12277"/>
                  </a:cubicBezTo>
                  <a:cubicBezTo>
                    <a:pt x="23763" y="12277"/>
                    <a:pt x="24117" y="12356"/>
                    <a:pt x="24418" y="12500"/>
                  </a:cubicBezTo>
                  <a:cubicBezTo>
                    <a:pt x="25251" y="12934"/>
                    <a:pt x="25852" y="13735"/>
                    <a:pt x="26519" y="14435"/>
                  </a:cubicBezTo>
                  <a:cubicBezTo>
                    <a:pt x="27137" y="15084"/>
                    <a:pt x="27927" y="15647"/>
                    <a:pt x="28782" y="15647"/>
                  </a:cubicBezTo>
                  <a:cubicBezTo>
                    <a:pt x="28850" y="15647"/>
                    <a:pt x="28919" y="15643"/>
                    <a:pt x="28987" y="15636"/>
                  </a:cubicBezTo>
                  <a:cubicBezTo>
                    <a:pt x="30355" y="15469"/>
                    <a:pt x="31122" y="13701"/>
                    <a:pt x="30822" y="12267"/>
                  </a:cubicBezTo>
                  <a:cubicBezTo>
                    <a:pt x="30522" y="10833"/>
                    <a:pt x="29488" y="9698"/>
                    <a:pt x="28487" y="8664"/>
                  </a:cubicBezTo>
                  <a:lnTo>
                    <a:pt x="28487" y="8664"/>
                  </a:lnTo>
                  <a:cubicBezTo>
                    <a:pt x="28512" y="8666"/>
                    <a:pt x="28536" y="8666"/>
                    <a:pt x="28560" y="8666"/>
                  </a:cubicBezTo>
                  <a:cubicBezTo>
                    <a:pt x="29753" y="8666"/>
                    <a:pt x="30513" y="7073"/>
                    <a:pt x="30088" y="5929"/>
                  </a:cubicBezTo>
                  <a:cubicBezTo>
                    <a:pt x="29655" y="4728"/>
                    <a:pt x="28454" y="4028"/>
                    <a:pt x="27253" y="3861"/>
                  </a:cubicBezTo>
                  <a:cubicBezTo>
                    <a:pt x="26963" y="3813"/>
                    <a:pt x="26671" y="3790"/>
                    <a:pt x="26379" y="3790"/>
                  </a:cubicBezTo>
                  <a:cubicBezTo>
                    <a:pt x="24619" y="3790"/>
                    <a:pt x="22865" y="4632"/>
                    <a:pt x="21749" y="6063"/>
                  </a:cubicBezTo>
                  <a:cubicBezTo>
                    <a:pt x="21482" y="6429"/>
                    <a:pt x="21215" y="6830"/>
                    <a:pt x="20782" y="6963"/>
                  </a:cubicBezTo>
                  <a:cubicBezTo>
                    <a:pt x="20698" y="6986"/>
                    <a:pt x="20614" y="6996"/>
                    <a:pt x="20530" y="6996"/>
                  </a:cubicBezTo>
                  <a:cubicBezTo>
                    <a:pt x="20116" y="6996"/>
                    <a:pt x="19714" y="6746"/>
                    <a:pt x="19381" y="6496"/>
                  </a:cubicBezTo>
                  <a:cubicBezTo>
                    <a:pt x="18080" y="5629"/>
                    <a:pt x="16879" y="4595"/>
                    <a:pt x="15778" y="3461"/>
                  </a:cubicBezTo>
                  <a:cubicBezTo>
                    <a:pt x="16178" y="3427"/>
                    <a:pt x="16412" y="2894"/>
                    <a:pt x="16278" y="2460"/>
                  </a:cubicBezTo>
                  <a:cubicBezTo>
                    <a:pt x="16178" y="2060"/>
                    <a:pt x="15811" y="1759"/>
                    <a:pt x="15478" y="1526"/>
                  </a:cubicBezTo>
                  <a:cubicBezTo>
                    <a:pt x="14246" y="655"/>
                    <a:pt x="12826" y="0"/>
                    <a:pt x="1136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flipH="1">
              <a:off x="1485650" y="2212849"/>
              <a:ext cx="1055070" cy="508842"/>
            </a:xfrm>
            <a:custGeom>
              <a:rect b="b" l="l" r="r" t="t"/>
              <a:pathLst>
                <a:path extrusionOk="0" h="12018" w="24919">
                  <a:moveTo>
                    <a:pt x="9112" y="0"/>
                  </a:moveTo>
                  <a:cubicBezTo>
                    <a:pt x="8977" y="0"/>
                    <a:pt x="8842" y="5"/>
                    <a:pt x="8707" y="16"/>
                  </a:cubicBezTo>
                  <a:cubicBezTo>
                    <a:pt x="7743" y="90"/>
                    <a:pt x="6798" y="493"/>
                    <a:pt x="6278" y="1090"/>
                  </a:cubicBezTo>
                  <a:lnTo>
                    <a:pt x="6278" y="1090"/>
                  </a:lnTo>
                  <a:cubicBezTo>
                    <a:pt x="5442" y="1185"/>
                    <a:pt x="4606" y="1282"/>
                    <a:pt x="3770" y="1383"/>
                  </a:cubicBezTo>
                  <a:cubicBezTo>
                    <a:pt x="3570" y="1383"/>
                    <a:pt x="3369" y="1417"/>
                    <a:pt x="3203" y="1483"/>
                  </a:cubicBezTo>
                  <a:cubicBezTo>
                    <a:pt x="2969" y="1583"/>
                    <a:pt x="2802" y="1717"/>
                    <a:pt x="2669" y="1884"/>
                  </a:cubicBezTo>
                  <a:cubicBezTo>
                    <a:pt x="2235" y="2417"/>
                    <a:pt x="2002" y="3051"/>
                    <a:pt x="2235" y="3618"/>
                  </a:cubicBezTo>
                  <a:cubicBezTo>
                    <a:pt x="2447" y="4133"/>
                    <a:pt x="3155" y="4566"/>
                    <a:pt x="3883" y="4566"/>
                  </a:cubicBezTo>
                  <a:cubicBezTo>
                    <a:pt x="3956" y="4566"/>
                    <a:pt x="4030" y="4561"/>
                    <a:pt x="4103" y="4552"/>
                  </a:cubicBezTo>
                  <a:lnTo>
                    <a:pt x="4103" y="4552"/>
                  </a:lnTo>
                  <a:cubicBezTo>
                    <a:pt x="3369" y="5319"/>
                    <a:pt x="2269" y="5886"/>
                    <a:pt x="1034" y="6120"/>
                  </a:cubicBezTo>
                  <a:cubicBezTo>
                    <a:pt x="701" y="6187"/>
                    <a:pt x="334" y="6253"/>
                    <a:pt x="134" y="6454"/>
                  </a:cubicBezTo>
                  <a:cubicBezTo>
                    <a:pt x="0" y="6654"/>
                    <a:pt x="34" y="6887"/>
                    <a:pt x="100" y="7087"/>
                  </a:cubicBezTo>
                  <a:cubicBezTo>
                    <a:pt x="234" y="7754"/>
                    <a:pt x="601" y="8555"/>
                    <a:pt x="1501" y="8722"/>
                  </a:cubicBezTo>
                  <a:cubicBezTo>
                    <a:pt x="1601" y="8739"/>
                    <a:pt x="1699" y="8747"/>
                    <a:pt x="1795" y="8747"/>
                  </a:cubicBezTo>
                  <a:cubicBezTo>
                    <a:pt x="2628" y="8747"/>
                    <a:pt x="3322" y="8147"/>
                    <a:pt x="4070" y="7788"/>
                  </a:cubicBezTo>
                  <a:cubicBezTo>
                    <a:pt x="4286" y="7690"/>
                    <a:pt x="4549" y="7603"/>
                    <a:pt x="4789" y="7603"/>
                  </a:cubicBezTo>
                  <a:cubicBezTo>
                    <a:pt x="4957" y="7603"/>
                    <a:pt x="5114" y="7645"/>
                    <a:pt x="5237" y="7754"/>
                  </a:cubicBezTo>
                  <a:cubicBezTo>
                    <a:pt x="5404" y="7888"/>
                    <a:pt x="5404" y="8088"/>
                    <a:pt x="5404" y="8255"/>
                  </a:cubicBezTo>
                  <a:cubicBezTo>
                    <a:pt x="5404" y="9122"/>
                    <a:pt x="5404" y="9989"/>
                    <a:pt x="5404" y="10857"/>
                  </a:cubicBezTo>
                  <a:cubicBezTo>
                    <a:pt x="5404" y="11290"/>
                    <a:pt x="5504" y="11824"/>
                    <a:pt x="6071" y="11991"/>
                  </a:cubicBezTo>
                  <a:cubicBezTo>
                    <a:pt x="6155" y="12009"/>
                    <a:pt x="6242" y="12018"/>
                    <a:pt x="6329" y="12018"/>
                  </a:cubicBezTo>
                  <a:cubicBezTo>
                    <a:pt x="6555" y="12018"/>
                    <a:pt x="6789" y="11963"/>
                    <a:pt x="7005" y="11891"/>
                  </a:cubicBezTo>
                  <a:cubicBezTo>
                    <a:pt x="7873" y="11657"/>
                    <a:pt x="8707" y="11390"/>
                    <a:pt x="9507" y="11090"/>
                  </a:cubicBezTo>
                  <a:cubicBezTo>
                    <a:pt x="9707" y="10990"/>
                    <a:pt x="9907" y="10923"/>
                    <a:pt x="10041" y="10790"/>
                  </a:cubicBezTo>
                  <a:cubicBezTo>
                    <a:pt x="10708" y="10190"/>
                    <a:pt x="9574" y="9256"/>
                    <a:pt x="10007" y="8555"/>
                  </a:cubicBezTo>
                  <a:cubicBezTo>
                    <a:pt x="10197" y="8211"/>
                    <a:pt x="10634" y="8071"/>
                    <a:pt x="11124" y="8071"/>
                  </a:cubicBezTo>
                  <a:cubicBezTo>
                    <a:pt x="11583" y="8071"/>
                    <a:pt x="12088" y="8194"/>
                    <a:pt x="12476" y="8388"/>
                  </a:cubicBezTo>
                  <a:cubicBezTo>
                    <a:pt x="13243" y="8789"/>
                    <a:pt x="13877" y="9389"/>
                    <a:pt x="14778" y="9556"/>
                  </a:cubicBezTo>
                  <a:cubicBezTo>
                    <a:pt x="14916" y="9576"/>
                    <a:pt x="15054" y="9586"/>
                    <a:pt x="15190" y="9586"/>
                  </a:cubicBezTo>
                  <a:cubicBezTo>
                    <a:pt x="15942" y="9586"/>
                    <a:pt x="16658" y="9299"/>
                    <a:pt x="17279" y="8989"/>
                  </a:cubicBezTo>
                  <a:cubicBezTo>
                    <a:pt x="17680" y="8789"/>
                    <a:pt x="18080" y="8555"/>
                    <a:pt x="18213" y="8221"/>
                  </a:cubicBezTo>
                  <a:cubicBezTo>
                    <a:pt x="18342" y="7868"/>
                    <a:pt x="18037" y="7452"/>
                    <a:pt x="17597" y="7452"/>
                  </a:cubicBezTo>
                  <a:cubicBezTo>
                    <a:pt x="17580" y="7452"/>
                    <a:pt x="17563" y="7453"/>
                    <a:pt x="17546" y="7454"/>
                  </a:cubicBezTo>
                  <a:cubicBezTo>
                    <a:pt x="17760" y="7134"/>
                    <a:pt x="18233" y="6991"/>
                    <a:pt x="18720" y="6991"/>
                  </a:cubicBezTo>
                  <a:cubicBezTo>
                    <a:pt x="18995" y="6991"/>
                    <a:pt x="19274" y="7037"/>
                    <a:pt x="19514" y="7121"/>
                  </a:cubicBezTo>
                  <a:cubicBezTo>
                    <a:pt x="20215" y="7354"/>
                    <a:pt x="20682" y="7821"/>
                    <a:pt x="21215" y="8221"/>
                  </a:cubicBezTo>
                  <a:cubicBezTo>
                    <a:pt x="21724" y="8603"/>
                    <a:pt x="22355" y="8924"/>
                    <a:pt x="23078" y="8924"/>
                  </a:cubicBezTo>
                  <a:cubicBezTo>
                    <a:pt x="23113" y="8924"/>
                    <a:pt x="23148" y="8923"/>
                    <a:pt x="23184" y="8922"/>
                  </a:cubicBezTo>
                  <a:cubicBezTo>
                    <a:pt x="24284" y="8822"/>
                    <a:pt x="24918" y="7788"/>
                    <a:pt x="24651" y="6987"/>
                  </a:cubicBezTo>
                  <a:cubicBezTo>
                    <a:pt x="24418" y="6153"/>
                    <a:pt x="23584" y="5520"/>
                    <a:pt x="22783" y="4952"/>
                  </a:cubicBezTo>
                  <a:cubicBezTo>
                    <a:pt x="23784" y="4952"/>
                    <a:pt x="24418" y="4052"/>
                    <a:pt x="24084" y="3351"/>
                  </a:cubicBezTo>
                  <a:cubicBezTo>
                    <a:pt x="23717" y="2684"/>
                    <a:pt x="22750" y="2284"/>
                    <a:pt x="21783" y="2184"/>
                  </a:cubicBezTo>
                  <a:cubicBezTo>
                    <a:pt x="21578" y="2162"/>
                    <a:pt x="21371" y="2152"/>
                    <a:pt x="21164" y="2152"/>
                  </a:cubicBezTo>
                  <a:cubicBezTo>
                    <a:pt x="19749" y="2152"/>
                    <a:pt x="18315" y="2637"/>
                    <a:pt x="17413" y="3451"/>
                  </a:cubicBezTo>
                  <a:cubicBezTo>
                    <a:pt x="17179" y="3652"/>
                    <a:pt x="16946" y="3885"/>
                    <a:pt x="16612" y="3952"/>
                  </a:cubicBezTo>
                  <a:cubicBezTo>
                    <a:pt x="16528" y="3973"/>
                    <a:pt x="16445" y="3982"/>
                    <a:pt x="16361" y="3982"/>
                  </a:cubicBezTo>
                  <a:cubicBezTo>
                    <a:pt x="16047" y="3982"/>
                    <a:pt x="15742" y="3850"/>
                    <a:pt x="15478" y="3718"/>
                  </a:cubicBezTo>
                  <a:cubicBezTo>
                    <a:pt x="14477" y="3185"/>
                    <a:pt x="13510" y="2617"/>
                    <a:pt x="12609" y="1984"/>
                  </a:cubicBezTo>
                  <a:cubicBezTo>
                    <a:pt x="12943" y="1950"/>
                    <a:pt x="13143" y="1650"/>
                    <a:pt x="13043" y="1417"/>
                  </a:cubicBezTo>
                  <a:cubicBezTo>
                    <a:pt x="12943" y="1183"/>
                    <a:pt x="12643" y="1016"/>
                    <a:pt x="12376" y="850"/>
                  </a:cubicBezTo>
                  <a:cubicBezTo>
                    <a:pt x="11419" y="371"/>
                    <a:pt x="10275" y="0"/>
                    <a:pt x="9112"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12850" y="2440849"/>
              <a:ext cx="2043709" cy="1127684"/>
            </a:xfrm>
            <a:custGeom>
              <a:rect b="b" l="l" r="r" t="t"/>
              <a:pathLst>
                <a:path extrusionOk="0" h="26634" w="48269">
                  <a:moveTo>
                    <a:pt x="21324" y="0"/>
                  </a:moveTo>
                  <a:cubicBezTo>
                    <a:pt x="20552" y="0"/>
                    <a:pt x="19858" y="901"/>
                    <a:pt x="19948" y="1802"/>
                  </a:cubicBezTo>
                  <a:cubicBezTo>
                    <a:pt x="19982" y="2049"/>
                    <a:pt x="20068" y="2278"/>
                    <a:pt x="20192" y="2482"/>
                  </a:cubicBezTo>
                  <a:lnTo>
                    <a:pt x="20192" y="2482"/>
                  </a:lnTo>
                  <a:cubicBezTo>
                    <a:pt x="20011" y="2520"/>
                    <a:pt x="19837" y="2582"/>
                    <a:pt x="19681" y="2670"/>
                  </a:cubicBezTo>
                  <a:cubicBezTo>
                    <a:pt x="18747" y="3237"/>
                    <a:pt x="18080" y="4304"/>
                    <a:pt x="17980" y="5472"/>
                  </a:cubicBezTo>
                  <a:cubicBezTo>
                    <a:pt x="17880" y="6639"/>
                    <a:pt x="18380" y="7807"/>
                    <a:pt x="19247" y="8507"/>
                  </a:cubicBezTo>
                  <a:cubicBezTo>
                    <a:pt x="19848" y="8974"/>
                    <a:pt x="20682" y="9374"/>
                    <a:pt x="20682" y="10142"/>
                  </a:cubicBezTo>
                  <a:cubicBezTo>
                    <a:pt x="20682" y="10575"/>
                    <a:pt x="20415" y="10909"/>
                    <a:pt x="20148" y="11242"/>
                  </a:cubicBezTo>
                  <a:cubicBezTo>
                    <a:pt x="18847" y="12710"/>
                    <a:pt x="17413" y="14044"/>
                    <a:pt x="15812" y="15212"/>
                  </a:cubicBezTo>
                  <a:cubicBezTo>
                    <a:pt x="15044" y="14311"/>
                    <a:pt x="14244" y="13411"/>
                    <a:pt x="13143" y="13044"/>
                  </a:cubicBezTo>
                  <a:cubicBezTo>
                    <a:pt x="12895" y="12958"/>
                    <a:pt x="12625" y="12916"/>
                    <a:pt x="12353" y="12916"/>
                  </a:cubicBezTo>
                  <a:cubicBezTo>
                    <a:pt x="11586" y="12916"/>
                    <a:pt x="10807" y="13253"/>
                    <a:pt x="10470" y="13896"/>
                  </a:cubicBezTo>
                  <a:lnTo>
                    <a:pt x="10470" y="13896"/>
                  </a:lnTo>
                  <a:cubicBezTo>
                    <a:pt x="10543" y="13264"/>
                    <a:pt x="9841" y="12568"/>
                    <a:pt x="9140" y="12343"/>
                  </a:cubicBezTo>
                  <a:cubicBezTo>
                    <a:pt x="8627" y="12153"/>
                    <a:pt x="8087" y="12059"/>
                    <a:pt x="7548" y="12059"/>
                  </a:cubicBezTo>
                  <a:cubicBezTo>
                    <a:pt x="7185" y="12059"/>
                    <a:pt x="6821" y="12101"/>
                    <a:pt x="6466" y="12186"/>
                  </a:cubicBezTo>
                  <a:lnTo>
                    <a:pt x="6466" y="12186"/>
                  </a:lnTo>
                  <a:cubicBezTo>
                    <a:pt x="5385" y="12241"/>
                    <a:pt x="4320" y="12442"/>
                    <a:pt x="3269" y="12777"/>
                  </a:cubicBezTo>
                  <a:cubicBezTo>
                    <a:pt x="2202" y="13144"/>
                    <a:pt x="1134" y="13678"/>
                    <a:pt x="567" y="14645"/>
                  </a:cubicBezTo>
                  <a:cubicBezTo>
                    <a:pt x="0" y="15612"/>
                    <a:pt x="200" y="17080"/>
                    <a:pt x="1234" y="17614"/>
                  </a:cubicBezTo>
                  <a:cubicBezTo>
                    <a:pt x="1598" y="17783"/>
                    <a:pt x="2013" y="17830"/>
                    <a:pt x="2444" y="17830"/>
                  </a:cubicBezTo>
                  <a:cubicBezTo>
                    <a:pt x="2606" y="17830"/>
                    <a:pt x="2771" y="17823"/>
                    <a:pt x="2936" y="17814"/>
                  </a:cubicBezTo>
                  <a:cubicBezTo>
                    <a:pt x="3068" y="17811"/>
                    <a:pt x="3201" y="17810"/>
                    <a:pt x="3333" y="17810"/>
                  </a:cubicBezTo>
                  <a:cubicBezTo>
                    <a:pt x="4768" y="17810"/>
                    <a:pt x="6201" y="17973"/>
                    <a:pt x="7606" y="18247"/>
                  </a:cubicBezTo>
                  <a:cubicBezTo>
                    <a:pt x="8073" y="18348"/>
                    <a:pt x="8540" y="18448"/>
                    <a:pt x="8940" y="18714"/>
                  </a:cubicBezTo>
                  <a:cubicBezTo>
                    <a:pt x="9841" y="19315"/>
                    <a:pt x="10007" y="20549"/>
                    <a:pt x="10174" y="21617"/>
                  </a:cubicBezTo>
                  <a:cubicBezTo>
                    <a:pt x="10341" y="22684"/>
                    <a:pt x="10775" y="23918"/>
                    <a:pt x="11875" y="24218"/>
                  </a:cubicBezTo>
                  <a:cubicBezTo>
                    <a:pt x="12005" y="24255"/>
                    <a:pt x="12136" y="24272"/>
                    <a:pt x="12267" y="24272"/>
                  </a:cubicBezTo>
                  <a:cubicBezTo>
                    <a:pt x="12985" y="24272"/>
                    <a:pt x="13700" y="23766"/>
                    <a:pt x="14010" y="23118"/>
                  </a:cubicBezTo>
                  <a:cubicBezTo>
                    <a:pt x="14344" y="22350"/>
                    <a:pt x="14177" y="21416"/>
                    <a:pt x="13777" y="20683"/>
                  </a:cubicBezTo>
                  <a:cubicBezTo>
                    <a:pt x="13443" y="20115"/>
                    <a:pt x="13076" y="19215"/>
                    <a:pt x="13677" y="18948"/>
                  </a:cubicBezTo>
                  <a:cubicBezTo>
                    <a:pt x="13755" y="18909"/>
                    <a:pt x="13839" y="18895"/>
                    <a:pt x="13926" y="18895"/>
                  </a:cubicBezTo>
                  <a:cubicBezTo>
                    <a:pt x="14060" y="18895"/>
                    <a:pt x="14202" y="18928"/>
                    <a:pt x="14344" y="18948"/>
                  </a:cubicBezTo>
                  <a:cubicBezTo>
                    <a:pt x="15812" y="19248"/>
                    <a:pt x="17513" y="19682"/>
                    <a:pt x="18180" y="21016"/>
                  </a:cubicBezTo>
                  <a:cubicBezTo>
                    <a:pt x="18780" y="22250"/>
                    <a:pt x="18247" y="23785"/>
                    <a:pt x="18847" y="25019"/>
                  </a:cubicBezTo>
                  <a:cubicBezTo>
                    <a:pt x="19412" y="26149"/>
                    <a:pt x="20791" y="26633"/>
                    <a:pt x="22132" y="26633"/>
                  </a:cubicBezTo>
                  <a:cubicBezTo>
                    <a:pt x="22374" y="26633"/>
                    <a:pt x="22615" y="26617"/>
                    <a:pt x="22850" y="26587"/>
                  </a:cubicBezTo>
                  <a:cubicBezTo>
                    <a:pt x="24484" y="26387"/>
                    <a:pt x="26119" y="25486"/>
                    <a:pt x="26753" y="24052"/>
                  </a:cubicBezTo>
                  <a:cubicBezTo>
                    <a:pt x="27353" y="22584"/>
                    <a:pt x="26686" y="20649"/>
                    <a:pt x="25185" y="20149"/>
                  </a:cubicBezTo>
                  <a:cubicBezTo>
                    <a:pt x="25377" y="19678"/>
                    <a:pt x="25851" y="19481"/>
                    <a:pt x="26380" y="19481"/>
                  </a:cubicBezTo>
                  <a:cubicBezTo>
                    <a:pt x="26862" y="19481"/>
                    <a:pt x="27389" y="19645"/>
                    <a:pt x="27787" y="19915"/>
                  </a:cubicBezTo>
                  <a:cubicBezTo>
                    <a:pt x="28587" y="20482"/>
                    <a:pt x="29221" y="21350"/>
                    <a:pt x="30222" y="21617"/>
                  </a:cubicBezTo>
                  <a:cubicBezTo>
                    <a:pt x="30432" y="21677"/>
                    <a:pt x="30646" y="21703"/>
                    <a:pt x="30861" y="21703"/>
                  </a:cubicBezTo>
                  <a:cubicBezTo>
                    <a:pt x="31600" y="21703"/>
                    <a:pt x="32352" y="21393"/>
                    <a:pt x="33024" y="21083"/>
                  </a:cubicBezTo>
                  <a:cubicBezTo>
                    <a:pt x="34792" y="20282"/>
                    <a:pt x="36660" y="19315"/>
                    <a:pt x="37327" y="17580"/>
                  </a:cubicBezTo>
                  <a:cubicBezTo>
                    <a:pt x="37627" y="16813"/>
                    <a:pt x="37827" y="15846"/>
                    <a:pt x="38594" y="15612"/>
                  </a:cubicBezTo>
                  <a:cubicBezTo>
                    <a:pt x="38696" y="15582"/>
                    <a:pt x="38797" y="15570"/>
                    <a:pt x="38899" y="15570"/>
                  </a:cubicBezTo>
                  <a:cubicBezTo>
                    <a:pt x="39131" y="15570"/>
                    <a:pt x="39363" y="15633"/>
                    <a:pt x="39595" y="15679"/>
                  </a:cubicBezTo>
                  <a:cubicBezTo>
                    <a:pt x="40663" y="15946"/>
                    <a:pt x="41830" y="16246"/>
                    <a:pt x="42564" y="17080"/>
                  </a:cubicBezTo>
                  <a:cubicBezTo>
                    <a:pt x="42864" y="17414"/>
                    <a:pt x="43064" y="17814"/>
                    <a:pt x="43431" y="18114"/>
                  </a:cubicBezTo>
                  <a:cubicBezTo>
                    <a:pt x="43754" y="18369"/>
                    <a:pt x="44152" y="18479"/>
                    <a:pt x="44568" y="18479"/>
                  </a:cubicBezTo>
                  <a:cubicBezTo>
                    <a:pt x="45183" y="18479"/>
                    <a:pt x="45835" y="18239"/>
                    <a:pt x="46333" y="17881"/>
                  </a:cubicBezTo>
                  <a:cubicBezTo>
                    <a:pt x="47234" y="17247"/>
                    <a:pt x="47868" y="16279"/>
                    <a:pt x="47968" y="15212"/>
                  </a:cubicBezTo>
                  <a:cubicBezTo>
                    <a:pt x="48068" y="14145"/>
                    <a:pt x="47568" y="13044"/>
                    <a:pt x="46667" y="12510"/>
                  </a:cubicBezTo>
                  <a:cubicBezTo>
                    <a:pt x="47734" y="11643"/>
                    <a:pt x="48268" y="10142"/>
                    <a:pt x="47968" y="8774"/>
                  </a:cubicBezTo>
                  <a:cubicBezTo>
                    <a:pt x="47868" y="8307"/>
                    <a:pt x="47701" y="7873"/>
                    <a:pt x="47668" y="7406"/>
                  </a:cubicBezTo>
                  <a:cubicBezTo>
                    <a:pt x="47668" y="7073"/>
                    <a:pt x="47734" y="6739"/>
                    <a:pt x="47734" y="6372"/>
                  </a:cubicBezTo>
                  <a:cubicBezTo>
                    <a:pt x="47701" y="5438"/>
                    <a:pt x="47000" y="4671"/>
                    <a:pt x="46300" y="4071"/>
                  </a:cubicBezTo>
                  <a:cubicBezTo>
                    <a:pt x="45399" y="3270"/>
                    <a:pt x="44299" y="2636"/>
                    <a:pt x="43131" y="2536"/>
                  </a:cubicBezTo>
                  <a:cubicBezTo>
                    <a:pt x="43043" y="2529"/>
                    <a:pt x="42954" y="2525"/>
                    <a:pt x="42866" y="2525"/>
                  </a:cubicBezTo>
                  <a:cubicBezTo>
                    <a:pt x="41781" y="2525"/>
                    <a:pt x="40686" y="3086"/>
                    <a:pt x="40162" y="4104"/>
                  </a:cubicBezTo>
                  <a:cubicBezTo>
                    <a:pt x="40029" y="2103"/>
                    <a:pt x="38094" y="768"/>
                    <a:pt x="36293" y="501"/>
                  </a:cubicBezTo>
                  <a:cubicBezTo>
                    <a:pt x="35919" y="439"/>
                    <a:pt x="35542" y="408"/>
                    <a:pt x="35167" y="408"/>
                  </a:cubicBezTo>
                  <a:cubicBezTo>
                    <a:pt x="33731" y="408"/>
                    <a:pt x="32305" y="856"/>
                    <a:pt x="31089" y="1702"/>
                  </a:cubicBezTo>
                  <a:cubicBezTo>
                    <a:pt x="29855" y="2536"/>
                    <a:pt x="28754" y="4004"/>
                    <a:pt x="28954" y="5572"/>
                  </a:cubicBezTo>
                  <a:cubicBezTo>
                    <a:pt x="28287" y="5605"/>
                    <a:pt x="27620" y="5672"/>
                    <a:pt x="26953" y="5705"/>
                  </a:cubicBezTo>
                  <a:cubicBezTo>
                    <a:pt x="26731" y="5718"/>
                    <a:pt x="26502" y="5726"/>
                    <a:pt x="26271" y="5726"/>
                  </a:cubicBezTo>
                  <a:cubicBezTo>
                    <a:pt x="25256" y="5726"/>
                    <a:pt x="24215" y="5553"/>
                    <a:pt x="23617" y="4738"/>
                  </a:cubicBezTo>
                  <a:cubicBezTo>
                    <a:pt x="23083" y="4037"/>
                    <a:pt x="23083" y="3037"/>
                    <a:pt x="22950" y="2136"/>
                  </a:cubicBezTo>
                  <a:cubicBezTo>
                    <a:pt x="22817" y="1235"/>
                    <a:pt x="22416" y="235"/>
                    <a:pt x="21582" y="34"/>
                  </a:cubicBezTo>
                  <a:cubicBezTo>
                    <a:pt x="21496" y="11"/>
                    <a:pt x="21410" y="0"/>
                    <a:pt x="21324"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flipH="1">
              <a:off x="-12850" y="2440849"/>
              <a:ext cx="2043709" cy="1127684"/>
            </a:xfrm>
            <a:custGeom>
              <a:rect b="b" l="l" r="r" t="t"/>
              <a:pathLst>
                <a:path extrusionOk="0" h="26634" w="48269">
                  <a:moveTo>
                    <a:pt x="21324" y="0"/>
                  </a:moveTo>
                  <a:cubicBezTo>
                    <a:pt x="20552" y="0"/>
                    <a:pt x="19858" y="901"/>
                    <a:pt x="19948" y="1802"/>
                  </a:cubicBezTo>
                  <a:cubicBezTo>
                    <a:pt x="19982" y="2049"/>
                    <a:pt x="20068" y="2278"/>
                    <a:pt x="20192" y="2482"/>
                  </a:cubicBezTo>
                  <a:lnTo>
                    <a:pt x="20192" y="2482"/>
                  </a:lnTo>
                  <a:cubicBezTo>
                    <a:pt x="20011" y="2520"/>
                    <a:pt x="19837" y="2582"/>
                    <a:pt x="19681" y="2670"/>
                  </a:cubicBezTo>
                  <a:cubicBezTo>
                    <a:pt x="18747" y="3237"/>
                    <a:pt x="18080" y="4304"/>
                    <a:pt x="17980" y="5472"/>
                  </a:cubicBezTo>
                  <a:cubicBezTo>
                    <a:pt x="17880" y="6639"/>
                    <a:pt x="18380" y="7807"/>
                    <a:pt x="19247" y="8507"/>
                  </a:cubicBezTo>
                  <a:cubicBezTo>
                    <a:pt x="19848" y="8974"/>
                    <a:pt x="20682" y="9374"/>
                    <a:pt x="20682" y="10142"/>
                  </a:cubicBezTo>
                  <a:cubicBezTo>
                    <a:pt x="20682" y="10575"/>
                    <a:pt x="20415" y="10909"/>
                    <a:pt x="20148" y="11242"/>
                  </a:cubicBezTo>
                  <a:cubicBezTo>
                    <a:pt x="18847" y="12710"/>
                    <a:pt x="17413" y="14044"/>
                    <a:pt x="15812" y="15212"/>
                  </a:cubicBezTo>
                  <a:cubicBezTo>
                    <a:pt x="15044" y="14311"/>
                    <a:pt x="14244" y="13411"/>
                    <a:pt x="13143" y="13044"/>
                  </a:cubicBezTo>
                  <a:cubicBezTo>
                    <a:pt x="12895" y="12958"/>
                    <a:pt x="12625" y="12916"/>
                    <a:pt x="12353" y="12916"/>
                  </a:cubicBezTo>
                  <a:cubicBezTo>
                    <a:pt x="11586" y="12916"/>
                    <a:pt x="10807" y="13253"/>
                    <a:pt x="10470" y="13896"/>
                  </a:cubicBezTo>
                  <a:lnTo>
                    <a:pt x="10470" y="13896"/>
                  </a:lnTo>
                  <a:cubicBezTo>
                    <a:pt x="10543" y="13264"/>
                    <a:pt x="9841" y="12568"/>
                    <a:pt x="9140" y="12343"/>
                  </a:cubicBezTo>
                  <a:cubicBezTo>
                    <a:pt x="8627" y="12153"/>
                    <a:pt x="8087" y="12059"/>
                    <a:pt x="7548" y="12059"/>
                  </a:cubicBezTo>
                  <a:cubicBezTo>
                    <a:pt x="7185" y="12059"/>
                    <a:pt x="6821" y="12101"/>
                    <a:pt x="6466" y="12186"/>
                  </a:cubicBezTo>
                  <a:lnTo>
                    <a:pt x="6466" y="12186"/>
                  </a:lnTo>
                  <a:cubicBezTo>
                    <a:pt x="5385" y="12241"/>
                    <a:pt x="4320" y="12442"/>
                    <a:pt x="3269" y="12777"/>
                  </a:cubicBezTo>
                  <a:cubicBezTo>
                    <a:pt x="2202" y="13144"/>
                    <a:pt x="1134" y="13678"/>
                    <a:pt x="567" y="14645"/>
                  </a:cubicBezTo>
                  <a:cubicBezTo>
                    <a:pt x="0" y="15612"/>
                    <a:pt x="200" y="17080"/>
                    <a:pt x="1234" y="17614"/>
                  </a:cubicBezTo>
                  <a:cubicBezTo>
                    <a:pt x="1598" y="17783"/>
                    <a:pt x="2013" y="17830"/>
                    <a:pt x="2444" y="17830"/>
                  </a:cubicBezTo>
                  <a:cubicBezTo>
                    <a:pt x="2606" y="17830"/>
                    <a:pt x="2771" y="17823"/>
                    <a:pt x="2936" y="17814"/>
                  </a:cubicBezTo>
                  <a:cubicBezTo>
                    <a:pt x="3068" y="17811"/>
                    <a:pt x="3201" y="17810"/>
                    <a:pt x="3333" y="17810"/>
                  </a:cubicBezTo>
                  <a:cubicBezTo>
                    <a:pt x="4768" y="17810"/>
                    <a:pt x="6201" y="17973"/>
                    <a:pt x="7606" y="18247"/>
                  </a:cubicBezTo>
                  <a:cubicBezTo>
                    <a:pt x="8073" y="18348"/>
                    <a:pt x="8540" y="18448"/>
                    <a:pt x="8940" y="18714"/>
                  </a:cubicBezTo>
                  <a:cubicBezTo>
                    <a:pt x="9841" y="19315"/>
                    <a:pt x="10007" y="20549"/>
                    <a:pt x="10174" y="21617"/>
                  </a:cubicBezTo>
                  <a:cubicBezTo>
                    <a:pt x="10341" y="22684"/>
                    <a:pt x="10775" y="23918"/>
                    <a:pt x="11875" y="24218"/>
                  </a:cubicBezTo>
                  <a:cubicBezTo>
                    <a:pt x="12005" y="24255"/>
                    <a:pt x="12136" y="24272"/>
                    <a:pt x="12267" y="24272"/>
                  </a:cubicBezTo>
                  <a:cubicBezTo>
                    <a:pt x="12985" y="24272"/>
                    <a:pt x="13700" y="23766"/>
                    <a:pt x="14010" y="23118"/>
                  </a:cubicBezTo>
                  <a:cubicBezTo>
                    <a:pt x="14344" y="22350"/>
                    <a:pt x="14177" y="21416"/>
                    <a:pt x="13777" y="20683"/>
                  </a:cubicBezTo>
                  <a:cubicBezTo>
                    <a:pt x="13443" y="20115"/>
                    <a:pt x="13076" y="19215"/>
                    <a:pt x="13677" y="18948"/>
                  </a:cubicBezTo>
                  <a:cubicBezTo>
                    <a:pt x="13755" y="18909"/>
                    <a:pt x="13839" y="18895"/>
                    <a:pt x="13926" y="18895"/>
                  </a:cubicBezTo>
                  <a:cubicBezTo>
                    <a:pt x="14060" y="18895"/>
                    <a:pt x="14202" y="18928"/>
                    <a:pt x="14344" y="18948"/>
                  </a:cubicBezTo>
                  <a:cubicBezTo>
                    <a:pt x="15812" y="19248"/>
                    <a:pt x="17513" y="19682"/>
                    <a:pt x="18180" y="21016"/>
                  </a:cubicBezTo>
                  <a:cubicBezTo>
                    <a:pt x="18780" y="22250"/>
                    <a:pt x="18247" y="23785"/>
                    <a:pt x="18847" y="25019"/>
                  </a:cubicBezTo>
                  <a:cubicBezTo>
                    <a:pt x="19412" y="26149"/>
                    <a:pt x="20791" y="26633"/>
                    <a:pt x="22132" y="26633"/>
                  </a:cubicBezTo>
                  <a:cubicBezTo>
                    <a:pt x="22374" y="26633"/>
                    <a:pt x="22615" y="26617"/>
                    <a:pt x="22850" y="26587"/>
                  </a:cubicBezTo>
                  <a:cubicBezTo>
                    <a:pt x="24484" y="26387"/>
                    <a:pt x="26119" y="25486"/>
                    <a:pt x="26753" y="24052"/>
                  </a:cubicBezTo>
                  <a:cubicBezTo>
                    <a:pt x="27353" y="22584"/>
                    <a:pt x="26686" y="20649"/>
                    <a:pt x="25185" y="20149"/>
                  </a:cubicBezTo>
                  <a:cubicBezTo>
                    <a:pt x="25377" y="19678"/>
                    <a:pt x="25851" y="19481"/>
                    <a:pt x="26380" y="19481"/>
                  </a:cubicBezTo>
                  <a:cubicBezTo>
                    <a:pt x="26862" y="19481"/>
                    <a:pt x="27389" y="19645"/>
                    <a:pt x="27787" y="19915"/>
                  </a:cubicBezTo>
                  <a:cubicBezTo>
                    <a:pt x="28587" y="20482"/>
                    <a:pt x="29221" y="21350"/>
                    <a:pt x="30222" y="21617"/>
                  </a:cubicBezTo>
                  <a:cubicBezTo>
                    <a:pt x="30432" y="21677"/>
                    <a:pt x="30646" y="21703"/>
                    <a:pt x="30861" y="21703"/>
                  </a:cubicBezTo>
                  <a:cubicBezTo>
                    <a:pt x="31600" y="21703"/>
                    <a:pt x="32352" y="21393"/>
                    <a:pt x="33024" y="21083"/>
                  </a:cubicBezTo>
                  <a:cubicBezTo>
                    <a:pt x="34792" y="20282"/>
                    <a:pt x="36660" y="19315"/>
                    <a:pt x="37327" y="17580"/>
                  </a:cubicBezTo>
                  <a:cubicBezTo>
                    <a:pt x="37627" y="16813"/>
                    <a:pt x="37827" y="15846"/>
                    <a:pt x="38594" y="15612"/>
                  </a:cubicBezTo>
                  <a:cubicBezTo>
                    <a:pt x="38696" y="15582"/>
                    <a:pt x="38797" y="15570"/>
                    <a:pt x="38899" y="15570"/>
                  </a:cubicBezTo>
                  <a:cubicBezTo>
                    <a:pt x="39131" y="15570"/>
                    <a:pt x="39363" y="15633"/>
                    <a:pt x="39595" y="15679"/>
                  </a:cubicBezTo>
                  <a:cubicBezTo>
                    <a:pt x="40663" y="15946"/>
                    <a:pt x="41830" y="16246"/>
                    <a:pt x="42564" y="17080"/>
                  </a:cubicBezTo>
                  <a:cubicBezTo>
                    <a:pt x="42864" y="17414"/>
                    <a:pt x="43064" y="17814"/>
                    <a:pt x="43431" y="18114"/>
                  </a:cubicBezTo>
                  <a:cubicBezTo>
                    <a:pt x="43754" y="18369"/>
                    <a:pt x="44152" y="18479"/>
                    <a:pt x="44568" y="18479"/>
                  </a:cubicBezTo>
                  <a:cubicBezTo>
                    <a:pt x="45183" y="18479"/>
                    <a:pt x="45835" y="18239"/>
                    <a:pt x="46333" y="17881"/>
                  </a:cubicBezTo>
                  <a:cubicBezTo>
                    <a:pt x="47234" y="17247"/>
                    <a:pt x="47868" y="16279"/>
                    <a:pt x="47968" y="15212"/>
                  </a:cubicBezTo>
                  <a:cubicBezTo>
                    <a:pt x="48068" y="14145"/>
                    <a:pt x="47568" y="13044"/>
                    <a:pt x="46667" y="12510"/>
                  </a:cubicBezTo>
                  <a:cubicBezTo>
                    <a:pt x="47734" y="11643"/>
                    <a:pt x="48268" y="10142"/>
                    <a:pt x="47968" y="8774"/>
                  </a:cubicBezTo>
                  <a:cubicBezTo>
                    <a:pt x="47868" y="8307"/>
                    <a:pt x="47701" y="7873"/>
                    <a:pt x="47668" y="7406"/>
                  </a:cubicBezTo>
                  <a:cubicBezTo>
                    <a:pt x="47668" y="7073"/>
                    <a:pt x="47734" y="6739"/>
                    <a:pt x="47734" y="6372"/>
                  </a:cubicBezTo>
                  <a:cubicBezTo>
                    <a:pt x="47701" y="5438"/>
                    <a:pt x="47000" y="4671"/>
                    <a:pt x="46300" y="4071"/>
                  </a:cubicBezTo>
                  <a:cubicBezTo>
                    <a:pt x="45399" y="3270"/>
                    <a:pt x="44299" y="2636"/>
                    <a:pt x="43131" y="2536"/>
                  </a:cubicBezTo>
                  <a:cubicBezTo>
                    <a:pt x="43043" y="2529"/>
                    <a:pt x="42954" y="2525"/>
                    <a:pt x="42866" y="2525"/>
                  </a:cubicBezTo>
                  <a:cubicBezTo>
                    <a:pt x="41781" y="2525"/>
                    <a:pt x="40686" y="3086"/>
                    <a:pt x="40162" y="4104"/>
                  </a:cubicBezTo>
                  <a:cubicBezTo>
                    <a:pt x="40029" y="2103"/>
                    <a:pt x="38094" y="768"/>
                    <a:pt x="36293" y="501"/>
                  </a:cubicBezTo>
                  <a:cubicBezTo>
                    <a:pt x="35919" y="439"/>
                    <a:pt x="35542" y="408"/>
                    <a:pt x="35167" y="408"/>
                  </a:cubicBezTo>
                  <a:cubicBezTo>
                    <a:pt x="33731" y="408"/>
                    <a:pt x="32305" y="856"/>
                    <a:pt x="31089" y="1702"/>
                  </a:cubicBezTo>
                  <a:cubicBezTo>
                    <a:pt x="29855" y="2536"/>
                    <a:pt x="28754" y="4004"/>
                    <a:pt x="28954" y="5572"/>
                  </a:cubicBezTo>
                  <a:cubicBezTo>
                    <a:pt x="28287" y="5605"/>
                    <a:pt x="27620" y="5672"/>
                    <a:pt x="26953" y="5705"/>
                  </a:cubicBezTo>
                  <a:cubicBezTo>
                    <a:pt x="26731" y="5718"/>
                    <a:pt x="26502" y="5726"/>
                    <a:pt x="26271" y="5726"/>
                  </a:cubicBezTo>
                  <a:cubicBezTo>
                    <a:pt x="25256" y="5726"/>
                    <a:pt x="24215" y="5553"/>
                    <a:pt x="23617" y="4738"/>
                  </a:cubicBezTo>
                  <a:cubicBezTo>
                    <a:pt x="23083" y="4037"/>
                    <a:pt x="23083" y="3037"/>
                    <a:pt x="22950" y="2136"/>
                  </a:cubicBezTo>
                  <a:cubicBezTo>
                    <a:pt x="22817" y="1235"/>
                    <a:pt x="22416" y="235"/>
                    <a:pt x="21582" y="34"/>
                  </a:cubicBezTo>
                  <a:cubicBezTo>
                    <a:pt x="21496" y="11"/>
                    <a:pt x="21410" y="0"/>
                    <a:pt x="21324"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52141" y="2376238"/>
              <a:ext cx="1878456" cy="1073742"/>
            </a:xfrm>
            <a:custGeom>
              <a:rect b="b" l="l" r="r" t="t"/>
              <a:pathLst>
                <a:path extrusionOk="0" h="25360" w="44366">
                  <a:moveTo>
                    <a:pt x="19021" y="0"/>
                  </a:moveTo>
                  <a:cubicBezTo>
                    <a:pt x="18236" y="0"/>
                    <a:pt x="17525" y="905"/>
                    <a:pt x="17647" y="1727"/>
                  </a:cubicBezTo>
                  <a:cubicBezTo>
                    <a:pt x="17690" y="1972"/>
                    <a:pt x="17786" y="2198"/>
                    <a:pt x="17920" y="2397"/>
                  </a:cubicBezTo>
                  <a:lnTo>
                    <a:pt x="17920" y="2397"/>
                  </a:lnTo>
                  <a:cubicBezTo>
                    <a:pt x="17740" y="2439"/>
                    <a:pt x="17567" y="2505"/>
                    <a:pt x="17413" y="2595"/>
                  </a:cubicBezTo>
                  <a:cubicBezTo>
                    <a:pt x="16512" y="3162"/>
                    <a:pt x="15879" y="4196"/>
                    <a:pt x="15812" y="5296"/>
                  </a:cubicBezTo>
                  <a:cubicBezTo>
                    <a:pt x="15779" y="6431"/>
                    <a:pt x="16312" y="7531"/>
                    <a:pt x="17180" y="8165"/>
                  </a:cubicBezTo>
                  <a:cubicBezTo>
                    <a:pt x="17747" y="8599"/>
                    <a:pt x="18547" y="8932"/>
                    <a:pt x="18547" y="9666"/>
                  </a:cubicBezTo>
                  <a:cubicBezTo>
                    <a:pt x="18547" y="10067"/>
                    <a:pt x="18314" y="10433"/>
                    <a:pt x="18080" y="10734"/>
                  </a:cubicBezTo>
                  <a:cubicBezTo>
                    <a:pt x="16913" y="12168"/>
                    <a:pt x="15612" y="13502"/>
                    <a:pt x="14211" y="14670"/>
                  </a:cubicBezTo>
                  <a:cubicBezTo>
                    <a:pt x="13477" y="13869"/>
                    <a:pt x="12710" y="13035"/>
                    <a:pt x="11676" y="12768"/>
                  </a:cubicBezTo>
                  <a:cubicBezTo>
                    <a:pt x="11499" y="12723"/>
                    <a:pt x="11314" y="12701"/>
                    <a:pt x="11129" y="12701"/>
                  </a:cubicBezTo>
                  <a:cubicBezTo>
                    <a:pt x="10344" y="12701"/>
                    <a:pt x="9545" y="13099"/>
                    <a:pt x="9263" y="13808"/>
                  </a:cubicBezTo>
                  <a:lnTo>
                    <a:pt x="9263" y="13808"/>
                  </a:lnTo>
                  <a:cubicBezTo>
                    <a:pt x="9285" y="13203"/>
                    <a:pt x="8589" y="12604"/>
                    <a:pt x="7940" y="12435"/>
                  </a:cubicBezTo>
                  <a:cubicBezTo>
                    <a:pt x="7602" y="12343"/>
                    <a:pt x="7253" y="12298"/>
                    <a:pt x="6902" y="12298"/>
                  </a:cubicBezTo>
                  <a:cubicBezTo>
                    <a:pt x="6435" y="12298"/>
                    <a:pt x="5966" y="12378"/>
                    <a:pt x="5522" y="12533"/>
                  </a:cubicBezTo>
                  <a:lnTo>
                    <a:pt x="5522" y="12533"/>
                  </a:lnTo>
                  <a:cubicBezTo>
                    <a:pt x="4519" y="12698"/>
                    <a:pt x="3546" y="13014"/>
                    <a:pt x="2636" y="13469"/>
                  </a:cubicBezTo>
                  <a:cubicBezTo>
                    <a:pt x="1702" y="13936"/>
                    <a:pt x="768" y="14603"/>
                    <a:pt x="368" y="15604"/>
                  </a:cubicBezTo>
                  <a:cubicBezTo>
                    <a:pt x="1" y="16571"/>
                    <a:pt x="334" y="17939"/>
                    <a:pt x="1302" y="18306"/>
                  </a:cubicBezTo>
                  <a:cubicBezTo>
                    <a:pt x="1495" y="18370"/>
                    <a:pt x="1694" y="18395"/>
                    <a:pt x="1895" y="18395"/>
                  </a:cubicBezTo>
                  <a:cubicBezTo>
                    <a:pt x="2211" y="18395"/>
                    <a:pt x="2530" y="18334"/>
                    <a:pt x="2836" y="18272"/>
                  </a:cubicBezTo>
                  <a:cubicBezTo>
                    <a:pt x="3677" y="18152"/>
                    <a:pt x="4517" y="18092"/>
                    <a:pt x="5358" y="18092"/>
                  </a:cubicBezTo>
                  <a:cubicBezTo>
                    <a:pt x="5918" y="18092"/>
                    <a:pt x="6479" y="18119"/>
                    <a:pt x="7039" y="18172"/>
                  </a:cubicBezTo>
                  <a:cubicBezTo>
                    <a:pt x="7473" y="18206"/>
                    <a:pt x="7873" y="18272"/>
                    <a:pt x="8240" y="18473"/>
                  </a:cubicBezTo>
                  <a:cubicBezTo>
                    <a:pt x="9107" y="19006"/>
                    <a:pt x="9307" y="20140"/>
                    <a:pt x="9541" y="21141"/>
                  </a:cubicBezTo>
                  <a:cubicBezTo>
                    <a:pt x="9774" y="22142"/>
                    <a:pt x="10208" y="23276"/>
                    <a:pt x="11175" y="23476"/>
                  </a:cubicBezTo>
                  <a:cubicBezTo>
                    <a:pt x="11263" y="23495"/>
                    <a:pt x="11350" y="23504"/>
                    <a:pt x="11437" y="23504"/>
                  </a:cubicBezTo>
                  <a:cubicBezTo>
                    <a:pt x="12111" y="23504"/>
                    <a:pt x="12740" y="22959"/>
                    <a:pt x="12977" y="22309"/>
                  </a:cubicBezTo>
                  <a:cubicBezTo>
                    <a:pt x="13243" y="21541"/>
                    <a:pt x="13077" y="20674"/>
                    <a:pt x="12643" y="20007"/>
                  </a:cubicBezTo>
                  <a:cubicBezTo>
                    <a:pt x="12343" y="19473"/>
                    <a:pt x="11942" y="18639"/>
                    <a:pt x="12476" y="18339"/>
                  </a:cubicBezTo>
                  <a:cubicBezTo>
                    <a:pt x="12574" y="18300"/>
                    <a:pt x="12694" y="18284"/>
                    <a:pt x="12818" y="18284"/>
                  </a:cubicBezTo>
                  <a:cubicBezTo>
                    <a:pt x="12905" y="18284"/>
                    <a:pt x="12994" y="18292"/>
                    <a:pt x="13077" y="18306"/>
                  </a:cubicBezTo>
                  <a:cubicBezTo>
                    <a:pt x="14378" y="18506"/>
                    <a:pt x="15912" y="18839"/>
                    <a:pt x="16546" y="20074"/>
                  </a:cubicBezTo>
                  <a:cubicBezTo>
                    <a:pt x="17113" y="21241"/>
                    <a:pt x="16679" y="22742"/>
                    <a:pt x="17246" y="23876"/>
                  </a:cubicBezTo>
                  <a:cubicBezTo>
                    <a:pt x="17778" y="24911"/>
                    <a:pt x="18942" y="25360"/>
                    <a:pt x="20091" y="25360"/>
                  </a:cubicBezTo>
                  <a:cubicBezTo>
                    <a:pt x="20312" y="25360"/>
                    <a:pt x="20533" y="25343"/>
                    <a:pt x="20749" y="25311"/>
                  </a:cubicBezTo>
                  <a:cubicBezTo>
                    <a:pt x="22150" y="25077"/>
                    <a:pt x="23551" y="24243"/>
                    <a:pt x="24118" y="22876"/>
                  </a:cubicBezTo>
                  <a:cubicBezTo>
                    <a:pt x="24652" y="21508"/>
                    <a:pt x="24084" y="19640"/>
                    <a:pt x="22750" y="19173"/>
                  </a:cubicBezTo>
                  <a:cubicBezTo>
                    <a:pt x="22925" y="18719"/>
                    <a:pt x="23347" y="18530"/>
                    <a:pt x="23815" y="18530"/>
                  </a:cubicBezTo>
                  <a:cubicBezTo>
                    <a:pt x="24240" y="18530"/>
                    <a:pt x="24703" y="18686"/>
                    <a:pt x="25052" y="18940"/>
                  </a:cubicBezTo>
                  <a:cubicBezTo>
                    <a:pt x="25786" y="19507"/>
                    <a:pt x="26319" y="20374"/>
                    <a:pt x="27187" y="20641"/>
                  </a:cubicBezTo>
                  <a:cubicBezTo>
                    <a:pt x="27391" y="20709"/>
                    <a:pt x="27601" y="20738"/>
                    <a:pt x="27814" y="20738"/>
                  </a:cubicBezTo>
                  <a:cubicBezTo>
                    <a:pt x="28439" y="20738"/>
                    <a:pt x="29092" y="20489"/>
                    <a:pt x="29688" y="20240"/>
                  </a:cubicBezTo>
                  <a:cubicBezTo>
                    <a:pt x="31256" y="19573"/>
                    <a:pt x="32957" y="18773"/>
                    <a:pt x="33691" y="17172"/>
                  </a:cubicBezTo>
                  <a:cubicBezTo>
                    <a:pt x="34025" y="16471"/>
                    <a:pt x="34225" y="15537"/>
                    <a:pt x="34959" y="15404"/>
                  </a:cubicBezTo>
                  <a:cubicBezTo>
                    <a:pt x="35025" y="15389"/>
                    <a:pt x="35091" y="15382"/>
                    <a:pt x="35156" y="15382"/>
                  </a:cubicBezTo>
                  <a:cubicBezTo>
                    <a:pt x="35391" y="15382"/>
                    <a:pt x="35625" y="15466"/>
                    <a:pt x="35860" y="15570"/>
                  </a:cubicBezTo>
                  <a:cubicBezTo>
                    <a:pt x="36794" y="15904"/>
                    <a:pt x="37828" y="16304"/>
                    <a:pt x="38395" y="17138"/>
                  </a:cubicBezTo>
                  <a:cubicBezTo>
                    <a:pt x="38628" y="17505"/>
                    <a:pt x="38795" y="17905"/>
                    <a:pt x="39062" y="18239"/>
                  </a:cubicBezTo>
                  <a:cubicBezTo>
                    <a:pt x="39391" y="18584"/>
                    <a:pt x="39833" y="18727"/>
                    <a:pt x="40297" y="18727"/>
                  </a:cubicBezTo>
                  <a:cubicBezTo>
                    <a:pt x="40774" y="18727"/>
                    <a:pt x="41274" y="18576"/>
                    <a:pt x="41697" y="18339"/>
                  </a:cubicBezTo>
                  <a:cubicBezTo>
                    <a:pt x="42531" y="17872"/>
                    <a:pt x="43231" y="17038"/>
                    <a:pt x="43432" y="16037"/>
                  </a:cubicBezTo>
                  <a:cubicBezTo>
                    <a:pt x="43632" y="15070"/>
                    <a:pt x="43332" y="13936"/>
                    <a:pt x="42564" y="13336"/>
                  </a:cubicBezTo>
                  <a:cubicBezTo>
                    <a:pt x="43632" y="12635"/>
                    <a:pt x="44299" y="11301"/>
                    <a:pt x="44199" y="9966"/>
                  </a:cubicBezTo>
                  <a:cubicBezTo>
                    <a:pt x="44165" y="9533"/>
                    <a:pt x="44065" y="9099"/>
                    <a:pt x="44099" y="8666"/>
                  </a:cubicBezTo>
                  <a:cubicBezTo>
                    <a:pt x="44132" y="8332"/>
                    <a:pt x="44266" y="7998"/>
                    <a:pt x="44299" y="7698"/>
                  </a:cubicBezTo>
                  <a:cubicBezTo>
                    <a:pt x="44366" y="6798"/>
                    <a:pt x="43832" y="5964"/>
                    <a:pt x="43231" y="5296"/>
                  </a:cubicBezTo>
                  <a:cubicBezTo>
                    <a:pt x="42431" y="4429"/>
                    <a:pt x="41497" y="3695"/>
                    <a:pt x="40363" y="3462"/>
                  </a:cubicBezTo>
                  <a:cubicBezTo>
                    <a:pt x="40159" y="3419"/>
                    <a:pt x="39948" y="3397"/>
                    <a:pt x="39736" y="3397"/>
                  </a:cubicBezTo>
                  <a:cubicBezTo>
                    <a:pt x="38803" y="3397"/>
                    <a:pt x="37844" y="3814"/>
                    <a:pt x="37327" y="4629"/>
                  </a:cubicBezTo>
                  <a:cubicBezTo>
                    <a:pt x="37394" y="2728"/>
                    <a:pt x="35593" y="1260"/>
                    <a:pt x="33825" y="860"/>
                  </a:cubicBezTo>
                  <a:cubicBezTo>
                    <a:pt x="33326" y="745"/>
                    <a:pt x="32813" y="688"/>
                    <a:pt x="32298" y="688"/>
                  </a:cubicBezTo>
                  <a:cubicBezTo>
                    <a:pt x="31024" y="688"/>
                    <a:pt x="29738" y="1038"/>
                    <a:pt x="28621" y="1727"/>
                  </a:cubicBezTo>
                  <a:cubicBezTo>
                    <a:pt x="27387" y="2461"/>
                    <a:pt x="26286" y="3829"/>
                    <a:pt x="26453" y="5330"/>
                  </a:cubicBezTo>
                  <a:cubicBezTo>
                    <a:pt x="25786" y="5363"/>
                    <a:pt x="25152" y="5397"/>
                    <a:pt x="24485" y="5430"/>
                  </a:cubicBezTo>
                  <a:cubicBezTo>
                    <a:pt x="24331" y="5434"/>
                    <a:pt x="24173" y="5438"/>
                    <a:pt x="24013" y="5438"/>
                  </a:cubicBezTo>
                  <a:cubicBezTo>
                    <a:pt x="22992" y="5438"/>
                    <a:pt x="21888" y="5303"/>
                    <a:pt x="21282" y="4496"/>
                  </a:cubicBezTo>
                  <a:cubicBezTo>
                    <a:pt x="20749" y="3795"/>
                    <a:pt x="20749" y="2861"/>
                    <a:pt x="20582" y="2027"/>
                  </a:cubicBezTo>
                  <a:cubicBezTo>
                    <a:pt x="20449" y="1160"/>
                    <a:pt x="20048" y="226"/>
                    <a:pt x="19248" y="26"/>
                  </a:cubicBezTo>
                  <a:cubicBezTo>
                    <a:pt x="19172" y="9"/>
                    <a:pt x="19096" y="0"/>
                    <a:pt x="19021"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flipH="1">
              <a:off x="177526" y="2652122"/>
              <a:ext cx="1504171" cy="611686"/>
            </a:xfrm>
            <a:custGeom>
              <a:rect b="b" l="l" r="r" t="t"/>
              <a:pathLst>
                <a:path extrusionOk="0" h="14447" w="35526">
                  <a:moveTo>
                    <a:pt x="15247" y="1"/>
                  </a:moveTo>
                  <a:cubicBezTo>
                    <a:pt x="14611" y="1"/>
                    <a:pt x="14051" y="519"/>
                    <a:pt x="14144" y="980"/>
                  </a:cubicBezTo>
                  <a:cubicBezTo>
                    <a:pt x="14170" y="1122"/>
                    <a:pt x="14244" y="1253"/>
                    <a:pt x="14352" y="1367"/>
                  </a:cubicBezTo>
                  <a:lnTo>
                    <a:pt x="14352" y="1367"/>
                  </a:lnTo>
                  <a:cubicBezTo>
                    <a:pt x="14206" y="1391"/>
                    <a:pt x="14066" y="1429"/>
                    <a:pt x="13943" y="1480"/>
                  </a:cubicBezTo>
                  <a:cubicBezTo>
                    <a:pt x="13210" y="1780"/>
                    <a:pt x="12709" y="2414"/>
                    <a:pt x="12676" y="3015"/>
                  </a:cubicBezTo>
                  <a:cubicBezTo>
                    <a:pt x="12642" y="3648"/>
                    <a:pt x="13043" y="4282"/>
                    <a:pt x="13743" y="4649"/>
                  </a:cubicBezTo>
                  <a:cubicBezTo>
                    <a:pt x="14210" y="4883"/>
                    <a:pt x="14844" y="5116"/>
                    <a:pt x="14844" y="5516"/>
                  </a:cubicBezTo>
                  <a:cubicBezTo>
                    <a:pt x="14877" y="5750"/>
                    <a:pt x="14677" y="5950"/>
                    <a:pt x="14477" y="6117"/>
                  </a:cubicBezTo>
                  <a:cubicBezTo>
                    <a:pt x="13543" y="6951"/>
                    <a:pt x="12509" y="7685"/>
                    <a:pt x="11408" y="8385"/>
                  </a:cubicBezTo>
                  <a:cubicBezTo>
                    <a:pt x="10808" y="7918"/>
                    <a:pt x="10174" y="7451"/>
                    <a:pt x="9340" y="7284"/>
                  </a:cubicBezTo>
                  <a:cubicBezTo>
                    <a:pt x="9202" y="7255"/>
                    <a:pt x="9056" y="7242"/>
                    <a:pt x="8908" y="7242"/>
                  </a:cubicBezTo>
                  <a:cubicBezTo>
                    <a:pt x="8301" y="7242"/>
                    <a:pt x="7665" y="7475"/>
                    <a:pt x="7424" y="7871"/>
                  </a:cubicBezTo>
                  <a:lnTo>
                    <a:pt x="7424" y="7871"/>
                  </a:lnTo>
                  <a:cubicBezTo>
                    <a:pt x="7443" y="7516"/>
                    <a:pt x="6872" y="7195"/>
                    <a:pt x="6371" y="7084"/>
                  </a:cubicBezTo>
                  <a:cubicBezTo>
                    <a:pt x="6108" y="7035"/>
                    <a:pt x="5840" y="7012"/>
                    <a:pt x="5572" y="7012"/>
                  </a:cubicBezTo>
                  <a:cubicBezTo>
                    <a:pt x="5213" y="7012"/>
                    <a:pt x="4855" y="7054"/>
                    <a:pt x="4516" y="7131"/>
                  </a:cubicBezTo>
                  <a:lnTo>
                    <a:pt x="4516" y="7131"/>
                  </a:lnTo>
                  <a:cubicBezTo>
                    <a:pt x="3686" y="7234"/>
                    <a:pt x="2877" y="7426"/>
                    <a:pt x="2102" y="7685"/>
                  </a:cubicBezTo>
                  <a:cubicBezTo>
                    <a:pt x="1368" y="7951"/>
                    <a:pt x="634" y="8318"/>
                    <a:pt x="334" y="8885"/>
                  </a:cubicBezTo>
                  <a:cubicBezTo>
                    <a:pt x="0" y="9452"/>
                    <a:pt x="300" y="10220"/>
                    <a:pt x="1068" y="10420"/>
                  </a:cubicBezTo>
                  <a:cubicBezTo>
                    <a:pt x="1225" y="10459"/>
                    <a:pt x="1382" y="10473"/>
                    <a:pt x="1541" y="10473"/>
                  </a:cubicBezTo>
                  <a:cubicBezTo>
                    <a:pt x="1787" y="10473"/>
                    <a:pt x="2038" y="10440"/>
                    <a:pt x="2302" y="10420"/>
                  </a:cubicBezTo>
                  <a:cubicBezTo>
                    <a:pt x="2947" y="10342"/>
                    <a:pt x="3603" y="10309"/>
                    <a:pt x="4257" y="10309"/>
                  </a:cubicBezTo>
                  <a:cubicBezTo>
                    <a:pt x="4720" y="10309"/>
                    <a:pt x="5182" y="10325"/>
                    <a:pt x="5637" y="10353"/>
                  </a:cubicBezTo>
                  <a:cubicBezTo>
                    <a:pt x="5971" y="10386"/>
                    <a:pt x="6338" y="10420"/>
                    <a:pt x="6605" y="10553"/>
                  </a:cubicBezTo>
                  <a:cubicBezTo>
                    <a:pt x="7305" y="10820"/>
                    <a:pt x="7472" y="11487"/>
                    <a:pt x="7639" y="12054"/>
                  </a:cubicBezTo>
                  <a:cubicBezTo>
                    <a:pt x="7839" y="12621"/>
                    <a:pt x="8206" y="13255"/>
                    <a:pt x="8973" y="13389"/>
                  </a:cubicBezTo>
                  <a:cubicBezTo>
                    <a:pt x="9029" y="13395"/>
                    <a:pt x="9086" y="13398"/>
                    <a:pt x="9142" y="13398"/>
                  </a:cubicBezTo>
                  <a:cubicBezTo>
                    <a:pt x="9683" y="13398"/>
                    <a:pt x="10196" y="13114"/>
                    <a:pt x="10408" y="12721"/>
                  </a:cubicBezTo>
                  <a:cubicBezTo>
                    <a:pt x="10608" y="12288"/>
                    <a:pt x="10474" y="11787"/>
                    <a:pt x="10141" y="11387"/>
                  </a:cubicBezTo>
                  <a:cubicBezTo>
                    <a:pt x="9874" y="11087"/>
                    <a:pt x="9574" y="10620"/>
                    <a:pt x="10007" y="10453"/>
                  </a:cubicBezTo>
                  <a:cubicBezTo>
                    <a:pt x="10141" y="10420"/>
                    <a:pt x="10307" y="10420"/>
                    <a:pt x="10474" y="10420"/>
                  </a:cubicBezTo>
                  <a:cubicBezTo>
                    <a:pt x="11542" y="10553"/>
                    <a:pt x="12743" y="10720"/>
                    <a:pt x="13243" y="11454"/>
                  </a:cubicBezTo>
                  <a:cubicBezTo>
                    <a:pt x="13710" y="12088"/>
                    <a:pt x="13376" y="12955"/>
                    <a:pt x="13810" y="13622"/>
                  </a:cubicBezTo>
                  <a:cubicBezTo>
                    <a:pt x="14231" y="14212"/>
                    <a:pt x="15172" y="14447"/>
                    <a:pt x="16096" y="14447"/>
                  </a:cubicBezTo>
                  <a:cubicBezTo>
                    <a:pt x="16270" y="14447"/>
                    <a:pt x="16443" y="14439"/>
                    <a:pt x="16612" y="14423"/>
                  </a:cubicBezTo>
                  <a:cubicBezTo>
                    <a:pt x="17746" y="14289"/>
                    <a:pt x="18847" y="13822"/>
                    <a:pt x="19314" y="13055"/>
                  </a:cubicBezTo>
                  <a:cubicBezTo>
                    <a:pt x="19748" y="12254"/>
                    <a:pt x="19281" y="11187"/>
                    <a:pt x="18213" y="10920"/>
                  </a:cubicBezTo>
                  <a:cubicBezTo>
                    <a:pt x="18352" y="10659"/>
                    <a:pt x="18690" y="10553"/>
                    <a:pt x="19063" y="10553"/>
                  </a:cubicBezTo>
                  <a:cubicBezTo>
                    <a:pt x="19405" y="10553"/>
                    <a:pt x="19776" y="10643"/>
                    <a:pt x="20048" y="10787"/>
                  </a:cubicBezTo>
                  <a:cubicBezTo>
                    <a:pt x="20648" y="11120"/>
                    <a:pt x="21082" y="11621"/>
                    <a:pt x="21749" y="11754"/>
                  </a:cubicBezTo>
                  <a:cubicBezTo>
                    <a:pt x="21923" y="11798"/>
                    <a:pt x="22100" y="11816"/>
                    <a:pt x="22277" y="11816"/>
                  </a:cubicBezTo>
                  <a:cubicBezTo>
                    <a:pt x="22778" y="11816"/>
                    <a:pt x="23282" y="11668"/>
                    <a:pt x="23750" y="11521"/>
                  </a:cubicBezTo>
                  <a:cubicBezTo>
                    <a:pt x="25018" y="11154"/>
                    <a:pt x="26386" y="10687"/>
                    <a:pt x="26986" y="9786"/>
                  </a:cubicBezTo>
                  <a:cubicBezTo>
                    <a:pt x="27220" y="9386"/>
                    <a:pt x="27420" y="8852"/>
                    <a:pt x="27987" y="8785"/>
                  </a:cubicBezTo>
                  <a:cubicBezTo>
                    <a:pt x="28031" y="8779"/>
                    <a:pt x="28076" y="8776"/>
                    <a:pt x="28121" y="8776"/>
                  </a:cubicBezTo>
                  <a:cubicBezTo>
                    <a:pt x="28309" y="8776"/>
                    <a:pt x="28498" y="8825"/>
                    <a:pt x="28687" y="8852"/>
                  </a:cubicBezTo>
                  <a:cubicBezTo>
                    <a:pt x="29454" y="9052"/>
                    <a:pt x="30288" y="9286"/>
                    <a:pt x="30722" y="9786"/>
                  </a:cubicBezTo>
                  <a:cubicBezTo>
                    <a:pt x="30922" y="9953"/>
                    <a:pt x="31056" y="10220"/>
                    <a:pt x="31289" y="10386"/>
                  </a:cubicBezTo>
                  <a:cubicBezTo>
                    <a:pt x="31539" y="10587"/>
                    <a:pt x="31898" y="10670"/>
                    <a:pt x="32273" y="10670"/>
                  </a:cubicBezTo>
                  <a:cubicBezTo>
                    <a:pt x="32648" y="10670"/>
                    <a:pt x="33040" y="10587"/>
                    <a:pt x="33357" y="10453"/>
                  </a:cubicBezTo>
                  <a:cubicBezTo>
                    <a:pt x="34058" y="10186"/>
                    <a:pt x="34591" y="9686"/>
                    <a:pt x="34758" y="9152"/>
                  </a:cubicBezTo>
                  <a:cubicBezTo>
                    <a:pt x="34925" y="8585"/>
                    <a:pt x="34692" y="7951"/>
                    <a:pt x="34058" y="7584"/>
                  </a:cubicBezTo>
                  <a:cubicBezTo>
                    <a:pt x="34925" y="7218"/>
                    <a:pt x="35459" y="6417"/>
                    <a:pt x="35392" y="5683"/>
                  </a:cubicBezTo>
                  <a:cubicBezTo>
                    <a:pt x="35359" y="5416"/>
                    <a:pt x="35259" y="5183"/>
                    <a:pt x="35292" y="4916"/>
                  </a:cubicBezTo>
                  <a:cubicBezTo>
                    <a:pt x="35325" y="4749"/>
                    <a:pt x="35425" y="4549"/>
                    <a:pt x="35459" y="4382"/>
                  </a:cubicBezTo>
                  <a:cubicBezTo>
                    <a:pt x="35525" y="3848"/>
                    <a:pt x="35092" y="3381"/>
                    <a:pt x="34591" y="3015"/>
                  </a:cubicBezTo>
                  <a:cubicBezTo>
                    <a:pt x="33991" y="2514"/>
                    <a:pt x="33190" y="2114"/>
                    <a:pt x="32323" y="1980"/>
                  </a:cubicBezTo>
                  <a:cubicBezTo>
                    <a:pt x="32147" y="1954"/>
                    <a:pt x="31965" y="1941"/>
                    <a:pt x="31783" y="1941"/>
                  </a:cubicBezTo>
                  <a:cubicBezTo>
                    <a:pt x="31037" y="1941"/>
                    <a:pt x="30290" y="2165"/>
                    <a:pt x="29888" y="2648"/>
                  </a:cubicBezTo>
                  <a:cubicBezTo>
                    <a:pt x="29921" y="1547"/>
                    <a:pt x="28487" y="713"/>
                    <a:pt x="27086" y="479"/>
                  </a:cubicBezTo>
                  <a:cubicBezTo>
                    <a:pt x="26696" y="414"/>
                    <a:pt x="26296" y="383"/>
                    <a:pt x="25895" y="383"/>
                  </a:cubicBezTo>
                  <a:cubicBezTo>
                    <a:pt x="24855" y="383"/>
                    <a:pt x="23807" y="594"/>
                    <a:pt x="22916" y="980"/>
                  </a:cubicBezTo>
                  <a:cubicBezTo>
                    <a:pt x="21916" y="1413"/>
                    <a:pt x="21048" y="2181"/>
                    <a:pt x="21182" y="3048"/>
                  </a:cubicBezTo>
                  <a:cubicBezTo>
                    <a:pt x="20648" y="3048"/>
                    <a:pt x="20148" y="3081"/>
                    <a:pt x="19614" y="3081"/>
                  </a:cubicBezTo>
                  <a:cubicBezTo>
                    <a:pt x="19432" y="3088"/>
                    <a:pt x="19244" y="3093"/>
                    <a:pt x="19057" y="3093"/>
                  </a:cubicBezTo>
                  <a:cubicBezTo>
                    <a:pt x="18282" y="3093"/>
                    <a:pt x="17502" y="3004"/>
                    <a:pt x="17046" y="2548"/>
                  </a:cubicBezTo>
                  <a:cubicBezTo>
                    <a:pt x="16612" y="2181"/>
                    <a:pt x="16612" y="1647"/>
                    <a:pt x="16479" y="1147"/>
                  </a:cubicBezTo>
                  <a:cubicBezTo>
                    <a:pt x="16378" y="680"/>
                    <a:pt x="16045" y="112"/>
                    <a:pt x="15411" y="12"/>
                  </a:cubicBezTo>
                  <a:cubicBezTo>
                    <a:pt x="15356" y="5"/>
                    <a:pt x="15302" y="1"/>
                    <a:pt x="15247"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1145277" y="3484989"/>
              <a:ext cx="1076240" cy="464131"/>
            </a:xfrm>
            <a:custGeom>
              <a:rect b="b" l="l" r="r" t="t"/>
              <a:pathLst>
                <a:path extrusionOk="0" h="10962" w="25419">
                  <a:moveTo>
                    <a:pt x="14766" y="1"/>
                  </a:moveTo>
                  <a:cubicBezTo>
                    <a:pt x="12967" y="1"/>
                    <a:pt x="11168" y="302"/>
                    <a:pt x="9431" y="901"/>
                  </a:cubicBezTo>
                  <a:lnTo>
                    <a:pt x="9431" y="901"/>
                  </a:lnTo>
                  <a:cubicBezTo>
                    <a:pt x="7551" y="565"/>
                    <a:pt x="5652" y="362"/>
                    <a:pt x="3769" y="291"/>
                  </a:cubicBezTo>
                  <a:cubicBezTo>
                    <a:pt x="3584" y="284"/>
                    <a:pt x="3397" y="278"/>
                    <a:pt x="3209" y="278"/>
                  </a:cubicBezTo>
                  <a:cubicBezTo>
                    <a:pt x="2588" y="278"/>
                    <a:pt x="1965" y="343"/>
                    <a:pt x="1401" y="625"/>
                  </a:cubicBezTo>
                  <a:cubicBezTo>
                    <a:pt x="634" y="958"/>
                    <a:pt x="0" y="1759"/>
                    <a:pt x="67" y="2626"/>
                  </a:cubicBezTo>
                  <a:cubicBezTo>
                    <a:pt x="167" y="3760"/>
                    <a:pt x="1434" y="4461"/>
                    <a:pt x="2535" y="4494"/>
                  </a:cubicBezTo>
                  <a:cubicBezTo>
                    <a:pt x="2581" y="4496"/>
                    <a:pt x="2626" y="4496"/>
                    <a:pt x="2672" y="4496"/>
                  </a:cubicBezTo>
                  <a:cubicBezTo>
                    <a:pt x="3632" y="4496"/>
                    <a:pt x="4568" y="4211"/>
                    <a:pt x="5502" y="4211"/>
                  </a:cubicBezTo>
                  <a:cubicBezTo>
                    <a:pt x="5625" y="4211"/>
                    <a:pt x="5748" y="4216"/>
                    <a:pt x="5871" y="4227"/>
                  </a:cubicBezTo>
                  <a:cubicBezTo>
                    <a:pt x="6104" y="4261"/>
                    <a:pt x="6338" y="4294"/>
                    <a:pt x="6505" y="4461"/>
                  </a:cubicBezTo>
                  <a:cubicBezTo>
                    <a:pt x="6938" y="4861"/>
                    <a:pt x="6605" y="5628"/>
                    <a:pt x="6138" y="5995"/>
                  </a:cubicBezTo>
                  <a:cubicBezTo>
                    <a:pt x="5671" y="6396"/>
                    <a:pt x="5037" y="6629"/>
                    <a:pt x="4803" y="7196"/>
                  </a:cubicBezTo>
                  <a:cubicBezTo>
                    <a:pt x="4470" y="7963"/>
                    <a:pt x="5137" y="8831"/>
                    <a:pt x="5904" y="9131"/>
                  </a:cubicBezTo>
                  <a:cubicBezTo>
                    <a:pt x="6254" y="9247"/>
                    <a:pt x="6616" y="9288"/>
                    <a:pt x="6983" y="9288"/>
                  </a:cubicBezTo>
                  <a:cubicBezTo>
                    <a:pt x="7456" y="9288"/>
                    <a:pt x="7936" y="9221"/>
                    <a:pt x="8406" y="9164"/>
                  </a:cubicBezTo>
                  <a:cubicBezTo>
                    <a:pt x="8624" y="9147"/>
                    <a:pt x="8846" y="9134"/>
                    <a:pt x="9068" y="9134"/>
                  </a:cubicBezTo>
                  <a:cubicBezTo>
                    <a:pt x="9695" y="9134"/>
                    <a:pt x="10315" y="9237"/>
                    <a:pt x="10808" y="9631"/>
                  </a:cubicBezTo>
                  <a:cubicBezTo>
                    <a:pt x="11308" y="10065"/>
                    <a:pt x="11608" y="10765"/>
                    <a:pt x="12242" y="10932"/>
                  </a:cubicBezTo>
                  <a:cubicBezTo>
                    <a:pt x="12325" y="10952"/>
                    <a:pt x="12406" y="10961"/>
                    <a:pt x="12485" y="10961"/>
                  </a:cubicBezTo>
                  <a:cubicBezTo>
                    <a:pt x="13211" y="10961"/>
                    <a:pt x="13806" y="10186"/>
                    <a:pt x="14077" y="9465"/>
                  </a:cubicBezTo>
                  <a:cubicBezTo>
                    <a:pt x="14410" y="8664"/>
                    <a:pt x="14644" y="7730"/>
                    <a:pt x="15411" y="7396"/>
                  </a:cubicBezTo>
                  <a:cubicBezTo>
                    <a:pt x="15606" y="7309"/>
                    <a:pt x="15810" y="7269"/>
                    <a:pt x="16014" y="7269"/>
                  </a:cubicBezTo>
                  <a:cubicBezTo>
                    <a:pt x="16507" y="7269"/>
                    <a:pt x="17001" y="7500"/>
                    <a:pt x="17379" y="7830"/>
                  </a:cubicBezTo>
                  <a:cubicBezTo>
                    <a:pt x="17946" y="8264"/>
                    <a:pt x="18346" y="8897"/>
                    <a:pt x="18847" y="9398"/>
                  </a:cubicBezTo>
                  <a:cubicBezTo>
                    <a:pt x="19624" y="10175"/>
                    <a:pt x="20735" y="10670"/>
                    <a:pt x="21837" y="10670"/>
                  </a:cubicBezTo>
                  <a:cubicBezTo>
                    <a:pt x="22296" y="10670"/>
                    <a:pt x="22752" y="10585"/>
                    <a:pt x="23183" y="10399"/>
                  </a:cubicBezTo>
                  <a:cubicBezTo>
                    <a:pt x="24651" y="9798"/>
                    <a:pt x="25418" y="7797"/>
                    <a:pt x="24518" y="6562"/>
                  </a:cubicBezTo>
                  <a:cubicBezTo>
                    <a:pt x="23850" y="5595"/>
                    <a:pt x="22616" y="5328"/>
                    <a:pt x="21482" y="5095"/>
                  </a:cubicBezTo>
                  <a:cubicBezTo>
                    <a:pt x="22349" y="4428"/>
                    <a:pt x="22283" y="2927"/>
                    <a:pt x="21582" y="2059"/>
                  </a:cubicBezTo>
                  <a:cubicBezTo>
                    <a:pt x="20915" y="1192"/>
                    <a:pt x="19881" y="792"/>
                    <a:pt x="18847" y="525"/>
                  </a:cubicBezTo>
                  <a:cubicBezTo>
                    <a:pt x="17504" y="175"/>
                    <a:pt x="16135" y="1"/>
                    <a:pt x="14766" y="1"/>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flipH="1">
              <a:off x="1145277" y="3484989"/>
              <a:ext cx="1076240" cy="464131"/>
            </a:xfrm>
            <a:custGeom>
              <a:rect b="b" l="l" r="r" t="t"/>
              <a:pathLst>
                <a:path extrusionOk="0" h="10962" w="25419">
                  <a:moveTo>
                    <a:pt x="14766" y="1"/>
                  </a:moveTo>
                  <a:cubicBezTo>
                    <a:pt x="12967" y="1"/>
                    <a:pt x="11168" y="302"/>
                    <a:pt x="9431" y="901"/>
                  </a:cubicBezTo>
                  <a:lnTo>
                    <a:pt x="9431" y="901"/>
                  </a:lnTo>
                  <a:cubicBezTo>
                    <a:pt x="7551" y="565"/>
                    <a:pt x="5652" y="362"/>
                    <a:pt x="3769" y="291"/>
                  </a:cubicBezTo>
                  <a:cubicBezTo>
                    <a:pt x="3584" y="284"/>
                    <a:pt x="3397" y="278"/>
                    <a:pt x="3209" y="278"/>
                  </a:cubicBezTo>
                  <a:cubicBezTo>
                    <a:pt x="2588" y="278"/>
                    <a:pt x="1965" y="343"/>
                    <a:pt x="1401" y="625"/>
                  </a:cubicBezTo>
                  <a:cubicBezTo>
                    <a:pt x="634" y="958"/>
                    <a:pt x="0" y="1759"/>
                    <a:pt x="67" y="2626"/>
                  </a:cubicBezTo>
                  <a:cubicBezTo>
                    <a:pt x="167" y="3760"/>
                    <a:pt x="1434" y="4461"/>
                    <a:pt x="2535" y="4494"/>
                  </a:cubicBezTo>
                  <a:cubicBezTo>
                    <a:pt x="2581" y="4496"/>
                    <a:pt x="2626" y="4496"/>
                    <a:pt x="2672" y="4496"/>
                  </a:cubicBezTo>
                  <a:cubicBezTo>
                    <a:pt x="3632" y="4496"/>
                    <a:pt x="4568" y="4211"/>
                    <a:pt x="5502" y="4211"/>
                  </a:cubicBezTo>
                  <a:cubicBezTo>
                    <a:pt x="5625" y="4211"/>
                    <a:pt x="5748" y="4216"/>
                    <a:pt x="5871" y="4227"/>
                  </a:cubicBezTo>
                  <a:cubicBezTo>
                    <a:pt x="6104" y="4261"/>
                    <a:pt x="6338" y="4294"/>
                    <a:pt x="6505" y="4461"/>
                  </a:cubicBezTo>
                  <a:cubicBezTo>
                    <a:pt x="6938" y="4861"/>
                    <a:pt x="6605" y="5628"/>
                    <a:pt x="6138" y="5995"/>
                  </a:cubicBezTo>
                  <a:cubicBezTo>
                    <a:pt x="5671" y="6396"/>
                    <a:pt x="5037" y="6629"/>
                    <a:pt x="4803" y="7196"/>
                  </a:cubicBezTo>
                  <a:cubicBezTo>
                    <a:pt x="4470" y="7963"/>
                    <a:pt x="5137" y="8831"/>
                    <a:pt x="5904" y="9131"/>
                  </a:cubicBezTo>
                  <a:cubicBezTo>
                    <a:pt x="6254" y="9247"/>
                    <a:pt x="6616" y="9288"/>
                    <a:pt x="6983" y="9288"/>
                  </a:cubicBezTo>
                  <a:cubicBezTo>
                    <a:pt x="7456" y="9288"/>
                    <a:pt x="7936" y="9221"/>
                    <a:pt x="8406" y="9164"/>
                  </a:cubicBezTo>
                  <a:cubicBezTo>
                    <a:pt x="8624" y="9147"/>
                    <a:pt x="8846" y="9134"/>
                    <a:pt x="9068" y="9134"/>
                  </a:cubicBezTo>
                  <a:cubicBezTo>
                    <a:pt x="9695" y="9134"/>
                    <a:pt x="10315" y="9237"/>
                    <a:pt x="10808" y="9631"/>
                  </a:cubicBezTo>
                  <a:cubicBezTo>
                    <a:pt x="11308" y="10065"/>
                    <a:pt x="11608" y="10765"/>
                    <a:pt x="12242" y="10932"/>
                  </a:cubicBezTo>
                  <a:cubicBezTo>
                    <a:pt x="12325" y="10952"/>
                    <a:pt x="12406" y="10961"/>
                    <a:pt x="12485" y="10961"/>
                  </a:cubicBezTo>
                  <a:cubicBezTo>
                    <a:pt x="13211" y="10961"/>
                    <a:pt x="13806" y="10186"/>
                    <a:pt x="14077" y="9465"/>
                  </a:cubicBezTo>
                  <a:cubicBezTo>
                    <a:pt x="14410" y="8664"/>
                    <a:pt x="14644" y="7730"/>
                    <a:pt x="15411" y="7396"/>
                  </a:cubicBezTo>
                  <a:cubicBezTo>
                    <a:pt x="15606" y="7309"/>
                    <a:pt x="15810" y="7269"/>
                    <a:pt x="16014" y="7269"/>
                  </a:cubicBezTo>
                  <a:cubicBezTo>
                    <a:pt x="16507" y="7269"/>
                    <a:pt x="17001" y="7500"/>
                    <a:pt x="17379" y="7830"/>
                  </a:cubicBezTo>
                  <a:cubicBezTo>
                    <a:pt x="17946" y="8264"/>
                    <a:pt x="18346" y="8897"/>
                    <a:pt x="18847" y="9398"/>
                  </a:cubicBezTo>
                  <a:cubicBezTo>
                    <a:pt x="19624" y="10175"/>
                    <a:pt x="20735" y="10670"/>
                    <a:pt x="21837" y="10670"/>
                  </a:cubicBezTo>
                  <a:cubicBezTo>
                    <a:pt x="22296" y="10670"/>
                    <a:pt x="22752" y="10585"/>
                    <a:pt x="23183" y="10399"/>
                  </a:cubicBezTo>
                  <a:cubicBezTo>
                    <a:pt x="24651" y="9798"/>
                    <a:pt x="25418" y="7797"/>
                    <a:pt x="24518" y="6562"/>
                  </a:cubicBezTo>
                  <a:cubicBezTo>
                    <a:pt x="23850" y="5595"/>
                    <a:pt x="22616" y="5328"/>
                    <a:pt x="21482" y="5095"/>
                  </a:cubicBezTo>
                  <a:cubicBezTo>
                    <a:pt x="22349" y="4428"/>
                    <a:pt x="22283" y="2927"/>
                    <a:pt x="21582" y="2059"/>
                  </a:cubicBezTo>
                  <a:cubicBezTo>
                    <a:pt x="20915" y="1192"/>
                    <a:pt x="19881" y="792"/>
                    <a:pt x="18847" y="525"/>
                  </a:cubicBezTo>
                  <a:cubicBezTo>
                    <a:pt x="17504" y="175"/>
                    <a:pt x="16135" y="1"/>
                    <a:pt x="14766" y="1"/>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1197567" y="3451160"/>
              <a:ext cx="1008454" cy="451387"/>
            </a:xfrm>
            <a:custGeom>
              <a:rect b="b" l="l" r="r" t="t"/>
              <a:pathLst>
                <a:path extrusionOk="0" h="10661" w="23818">
                  <a:moveTo>
                    <a:pt x="13986" y="0"/>
                  </a:moveTo>
                  <a:cubicBezTo>
                    <a:pt x="12320" y="0"/>
                    <a:pt x="10651" y="295"/>
                    <a:pt x="9079" y="877"/>
                  </a:cubicBezTo>
                  <a:lnTo>
                    <a:pt x="9079" y="877"/>
                  </a:lnTo>
                  <a:cubicBezTo>
                    <a:pt x="7850" y="709"/>
                    <a:pt x="6611" y="619"/>
                    <a:pt x="5369" y="619"/>
                  </a:cubicBezTo>
                  <a:cubicBezTo>
                    <a:pt x="4736" y="619"/>
                    <a:pt x="4103" y="643"/>
                    <a:pt x="3470" y="690"/>
                  </a:cubicBezTo>
                  <a:cubicBezTo>
                    <a:pt x="2670" y="723"/>
                    <a:pt x="1869" y="823"/>
                    <a:pt x="1202" y="1257"/>
                  </a:cubicBezTo>
                  <a:cubicBezTo>
                    <a:pt x="501" y="1691"/>
                    <a:pt x="1" y="2525"/>
                    <a:pt x="168" y="3325"/>
                  </a:cubicBezTo>
                  <a:cubicBezTo>
                    <a:pt x="381" y="4299"/>
                    <a:pt x="1454" y="4773"/>
                    <a:pt x="2425" y="4773"/>
                  </a:cubicBezTo>
                  <a:cubicBezTo>
                    <a:pt x="2519" y="4773"/>
                    <a:pt x="2612" y="4768"/>
                    <a:pt x="2703" y="4760"/>
                  </a:cubicBezTo>
                  <a:cubicBezTo>
                    <a:pt x="3770" y="4693"/>
                    <a:pt x="4771" y="4226"/>
                    <a:pt x="5805" y="4226"/>
                  </a:cubicBezTo>
                  <a:cubicBezTo>
                    <a:pt x="6039" y="4226"/>
                    <a:pt x="6272" y="4259"/>
                    <a:pt x="6439" y="4393"/>
                  </a:cubicBezTo>
                  <a:cubicBezTo>
                    <a:pt x="6873" y="4760"/>
                    <a:pt x="6606" y="5527"/>
                    <a:pt x="6172" y="5894"/>
                  </a:cubicBezTo>
                  <a:cubicBezTo>
                    <a:pt x="5772" y="6294"/>
                    <a:pt x="5205" y="6561"/>
                    <a:pt x="5038" y="7128"/>
                  </a:cubicBezTo>
                  <a:cubicBezTo>
                    <a:pt x="4804" y="7862"/>
                    <a:pt x="5438" y="8662"/>
                    <a:pt x="6172" y="8863"/>
                  </a:cubicBezTo>
                  <a:cubicBezTo>
                    <a:pt x="6411" y="8942"/>
                    <a:pt x="6657" y="8971"/>
                    <a:pt x="6908" y="8971"/>
                  </a:cubicBezTo>
                  <a:cubicBezTo>
                    <a:pt x="7395" y="8971"/>
                    <a:pt x="7901" y="8862"/>
                    <a:pt x="8407" y="8796"/>
                  </a:cubicBezTo>
                  <a:cubicBezTo>
                    <a:pt x="8657" y="8750"/>
                    <a:pt x="8918" y="8720"/>
                    <a:pt x="9178" y="8720"/>
                  </a:cubicBezTo>
                  <a:cubicBezTo>
                    <a:pt x="9682" y="8720"/>
                    <a:pt x="10179" y="8833"/>
                    <a:pt x="10575" y="9163"/>
                  </a:cubicBezTo>
                  <a:cubicBezTo>
                    <a:pt x="11009" y="9563"/>
                    <a:pt x="11276" y="10230"/>
                    <a:pt x="11843" y="10364"/>
                  </a:cubicBezTo>
                  <a:cubicBezTo>
                    <a:pt x="11932" y="10391"/>
                    <a:pt x="12020" y="10404"/>
                    <a:pt x="12106" y="10404"/>
                  </a:cubicBezTo>
                  <a:cubicBezTo>
                    <a:pt x="12753" y="10404"/>
                    <a:pt x="13275" y="9677"/>
                    <a:pt x="13511" y="9029"/>
                  </a:cubicBezTo>
                  <a:cubicBezTo>
                    <a:pt x="13811" y="8262"/>
                    <a:pt x="14078" y="7361"/>
                    <a:pt x="14778" y="7061"/>
                  </a:cubicBezTo>
                  <a:cubicBezTo>
                    <a:pt x="14927" y="6995"/>
                    <a:pt x="15082" y="6966"/>
                    <a:pt x="15238" y="6966"/>
                  </a:cubicBezTo>
                  <a:cubicBezTo>
                    <a:pt x="15714" y="6966"/>
                    <a:pt x="16203" y="7235"/>
                    <a:pt x="16579" y="7562"/>
                  </a:cubicBezTo>
                  <a:cubicBezTo>
                    <a:pt x="17046" y="8029"/>
                    <a:pt x="17380" y="8629"/>
                    <a:pt x="17814" y="9163"/>
                  </a:cubicBezTo>
                  <a:cubicBezTo>
                    <a:pt x="18530" y="10038"/>
                    <a:pt x="19626" y="10660"/>
                    <a:pt x="20716" y="10660"/>
                  </a:cubicBezTo>
                  <a:cubicBezTo>
                    <a:pt x="20996" y="10660"/>
                    <a:pt x="21277" y="10619"/>
                    <a:pt x="21550" y="10530"/>
                  </a:cubicBezTo>
                  <a:cubicBezTo>
                    <a:pt x="22917" y="10130"/>
                    <a:pt x="23818" y="8396"/>
                    <a:pt x="23184" y="7061"/>
                  </a:cubicBezTo>
                  <a:cubicBezTo>
                    <a:pt x="22684" y="6094"/>
                    <a:pt x="21550" y="5660"/>
                    <a:pt x="20549" y="5327"/>
                  </a:cubicBezTo>
                  <a:cubicBezTo>
                    <a:pt x="21416" y="4760"/>
                    <a:pt x="21516" y="3359"/>
                    <a:pt x="20949" y="2458"/>
                  </a:cubicBezTo>
                  <a:cubicBezTo>
                    <a:pt x="20382" y="1557"/>
                    <a:pt x="19415" y="1057"/>
                    <a:pt x="18414" y="723"/>
                  </a:cubicBezTo>
                  <a:cubicBezTo>
                    <a:pt x="16988" y="240"/>
                    <a:pt x="15488" y="0"/>
                    <a:pt x="13986"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1299225" y="3477241"/>
              <a:ext cx="806492" cy="257385"/>
            </a:xfrm>
            <a:custGeom>
              <a:rect b="b" l="l" r="r" t="t"/>
              <a:pathLst>
                <a:path extrusionOk="0" h="6079" w="19048">
                  <a:moveTo>
                    <a:pt x="11190" y="1"/>
                  </a:moveTo>
                  <a:cubicBezTo>
                    <a:pt x="9844" y="1"/>
                    <a:pt x="8501" y="170"/>
                    <a:pt x="7235" y="504"/>
                  </a:cubicBezTo>
                  <a:lnTo>
                    <a:pt x="7235" y="504"/>
                  </a:lnTo>
                  <a:cubicBezTo>
                    <a:pt x="6277" y="414"/>
                    <a:pt x="5309" y="371"/>
                    <a:pt x="4337" y="371"/>
                  </a:cubicBezTo>
                  <a:cubicBezTo>
                    <a:pt x="3815" y="371"/>
                    <a:pt x="3292" y="383"/>
                    <a:pt x="2769" y="408"/>
                  </a:cubicBezTo>
                  <a:cubicBezTo>
                    <a:pt x="2135" y="441"/>
                    <a:pt x="1468" y="474"/>
                    <a:pt x="934" y="708"/>
                  </a:cubicBezTo>
                  <a:cubicBezTo>
                    <a:pt x="401" y="975"/>
                    <a:pt x="0" y="1442"/>
                    <a:pt x="134" y="1909"/>
                  </a:cubicBezTo>
                  <a:cubicBezTo>
                    <a:pt x="291" y="2476"/>
                    <a:pt x="1193" y="2745"/>
                    <a:pt x="2023" y="2745"/>
                  </a:cubicBezTo>
                  <a:cubicBezTo>
                    <a:pt x="2072" y="2745"/>
                    <a:pt x="2121" y="2744"/>
                    <a:pt x="2169" y="2743"/>
                  </a:cubicBezTo>
                  <a:cubicBezTo>
                    <a:pt x="3002" y="2676"/>
                    <a:pt x="3803" y="2409"/>
                    <a:pt x="4637" y="2409"/>
                  </a:cubicBezTo>
                  <a:cubicBezTo>
                    <a:pt x="4804" y="2409"/>
                    <a:pt x="5004" y="2442"/>
                    <a:pt x="5137" y="2509"/>
                  </a:cubicBezTo>
                  <a:cubicBezTo>
                    <a:pt x="5504" y="2709"/>
                    <a:pt x="5271" y="3143"/>
                    <a:pt x="4937" y="3376"/>
                  </a:cubicBezTo>
                  <a:cubicBezTo>
                    <a:pt x="4604" y="3577"/>
                    <a:pt x="4170" y="3743"/>
                    <a:pt x="4003" y="4077"/>
                  </a:cubicBezTo>
                  <a:cubicBezTo>
                    <a:pt x="3836" y="4477"/>
                    <a:pt x="4337" y="4944"/>
                    <a:pt x="4904" y="5044"/>
                  </a:cubicBezTo>
                  <a:cubicBezTo>
                    <a:pt x="5120" y="5092"/>
                    <a:pt x="5336" y="5110"/>
                    <a:pt x="5552" y="5110"/>
                  </a:cubicBezTo>
                  <a:cubicBezTo>
                    <a:pt x="5936" y="5110"/>
                    <a:pt x="6321" y="5054"/>
                    <a:pt x="6705" y="5011"/>
                  </a:cubicBezTo>
                  <a:cubicBezTo>
                    <a:pt x="6897" y="4989"/>
                    <a:pt x="7097" y="4975"/>
                    <a:pt x="7294" y="4975"/>
                  </a:cubicBezTo>
                  <a:cubicBezTo>
                    <a:pt x="7712" y="4975"/>
                    <a:pt x="8122" y="5040"/>
                    <a:pt x="8440" y="5244"/>
                  </a:cubicBezTo>
                  <a:cubicBezTo>
                    <a:pt x="8807" y="5445"/>
                    <a:pt x="9007" y="5811"/>
                    <a:pt x="9474" y="5912"/>
                  </a:cubicBezTo>
                  <a:cubicBezTo>
                    <a:pt x="9545" y="5927"/>
                    <a:pt x="9615" y="5935"/>
                    <a:pt x="9683" y="5935"/>
                  </a:cubicBezTo>
                  <a:cubicBezTo>
                    <a:pt x="10189" y="5935"/>
                    <a:pt x="10602" y="5527"/>
                    <a:pt x="10808" y="5144"/>
                  </a:cubicBezTo>
                  <a:cubicBezTo>
                    <a:pt x="11042" y="4711"/>
                    <a:pt x="11242" y="4210"/>
                    <a:pt x="11809" y="4044"/>
                  </a:cubicBezTo>
                  <a:cubicBezTo>
                    <a:pt x="11947" y="3997"/>
                    <a:pt x="12091" y="3977"/>
                    <a:pt x="12234" y="3977"/>
                  </a:cubicBezTo>
                  <a:cubicBezTo>
                    <a:pt x="12608" y="3977"/>
                    <a:pt x="12978" y="4117"/>
                    <a:pt x="13243" y="4310"/>
                  </a:cubicBezTo>
                  <a:cubicBezTo>
                    <a:pt x="13643" y="4577"/>
                    <a:pt x="13910" y="4944"/>
                    <a:pt x="14244" y="5211"/>
                  </a:cubicBezTo>
                  <a:cubicBezTo>
                    <a:pt x="14834" y="5720"/>
                    <a:pt x="15725" y="6079"/>
                    <a:pt x="16606" y="6079"/>
                  </a:cubicBezTo>
                  <a:cubicBezTo>
                    <a:pt x="16822" y="6079"/>
                    <a:pt x="17036" y="6057"/>
                    <a:pt x="17246" y="6012"/>
                  </a:cubicBezTo>
                  <a:cubicBezTo>
                    <a:pt x="18313" y="5778"/>
                    <a:pt x="19047" y="4777"/>
                    <a:pt x="18547" y="4044"/>
                  </a:cubicBezTo>
                  <a:cubicBezTo>
                    <a:pt x="18147" y="3476"/>
                    <a:pt x="17246" y="3243"/>
                    <a:pt x="16412" y="3043"/>
                  </a:cubicBezTo>
                  <a:cubicBezTo>
                    <a:pt x="17146" y="2709"/>
                    <a:pt x="17213" y="1909"/>
                    <a:pt x="16746" y="1408"/>
                  </a:cubicBezTo>
                  <a:cubicBezTo>
                    <a:pt x="16312" y="908"/>
                    <a:pt x="15511" y="608"/>
                    <a:pt x="14744" y="408"/>
                  </a:cubicBezTo>
                  <a:cubicBezTo>
                    <a:pt x="13592" y="135"/>
                    <a:pt x="12390" y="1"/>
                    <a:pt x="11190"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flipH="1">
              <a:off x="443360" y="3609934"/>
              <a:ext cx="1039574" cy="591913"/>
            </a:xfrm>
            <a:custGeom>
              <a:rect b="b" l="l" r="r" t="t"/>
              <a:pathLst>
                <a:path extrusionOk="0" h="13980" w="24553">
                  <a:moveTo>
                    <a:pt x="19739" y="0"/>
                  </a:moveTo>
                  <a:cubicBezTo>
                    <a:pt x="18091" y="0"/>
                    <a:pt x="16317" y="1262"/>
                    <a:pt x="16347" y="3044"/>
                  </a:cubicBezTo>
                  <a:cubicBezTo>
                    <a:pt x="16347" y="3478"/>
                    <a:pt x="16480" y="3945"/>
                    <a:pt x="16280" y="4345"/>
                  </a:cubicBezTo>
                  <a:cubicBezTo>
                    <a:pt x="16013" y="4846"/>
                    <a:pt x="15413" y="4946"/>
                    <a:pt x="14879" y="4979"/>
                  </a:cubicBezTo>
                  <a:cubicBezTo>
                    <a:pt x="14574" y="5000"/>
                    <a:pt x="14267" y="5013"/>
                    <a:pt x="13959" y="5013"/>
                  </a:cubicBezTo>
                  <a:cubicBezTo>
                    <a:pt x="12818" y="5013"/>
                    <a:pt x="11674" y="4844"/>
                    <a:pt x="10676" y="4345"/>
                  </a:cubicBezTo>
                  <a:cubicBezTo>
                    <a:pt x="9809" y="3878"/>
                    <a:pt x="9075" y="3144"/>
                    <a:pt x="8208" y="2778"/>
                  </a:cubicBezTo>
                  <a:cubicBezTo>
                    <a:pt x="7878" y="2643"/>
                    <a:pt x="7508" y="2567"/>
                    <a:pt x="7146" y="2567"/>
                  </a:cubicBezTo>
                  <a:cubicBezTo>
                    <a:pt x="6521" y="2567"/>
                    <a:pt x="5923" y="2795"/>
                    <a:pt x="5606" y="3345"/>
                  </a:cubicBezTo>
                  <a:cubicBezTo>
                    <a:pt x="5543" y="3444"/>
                    <a:pt x="5506" y="3569"/>
                    <a:pt x="5496" y="3699"/>
                  </a:cubicBezTo>
                  <a:lnTo>
                    <a:pt x="5496" y="3699"/>
                  </a:lnTo>
                  <a:cubicBezTo>
                    <a:pt x="4964" y="3122"/>
                    <a:pt x="4180" y="2818"/>
                    <a:pt x="3392" y="2818"/>
                  </a:cubicBezTo>
                  <a:cubicBezTo>
                    <a:pt x="2782" y="2818"/>
                    <a:pt x="2170" y="3000"/>
                    <a:pt x="1670" y="3378"/>
                  </a:cubicBezTo>
                  <a:cubicBezTo>
                    <a:pt x="390" y="4369"/>
                    <a:pt x="0" y="6373"/>
                    <a:pt x="706" y="7919"/>
                  </a:cubicBezTo>
                  <a:lnTo>
                    <a:pt x="706" y="7919"/>
                  </a:lnTo>
                  <a:cubicBezTo>
                    <a:pt x="495" y="8100"/>
                    <a:pt x="329" y="8349"/>
                    <a:pt x="269" y="8615"/>
                  </a:cubicBezTo>
                  <a:cubicBezTo>
                    <a:pt x="102" y="9282"/>
                    <a:pt x="335" y="10016"/>
                    <a:pt x="869" y="10483"/>
                  </a:cubicBezTo>
                  <a:cubicBezTo>
                    <a:pt x="1483" y="11006"/>
                    <a:pt x="2267" y="11109"/>
                    <a:pt x="3090" y="11109"/>
                  </a:cubicBezTo>
                  <a:cubicBezTo>
                    <a:pt x="3625" y="11109"/>
                    <a:pt x="4177" y="11065"/>
                    <a:pt x="4711" y="11065"/>
                  </a:cubicBezTo>
                  <a:cubicBezTo>
                    <a:pt x="5454" y="11065"/>
                    <a:pt x="6162" y="11149"/>
                    <a:pt x="6740" y="11550"/>
                  </a:cubicBezTo>
                  <a:cubicBezTo>
                    <a:pt x="7474" y="12084"/>
                    <a:pt x="7807" y="13085"/>
                    <a:pt x="8608" y="13585"/>
                  </a:cubicBezTo>
                  <a:cubicBezTo>
                    <a:pt x="9064" y="13877"/>
                    <a:pt x="9600" y="13980"/>
                    <a:pt x="10156" y="13980"/>
                  </a:cubicBezTo>
                  <a:cubicBezTo>
                    <a:pt x="10616" y="13980"/>
                    <a:pt x="11090" y="13909"/>
                    <a:pt x="11543" y="13819"/>
                  </a:cubicBezTo>
                  <a:cubicBezTo>
                    <a:pt x="12211" y="13652"/>
                    <a:pt x="12944" y="13418"/>
                    <a:pt x="13245" y="12851"/>
                  </a:cubicBezTo>
                  <a:cubicBezTo>
                    <a:pt x="13778" y="11784"/>
                    <a:pt x="12611" y="10516"/>
                    <a:pt x="13011" y="9382"/>
                  </a:cubicBezTo>
                  <a:cubicBezTo>
                    <a:pt x="13277" y="8612"/>
                    <a:pt x="14113" y="8286"/>
                    <a:pt x="14948" y="8286"/>
                  </a:cubicBezTo>
                  <a:cubicBezTo>
                    <a:pt x="15162" y="8286"/>
                    <a:pt x="15376" y="8307"/>
                    <a:pt x="15580" y="8348"/>
                  </a:cubicBezTo>
                  <a:cubicBezTo>
                    <a:pt x="16547" y="8548"/>
                    <a:pt x="17448" y="9082"/>
                    <a:pt x="18482" y="9182"/>
                  </a:cubicBezTo>
                  <a:cubicBezTo>
                    <a:pt x="18596" y="9194"/>
                    <a:pt x="18711" y="9199"/>
                    <a:pt x="18825" y="9199"/>
                  </a:cubicBezTo>
                  <a:cubicBezTo>
                    <a:pt x="19717" y="9199"/>
                    <a:pt x="20623" y="8877"/>
                    <a:pt x="21450" y="8582"/>
                  </a:cubicBezTo>
                  <a:cubicBezTo>
                    <a:pt x="22218" y="8281"/>
                    <a:pt x="22985" y="8015"/>
                    <a:pt x="23585" y="7481"/>
                  </a:cubicBezTo>
                  <a:cubicBezTo>
                    <a:pt x="24152" y="6947"/>
                    <a:pt x="24553" y="6113"/>
                    <a:pt x="24386" y="5346"/>
                  </a:cubicBezTo>
                  <a:cubicBezTo>
                    <a:pt x="24249" y="4717"/>
                    <a:pt x="23664" y="4200"/>
                    <a:pt x="23071" y="4200"/>
                  </a:cubicBezTo>
                  <a:cubicBezTo>
                    <a:pt x="22941" y="4200"/>
                    <a:pt x="22811" y="4225"/>
                    <a:pt x="22685" y="4279"/>
                  </a:cubicBezTo>
                  <a:cubicBezTo>
                    <a:pt x="23218" y="3445"/>
                    <a:pt x="23118" y="2277"/>
                    <a:pt x="22551" y="1477"/>
                  </a:cubicBezTo>
                  <a:cubicBezTo>
                    <a:pt x="22018" y="676"/>
                    <a:pt x="21117" y="209"/>
                    <a:pt x="20250" y="42"/>
                  </a:cubicBezTo>
                  <a:cubicBezTo>
                    <a:pt x="20082" y="14"/>
                    <a:pt x="19912" y="0"/>
                    <a:pt x="19739"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a:off x="443360" y="3609934"/>
              <a:ext cx="1039574" cy="591913"/>
            </a:xfrm>
            <a:custGeom>
              <a:rect b="b" l="l" r="r" t="t"/>
              <a:pathLst>
                <a:path extrusionOk="0" h="13980" w="24553">
                  <a:moveTo>
                    <a:pt x="19739" y="0"/>
                  </a:moveTo>
                  <a:cubicBezTo>
                    <a:pt x="18091" y="0"/>
                    <a:pt x="16317" y="1262"/>
                    <a:pt x="16347" y="3044"/>
                  </a:cubicBezTo>
                  <a:cubicBezTo>
                    <a:pt x="16347" y="3478"/>
                    <a:pt x="16480" y="3945"/>
                    <a:pt x="16280" y="4345"/>
                  </a:cubicBezTo>
                  <a:cubicBezTo>
                    <a:pt x="16013" y="4846"/>
                    <a:pt x="15413" y="4946"/>
                    <a:pt x="14879" y="4979"/>
                  </a:cubicBezTo>
                  <a:cubicBezTo>
                    <a:pt x="14574" y="5000"/>
                    <a:pt x="14267" y="5013"/>
                    <a:pt x="13959" y="5013"/>
                  </a:cubicBezTo>
                  <a:cubicBezTo>
                    <a:pt x="12818" y="5013"/>
                    <a:pt x="11674" y="4844"/>
                    <a:pt x="10676" y="4345"/>
                  </a:cubicBezTo>
                  <a:cubicBezTo>
                    <a:pt x="9809" y="3878"/>
                    <a:pt x="9075" y="3144"/>
                    <a:pt x="8208" y="2778"/>
                  </a:cubicBezTo>
                  <a:cubicBezTo>
                    <a:pt x="7878" y="2643"/>
                    <a:pt x="7508" y="2567"/>
                    <a:pt x="7146" y="2567"/>
                  </a:cubicBezTo>
                  <a:cubicBezTo>
                    <a:pt x="6521" y="2567"/>
                    <a:pt x="5923" y="2795"/>
                    <a:pt x="5606" y="3345"/>
                  </a:cubicBezTo>
                  <a:cubicBezTo>
                    <a:pt x="5543" y="3444"/>
                    <a:pt x="5506" y="3569"/>
                    <a:pt x="5496" y="3699"/>
                  </a:cubicBezTo>
                  <a:lnTo>
                    <a:pt x="5496" y="3699"/>
                  </a:lnTo>
                  <a:cubicBezTo>
                    <a:pt x="4964" y="3122"/>
                    <a:pt x="4180" y="2818"/>
                    <a:pt x="3392" y="2818"/>
                  </a:cubicBezTo>
                  <a:cubicBezTo>
                    <a:pt x="2782" y="2818"/>
                    <a:pt x="2170" y="3000"/>
                    <a:pt x="1670" y="3378"/>
                  </a:cubicBezTo>
                  <a:cubicBezTo>
                    <a:pt x="390" y="4369"/>
                    <a:pt x="0" y="6373"/>
                    <a:pt x="706" y="7919"/>
                  </a:cubicBezTo>
                  <a:lnTo>
                    <a:pt x="706" y="7919"/>
                  </a:lnTo>
                  <a:cubicBezTo>
                    <a:pt x="495" y="8100"/>
                    <a:pt x="329" y="8349"/>
                    <a:pt x="269" y="8615"/>
                  </a:cubicBezTo>
                  <a:cubicBezTo>
                    <a:pt x="102" y="9282"/>
                    <a:pt x="335" y="10016"/>
                    <a:pt x="869" y="10483"/>
                  </a:cubicBezTo>
                  <a:cubicBezTo>
                    <a:pt x="1483" y="11006"/>
                    <a:pt x="2267" y="11109"/>
                    <a:pt x="3090" y="11109"/>
                  </a:cubicBezTo>
                  <a:cubicBezTo>
                    <a:pt x="3625" y="11109"/>
                    <a:pt x="4177" y="11065"/>
                    <a:pt x="4711" y="11065"/>
                  </a:cubicBezTo>
                  <a:cubicBezTo>
                    <a:pt x="5454" y="11065"/>
                    <a:pt x="6162" y="11149"/>
                    <a:pt x="6740" y="11550"/>
                  </a:cubicBezTo>
                  <a:cubicBezTo>
                    <a:pt x="7474" y="12084"/>
                    <a:pt x="7807" y="13085"/>
                    <a:pt x="8608" y="13585"/>
                  </a:cubicBezTo>
                  <a:cubicBezTo>
                    <a:pt x="9064" y="13877"/>
                    <a:pt x="9600" y="13980"/>
                    <a:pt x="10156" y="13980"/>
                  </a:cubicBezTo>
                  <a:cubicBezTo>
                    <a:pt x="10616" y="13980"/>
                    <a:pt x="11090" y="13909"/>
                    <a:pt x="11543" y="13819"/>
                  </a:cubicBezTo>
                  <a:cubicBezTo>
                    <a:pt x="12211" y="13652"/>
                    <a:pt x="12944" y="13418"/>
                    <a:pt x="13245" y="12851"/>
                  </a:cubicBezTo>
                  <a:cubicBezTo>
                    <a:pt x="13778" y="11784"/>
                    <a:pt x="12611" y="10516"/>
                    <a:pt x="13011" y="9382"/>
                  </a:cubicBezTo>
                  <a:cubicBezTo>
                    <a:pt x="13277" y="8612"/>
                    <a:pt x="14113" y="8286"/>
                    <a:pt x="14948" y="8286"/>
                  </a:cubicBezTo>
                  <a:cubicBezTo>
                    <a:pt x="15162" y="8286"/>
                    <a:pt x="15376" y="8307"/>
                    <a:pt x="15580" y="8348"/>
                  </a:cubicBezTo>
                  <a:cubicBezTo>
                    <a:pt x="16547" y="8548"/>
                    <a:pt x="17448" y="9082"/>
                    <a:pt x="18482" y="9182"/>
                  </a:cubicBezTo>
                  <a:cubicBezTo>
                    <a:pt x="18596" y="9194"/>
                    <a:pt x="18711" y="9199"/>
                    <a:pt x="18825" y="9199"/>
                  </a:cubicBezTo>
                  <a:cubicBezTo>
                    <a:pt x="19717" y="9199"/>
                    <a:pt x="20623" y="8877"/>
                    <a:pt x="21450" y="8582"/>
                  </a:cubicBezTo>
                  <a:cubicBezTo>
                    <a:pt x="22218" y="8281"/>
                    <a:pt x="22985" y="8015"/>
                    <a:pt x="23585" y="7481"/>
                  </a:cubicBezTo>
                  <a:cubicBezTo>
                    <a:pt x="24152" y="6947"/>
                    <a:pt x="24553" y="6113"/>
                    <a:pt x="24386" y="5346"/>
                  </a:cubicBezTo>
                  <a:cubicBezTo>
                    <a:pt x="24249" y="4717"/>
                    <a:pt x="23664" y="4200"/>
                    <a:pt x="23071" y="4200"/>
                  </a:cubicBezTo>
                  <a:cubicBezTo>
                    <a:pt x="22941" y="4200"/>
                    <a:pt x="22811" y="4225"/>
                    <a:pt x="22685" y="4279"/>
                  </a:cubicBezTo>
                  <a:cubicBezTo>
                    <a:pt x="23218" y="3445"/>
                    <a:pt x="23118" y="2277"/>
                    <a:pt x="22551" y="1477"/>
                  </a:cubicBezTo>
                  <a:cubicBezTo>
                    <a:pt x="22018" y="676"/>
                    <a:pt x="21117" y="209"/>
                    <a:pt x="20250" y="42"/>
                  </a:cubicBezTo>
                  <a:cubicBezTo>
                    <a:pt x="20082" y="14"/>
                    <a:pt x="19912" y="0"/>
                    <a:pt x="19739"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flipH="1">
              <a:off x="481466" y="3590288"/>
              <a:ext cx="960356" cy="550928"/>
            </a:xfrm>
            <a:custGeom>
              <a:rect b="b" l="l" r="r" t="t"/>
              <a:pathLst>
                <a:path extrusionOk="0" h="13012" w="22682">
                  <a:moveTo>
                    <a:pt x="18418" y="1"/>
                  </a:moveTo>
                  <a:cubicBezTo>
                    <a:pt x="16857" y="1"/>
                    <a:pt x="15266" y="1057"/>
                    <a:pt x="15209" y="2641"/>
                  </a:cubicBezTo>
                  <a:cubicBezTo>
                    <a:pt x="15209" y="3075"/>
                    <a:pt x="15309" y="3542"/>
                    <a:pt x="15109" y="3909"/>
                  </a:cubicBezTo>
                  <a:cubicBezTo>
                    <a:pt x="14842" y="4342"/>
                    <a:pt x="14242" y="4442"/>
                    <a:pt x="13741" y="4442"/>
                  </a:cubicBezTo>
                  <a:cubicBezTo>
                    <a:pt x="13513" y="4454"/>
                    <a:pt x="13284" y="4460"/>
                    <a:pt x="13053" y="4460"/>
                  </a:cubicBezTo>
                  <a:cubicBezTo>
                    <a:pt x="11933" y="4460"/>
                    <a:pt x="10795" y="4306"/>
                    <a:pt x="9772" y="3809"/>
                  </a:cubicBezTo>
                  <a:cubicBezTo>
                    <a:pt x="8938" y="3408"/>
                    <a:pt x="8204" y="2741"/>
                    <a:pt x="7337" y="2441"/>
                  </a:cubicBezTo>
                  <a:cubicBezTo>
                    <a:pt x="7065" y="2336"/>
                    <a:pt x="6763" y="2281"/>
                    <a:pt x="6464" y="2281"/>
                  </a:cubicBezTo>
                  <a:cubicBezTo>
                    <a:pt x="5809" y="2281"/>
                    <a:pt x="5166" y="2546"/>
                    <a:pt x="4868" y="3141"/>
                  </a:cubicBezTo>
                  <a:cubicBezTo>
                    <a:pt x="4821" y="3246"/>
                    <a:pt x="4800" y="3374"/>
                    <a:pt x="4805" y="3504"/>
                  </a:cubicBezTo>
                  <a:lnTo>
                    <a:pt x="4805" y="3504"/>
                  </a:lnTo>
                  <a:cubicBezTo>
                    <a:pt x="4325" y="3060"/>
                    <a:pt x="3668" y="2833"/>
                    <a:pt x="3010" y="2833"/>
                  </a:cubicBezTo>
                  <a:cubicBezTo>
                    <a:pt x="2331" y="2833"/>
                    <a:pt x="1651" y="3076"/>
                    <a:pt x="1166" y="3575"/>
                  </a:cubicBezTo>
                  <a:cubicBezTo>
                    <a:pt x="50" y="4690"/>
                    <a:pt x="1" y="6628"/>
                    <a:pt x="813" y="7991"/>
                  </a:cubicBezTo>
                  <a:lnTo>
                    <a:pt x="813" y="7991"/>
                  </a:lnTo>
                  <a:cubicBezTo>
                    <a:pt x="643" y="8189"/>
                    <a:pt x="523" y="8446"/>
                    <a:pt x="499" y="8712"/>
                  </a:cubicBezTo>
                  <a:cubicBezTo>
                    <a:pt x="432" y="9346"/>
                    <a:pt x="732" y="10046"/>
                    <a:pt x="1232" y="10413"/>
                  </a:cubicBezTo>
                  <a:cubicBezTo>
                    <a:pt x="1624" y="10689"/>
                    <a:pt x="2071" y="10778"/>
                    <a:pt x="2544" y="10778"/>
                  </a:cubicBezTo>
                  <a:cubicBezTo>
                    <a:pt x="3380" y="10778"/>
                    <a:pt x="4298" y="10502"/>
                    <a:pt x="5139" y="10502"/>
                  </a:cubicBezTo>
                  <a:cubicBezTo>
                    <a:pt x="5604" y="10502"/>
                    <a:pt x="6045" y="10586"/>
                    <a:pt x="6436" y="10847"/>
                  </a:cubicBezTo>
                  <a:cubicBezTo>
                    <a:pt x="7137" y="11314"/>
                    <a:pt x="7470" y="12248"/>
                    <a:pt x="8171" y="12682"/>
                  </a:cubicBezTo>
                  <a:cubicBezTo>
                    <a:pt x="8529" y="12926"/>
                    <a:pt x="8935" y="13011"/>
                    <a:pt x="9354" y="13011"/>
                  </a:cubicBezTo>
                  <a:cubicBezTo>
                    <a:pt x="9793" y="13011"/>
                    <a:pt x="10246" y="12917"/>
                    <a:pt x="10672" y="12815"/>
                  </a:cubicBezTo>
                  <a:cubicBezTo>
                    <a:pt x="11240" y="12682"/>
                    <a:pt x="11873" y="12448"/>
                    <a:pt x="12140" y="11914"/>
                  </a:cubicBezTo>
                  <a:cubicBezTo>
                    <a:pt x="12641" y="10914"/>
                    <a:pt x="11606" y="9679"/>
                    <a:pt x="11973" y="8612"/>
                  </a:cubicBezTo>
                  <a:cubicBezTo>
                    <a:pt x="12206" y="7915"/>
                    <a:pt x="12937" y="7598"/>
                    <a:pt x="13673" y="7598"/>
                  </a:cubicBezTo>
                  <a:cubicBezTo>
                    <a:pt x="13888" y="7598"/>
                    <a:pt x="14104" y="7625"/>
                    <a:pt x="14308" y="7678"/>
                  </a:cubicBezTo>
                  <a:cubicBezTo>
                    <a:pt x="15209" y="7912"/>
                    <a:pt x="15976" y="8445"/>
                    <a:pt x="16910" y="8612"/>
                  </a:cubicBezTo>
                  <a:cubicBezTo>
                    <a:pt x="17123" y="8651"/>
                    <a:pt x="17336" y="8668"/>
                    <a:pt x="17549" y="8668"/>
                  </a:cubicBezTo>
                  <a:cubicBezTo>
                    <a:pt x="18236" y="8668"/>
                    <a:pt x="18924" y="8490"/>
                    <a:pt x="19612" y="8312"/>
                  </a:cubicBezTo>
                  <a:cubicBezTo>
                    <a:pt x="20313" y="8112"/>
                    <a:pt x="21013" y="7912"/>
                    <a:pt x="21614" y="7511"/>
                  </a:cubicBezTo>
                  <a:cubicBezTo>
                    <a:pt x="22214" y="7078"/>
                    <a:pt x="22681" y="6377"/>
                    <a:pt x="22614" y="5610"/>
                  </a:cubicBezTo>
                  <a:cubicBezTo>
                    <a:pt x="22555" y="4962"/>
                    <a:pt x="22003" y="4341"/>
                    <a:pt x="21393" y="4341"/>
                  </a:cubicBezTo>
                  <a:cubicBezTo>
                    <a:pt x="21312" y="4341"/>
                    <a:pt x="21229" y="4352"/>
                    <a:pt x="21147" y="4376"/>
                  </a:cubicBezTo>
                  <a:cubicBezTo>
                    <a:pt x="21747" y="3675"/>
                    <a:pt x="21780" y="2541"/>
                    <a:pt x="21347" y="1707"/>
                  </a:cubicBezTo>
                  <a:cubicBezTo>
                    <a:pt x="20946" y="873"/>
                    <a:pt x="20113" y="339"/>
                    <a:pt x="19245" y="106"/>
                  </a:cubicBezTo>
                  <a:cubicBezTo>
                    <a:pt x="18976" y="35"/>
                    <a:pt x="18697" y="1"/>
                    <a:pt x="18418"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flipH="1">
              <a:off x="576096" y="3637454"/>
              <a:ext cx="768302" cy="314840"/>
            </a:xfrm>
            <a:custGeom>
              <a:rect b="b" l="l" r="r" t="t"/>
              <a:pathLst>
                <a:path extrusionOk="0" h="7436" w="18146">
                  <a:moveTo>
                    <a:pt x="14743" y="1"/>
                  </a:moveTo>
                  <a:cubicBezTo>
                    <a:pt x="13511" y="1"/>
                    <a:pt x="12203" y="619"/>
                    <a:pt x="12174" y="1527"/>
                  </a:cubicBezTo>
                  <a:cubicBezTo>
                    <a:pt x="12174" y="1761"/>
                    <a:pt x="12241" y="2027"/>
                    <a:pt x="12074" y="2228"/>
                  </a:cubicBezTo>
                  <a:cubicBezTo>
                    <a:pt x="11874" y="2494"/>
                    <a:pt x="11407" y="2528"/>
                    <a:pt x="11007" y="2528"/>
                  </a:cubicBezTo>
                  <a:cubicBezTo>
                    <a:pt x="10805" y="2534"/>
                    <a:pt x="10604" y="2538"/>
                    <a:pt x="10403" y="2538"/>
                  </a:cubicBezTo>
                  <a:cubicBezTo>
                    <a:pt x="9507" y="2538"/>
                    <a:pt x="8628" y="2461"/>
                    <a:pt x="7838" y="2161"/>
                  </a:cubicBezTo>
                  <a:cubicBezTo>
                    <a:pt x="7137" y="1927"/>
                    <a:pt x="6570" y="1560"/>
                    <a:pt x="5870" y="1394"/>
                  </a:cubicBezTo>
                  <a:cubicBezTo>
                    <a:pt x="5648" y="1330"/>
                    <a:pt x="5403" y="1297"/>
                    <a:pt x="5161" y="1297"/>
                  </a:cubicBezTo>
                  <a:cubicBezTo>
                    <a:pt x="4638" y="1297"/>
                    <a:pt x="4130" y="1452"/>
                    <a:pt x="3902" y="1794"/>
                  </a:cubicBezTo>
                  <a:cubicBezTo>
                    <a:pt x="3857" y="1848"/>
                    <a:pt x="3836" y="1916"/>
                    <a:pt x="3836" y="1986"/>
                  </a:cubicBezTo>
                  <a:lnTo>
                    <a:pt x="3836" y="1986"/>
                  </a:lnTo>
                  <a:cubicBezTo>
                    <a:pt x="3459" y="1740"/>
                    <a:pt x="2941" y="1617"/>
                    <a:pt x="2421" y="1617"/>
                  </a:cubicBezTo>
                  <a:cubicBezTo>
                    <a:pt x="1872" y="1617"/>
                    <a:pt x="1322" y="1754"/>
                    <a:pt x="933" y="2027"/>
                  </a:cubicBezTo>
                  <a:cubicBezTo>
                    <a:pt x="39" y="2666"/>
                    <a:pt x="1" y="3794"/>
                    <a:pt x="643" y="4562"/>
                  </a:cubicBezTo>
                  <a:lnTo>
                    <a:pt x="643" y="4562"/>
                  </a:lnTo>
                  <a:cubicBezTo>
                    <a:pt x="498" y="4671"/>
                    <a:pt x="390" y="4815"/>
                    <a:pt x="366" y="4963"/>
                  </a:cubicBezTo>
                  <a:cubicBezTo>
                    <a:pt x="332" y="5363"/>
                    <a:pt x="566" y="5730"/>
                    <a:pt x="1000" y="5964"/>
                  </a:cubicBezTo>
                  <a:cubicBezTo>
                    <a:pt x="1309" y="6123"/>
                    <a:pt x="1661" y="6174"/>
                    <a:pt x="2033" y="6174"/>
                  </a:cubicBezTo>
                  <a:cubicBezTo>
                    <a:pt x="2708" y="6174"/>
                    <a:pt x="3450" y="6006"/>
                    <a:pt x="4129" y="6006"/>
                  </a:cubicBezTo>
                  <a:cubicBezTo>
                    <a:pt x="4489" y="6006"/>
                    <a:pt x="4831" y="6053"/>
                    <a:pt x="5136" y="6197"/>
                  </a:cubicBezTo>
                  <a:cubicBezTo>
                    <a:pt x="5703" y="6464"/>
                    <a:pt x="5970" y="6998"/>
                    <a:pt x="6537" y="7265"/>
                  </a:cubicBezTo>
                  <a:cubicBezTo>
                    <a:pt x="6808" y="7392"/>
                    <a:pt x="7124" y="7436"/>
                    <a:pt x="7454" y="7436"/>
                  </a:cubicBezTo>
                  <a:cubicBezTo>
                    <a:pt x="7814" y="7436"/>
                    <a:pt x="8190" y="7383"/>
                    <a:pt x="8538" y="7331"/>
                  </a:cubicBezTo>
                  <a:cubicBezTo>
                    <a:pt x="9005" y="7231"/>
                    <a:pt x="9506" y="7098"/>
                    <a:pt x="9706" y="6798"/>
                  </a:cubicBezTo>
                  <a:cubicBezTo>
                    <a:pt x="10106" y="6230"/>
                    <a:pt x="9272" y="5530"/>
                    <a:pt x="9572" y="4930"/>
                  </a:cubicBezTo>
                  <a:cubicBezTo>
                    <a:pt x="9751" y="4522"/>
                    <a:pt x="10338" y="4348"/>
                    <a:pt x="10917" y="4348"/>
                  </a:cubicBezTo>
                  <a:cubicBezTo>
                    <a:pt x="11097" y="4348"/>
                    <a:pt x="11275" y="4364"/>
                    <a:pt x="11440" y="4396"/>
                  </a:cubicBezTo>
                  <a:cubicBezTo>
                    <a:pt x="12141" y="4529"/>
                    <a:pt x="12808" y="4829"/>
                    <a:pt x="13508" y="4930"/>
                  </a:cubicBezTo>
                  <a:cubicBezTo>
                    <a:pt x="13688" y="4954"/>
                    <a:pt x="13867" y="4964"/>
                    <a:pt x="14046" y="4964"/>
                  </a:cubicBezTo>
                  <a:cubicBezTo>
                    <a:pt x="14601" y="4964"/>
                    <a:pt x="15155" y="4864"/>
                    <a:pt x="15710" y="4763"/>
                  </a:cubicBezTo>
                  <a:cubicBezTo>
                    <a:pt x="16244" y="4629"/>
                    <a:pt x="16811" y="4529"/>
                    <a:pt x="17311" y="4296"/>
                  </a:cubicBezTo>
                  <a:cubicBezTo>
                    <a:pt x="17778" y="4062"/>
                    <a:pt x="18145" y="3629"/>
                    <a:pt x="18112" y="3228"/>
                  </a:cubicBezTo>
                  <a:cubicBezTo>
                    <a:pt x="18052" y="2840"/>
                    <a:pt x="17592" y="2479"/>
                    <a:pt x="17089" y="2479"/>
                  </a:cubicBezTo>
                  <a:cubicBezTo>
                    <a:pt x="17030" y="2479"/>
                    <a:pt x="16971" y="2484"/>
                    <a:pt x="16911" y="2494"/>
                  </a:cubicBezTo>
                  <a:cubicBezTo>
                    <a:pt x="17411" y="2094"/>
                    <a:pt x="17445" y="1460"/>
                    <a:pt x="17078" y="993"/>
                  </a:cubicBezTo>
                  <a:cubicBezTo>
                    <a:pt x="16744" y="526"/>
                    <a:pt x="16077" y="193"/>
                    <a:pt x="15376" y="59"/>
                  </a:cubicBezTo>
                  <a:cubicBezTo>
                    <a:pt x="15172" y="20"/>
                    <a:pt x="14959" y="1"/>
                    <a:pt x="14743"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22"/>
          <p:cNvSpPr txBox="1"/>
          <p:nvPr>
            <p:ph type="title"/>
          </p:nvPr>
        </p:nvSpPr>
        <p:spPr>
          <a:xfrm>
            <a:off x="720000" y="1795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Timetable</a:t>
            </a:r>
            <a:endParaRPr/>
          </a:p>
        </p:txBody>
      </p:sp>
      <p:graphicFrame>
        <p:nvGraphicFramePr>
          <p:cNvPr id="1280" name="Google Shape;1280;p22"/>
          <p:cNvGraphicFramePr/>
          <p:nvPr/>
        </p:nvGraphicFramePr>
        <p:xfrm>
          <a:off x="720000" y="1129700"/>
          <a:ext cx="3000000" cy="3000000"/>
        </p:xfrm>
        <a:graphic>
          <a:graphicData uri="http://schemas.openxmlformats.org/drawingml/2006/table">
            <a:tbl>
              <a:tblPr>
                <a:noFill/>
                <a:tableStyleId>{618E36AE-3E99-4941-A391-EE2089DD61A5}</a:tableStyleId>
              </a:tblPr>
              <a:tblGrid>
                <a:gridCol w="1168925"/>
                <a:gridCol w="1376900"/>
                <a:gridCol w="1272925"/>
                <a:gridCol w="1272925"/>
              </a:tblGrid>
              <a:tr h="587950">
                <a:tc>
                  <a:txBody>
                    <a:bodyPr/>
                    <a:lstStyle/>
                    <a:p>
                      <a:pPr indent="0" lvl="0" marL="0" rtl="0" algn="ctr">
                        <a:spcBef>
                          <a:spcPts val="0"/>
                        </a:spcBef>
                        <a:spcAft>
                          <a:spcPts val="0"/>
                        </a:spcAft>
                        <a:buNone/>
                      </a:pPr>
                      <a:r>
                        <a:t/>
                      </a:r>
                      <a:endParaRPr sz="2200">
                        <a:solidFill>
                          <a:schemeClr val="accent4"/>
                        </a:solidFill>
                        <a:latin typeface="Chau Philomene One"/>
                        <a:ea typeface="Chau Philomene One"/>
                        <a:cs typeface="Chau Philomene One"/>
                        <a:sym typeface="Chau Philomene One"/>
                      </a:endParaRPr>
                    </a:p>
                  </a:txBody>
                  <a:tcPr marT="91425" marB="91425" marR="91425" marL="91425">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accent4"/>
                          </a:solidFill>
                          <a:latin typeface="Chau Philomene One"/>
                          <a:ea typeface="Chau Philomene One"/>
                          <a:cs typeface="Chau Philomene One"/>
                          <a:sym typeface="Chau Philomene One"/>
                        </a:rPr>
                        <a:t>ROWAN</a:t>
                      </a:r>
                      <a:endParaRPr sz="2200">
                        <a:solidFill>
                          <a:schemeClr val="accent4"/>
                        </a:solidFill>
                        <a:latin typeface="Chau Philomene One"/>
                        <a:ea typeface="Chau Philomene One"/>
                        <a:cs typeface="Chau Philomene One"/>
                        <a:sym typeface="Chau Philomene One"/>
                      </a:endParaRPr>
                    </a:p>
                  </a:txBody>
                  <a:tcPr marT="91425" marB="91425" marR="91425" marL="91425">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2200">
                          <a:solidFill>
                            <a:schemeClr val="accent4"/>
                          </a:solidFill>
                          <a:latin typeface="Chau Philomene One"/>
                          <a:ea typeface="Chau Philomene One"/>
                          <a:cs typeface="Chau Philomene One"/>
                          <a:sym typeface="Chau Philomene One"/>
                        </a:rPr>
                        <a:t>MIN</a:t>
                      </a:r>
                      <a:endParaRPr sz="2200">
                        <a:solidFill>
                          <a:schemeClr val="accent4"/>
                        </a:solidFill>
                        <a:latin typeface="Chau Philomene One"/>
                        <a:ea typeface="Chau Philomene One"/>
                        <a:cs typeface="Chau Philomene One"/>
                        <a:sym typeface="Chau Philomene One"/>
                      </a:endParaRPr>
                    </a:p>
                  </a:txBody>
                  <a:tcPr marT="91425" marB="91425" marR="91425" marL="91425">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2200">
                          <a:solidFill>
                            <a:schemeClr val="accent4"/>
                          </a:solidFill>
                          <a:latin typeface="Chau Philomene One"/>
                          <a:ea typeface="Chau Philomene One"/>
                          <a:cs typeface="Chau Philomene One"/>
                          <a:sym typeface="Chau Philomene One"/>
                        </a:rPr>
                        <a:t>HIEN</a:t>
                      </a:r>
                      <a:endParaRPr sz="2200">
                        <a:solidFill>
                          <a:schemeClr val="accent4"/>
                        </a:solidFill>
                        <a:latin typeface="Chau Philomene One"/>
                        <a:ea typeface="Chau Philomene One"/>
                        <a:cs typeface="Chau Philomene One"/>
                        <a:sym typeface="Chau Philomene One"/>
                      </a:endParaRPr>
                    </a:p>
                  </a:txBody>
                  <a:tcPr marT="91425" marB="91425" marR="91425" marL="91425">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lt2"/>
                    </a:solidFill>
                  </a:tcPr>
                </a:tc>
              </a:tr>
              <a:tr h="396200">
                <a:tc>
                  <a:txBody>
                    <a:bodyPr/>
                    <a:lstStyle/>
                    <a:p>
                      <a:pPr indent="0" lvl="0" marL="0" rtl="0" algn="ctr">
                        <a:spcBef>
                          <a:spcPts val="0"/>
                        </a:spcBef>
                        <a:spcAft>
                          <a:spcPts val="0"/>
                        </a:spcAft>
                        <a:buNone/>
                      </a:pPr>
                      <a:r>
                        <a:rPr lang="en">
                          <a:solidFill>
                            <a:schemeClr val="dk1"/>
                          </a:solidFill>
                          <a:latin typeface="Chau Philomene One"/>
                          <a:ea typeface="Chau Philomene One"/>
                          <a:cs typeface="Chau Philomene One"/>
                          <a:sym typeface="Chau Philomene One"/>
                        </a:rPr>
                        <a:t>Data</a:t>
                      </a:r>
                      <a:endParaRPr>
                        <a:solidFill>
                          <a:schemeClr val="dk1"/>
                        </a:solidFill>
                        <a:latin typeface="Chau Philomene One"/>
                        <a:ea typeface="Chau Philomene One"/>
                        <a:cs typeface="Chau Philomene One"/>
                        <a:sym typeface="Chau Philomene One"/>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solidFill>
                          <a:schemeClr val="accent2"/>
                        </a:solidFill>
                        <a:latin typeface="Catamaran"/>
                        <a:ea typeface="Catamaran"/>
                        <a:cs typeface="Catamaran"/>
                        <a:sym typeface="Catamaran"/>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lt1"/>
                    </a:solidFill>
                  </a:tcPr>
                </a:tc>
              </a:tr>
              <a:tr h="396200">
                <a:tc>
                  <a:txBody>
                    <a:bodyPr/>
                    <a:lstStyle/>
                    <a:p>
                      <a:pPr indent="0" lvl="0" marL="0" rtl="0" algn="ctr">
                        <a:spcBef>
                          <a:spcPts val="0"/>
                        </a:spcBef>
                        <a:spcAft>
                          <a:spcPts val="0"/>
                        </a:spcAft>
                        <a:buNone/>
                      </a:pPr>
                      <a:r>
                        <a:rPr lang="en">
                          <a:solidFill>
                            <a:schemeClr val="dk1"/>
                          </a:solidFill>
                          <a:latin typeface="Chau Philomene One"/>
                          <a:ea typeface="Chau Philomene One"/>
                          <a:cs typeface="Chau Philomene One"/>
                          <a:sym typeface="Chau Philomene One"/>
                        </a:rPr>
                        <a:t>Writing</a:t>
                      </a:r>
                      <a:endParaRPr>
                        <a:solidFill>
                          <a:schemeClr val="dk1"/>
                        </a:solidFill>
                        <a:latin typeface="Chau Philomene One"/>
                        <a:ea typeface="Chau Philomene One"/>
                        <a:cs typeface="Chau Philomene One"/>
                        <a:sym typeface="Chau Philomene One"/>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a:solidFill>
                          <a:schemeClr val="accent2"/>
                        </a:solidFill>
                        <a:latin typeface="Catamaran"/>
                        <a:ea typeface="Catamaran"/>
                        <a:cs typeface="Catamaran"/>
                        <a:sym typeface="Catamaran"/>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solidFill>
                          <a:schemeClr val="accent2"/>
                        </a:solidFill>
                        <a:latin typeface="Catamaran"/>
                        <a:ea typeface="Catamaran"/>
                        <a:cs typeface="Catamaran"/>
                        <a:sym typeface="Catamaran"/>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lt1"/>
                    </a:solidFill>
                  </a:tcPr>
                </a:tc>
              </a:tr>
              <a:tr h="432775">
                <a:tc>
                  <a:txBody>
                    <a:bodyPr/>
                    <a:lstStyle/>
                    <a:p>
                      <a:pPr indent="0" lvl="0" marL="0" rtl="0" algn="ctr">
                        <a:spcBef>
                          <a:spcPts val="0"/>
                        </a:spcBef>
                        <a:spcAft>
                          <a:spcPts val="0"/>
                        </a:spcAft>
                        <a:buNone/>
                      </a:pPr>
                      <a:r>
                        <a:rPr lang="en">
                          <a:solidFill>
                            <a:schemeClr val="dk1"/>
                          </a:solidFill>
                          <a:latin typeface="Chau Philomene One"/>
                          <a:ea typeface="Chau Philomene One"/>
                          <a:cs typeface="Chau Philomene One"/>
                          <a:sym typeface="Chau Philomene One"/>
                        </a:rPr>
                        <a:t>Design and </a:t>
                      </a:r>
                      <a:r>
                        <a:rPr lang="en">
                          <a:solidFill>
                            <a:schemeClr val="dk1"/>
                          </a:solidFill>
                          <a:latin typeface="Chau Philomene One"/>
                          <a:ea typeface="Chau Philomene One"/>
                          <a:cs typeface="Chau Philomene One"/>
                          <a:sym typeface="Chau Philomene One"/>
                        </a:rPr>
                        <a:t>Graphics</a:t>
                      </a:r>
                      <a:endParaRPr>
                        <a:solidFill>
                          <a:schemeClr val="dk1"/>
                        </a:solidFill>
                        <a:latin typeface="Chau Philomene One"/>
                        <a:ea typeface="Chau Philomene One"/>
                        <a:cs typeface="Chau Philomene One"/>
                        <a:sym typeface="Chau Philomene One"/>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solidFill>
                          <a:schemeClr val="accent2"/>
                        </a:solidFill>
                        <a:latin typeface="Catamaran"/>
                        <a:ea typeface="Catamaran"/>
                        <a:cs typeface="Catamaran"/>
                        <a:sym typeface="Catamaran"/>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solidFill>
                          <a:schemeClr val="accent2"/>
                        </a:solidFill>
                        <a:latin typeface="Catamaran"/>
                        <a:ea typeface="Catamaran"/>
                        <a:cs typeface="Catamaran"/>
                        <a:sym typeface="Catamaran"/>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lt1"/>
                    </a:solidFill>
                  </a:tcPr>
                </a:tc>
              </a:tr>
              <a:tr h="586525">
                <a:tc>
                  <a:txBody>
                    <a:bodyPr/>
                    <a:lstStyle/>
                    <a:p>
                      <a:pPr indent="0" lvl="0" marL="0" rtl="0" algn="ctr">
                        <a:spcBef>
                          <a:spcPts val="0"/>
                        </a:spcBef>
                        <a:spcAft>
                          <a:spcPts val="0"/>
                        </a:spcAft>
                        <a:buNone/>
                      </a:pPr>
                      <a:r>
                        <a:rPr lang="en">
                          <a:solidFill>
                            <a:schemeClr val="dk1"/>
                          </a:solidFill>
                          <a:latin typeface="Chau Philomene One"/>
                          <a:ea typeface="Chau Philomene One"/>
                          <a:cs typeface="Chau Philomene One"/>
                          <a:sym typeface="Chau Philomene One"/>
                        </a:rPr>
                        <a:t>Navigation/</a:t>
                      </a:r>
                      <a:endParaRPr>
                        <a:solidFill>
                          <a:schemeClr val="dk1"/>
                        </a:solidFill>
                        <a:latin typeface="Chau Philomene One"/>
                        <a:ea typeface="Chau Philomene One"/>
                        <a:cs typeface="Chau Philomene One"/>
                        <a:sym typeface="Chau Philomene One"/>
                      </a:endParaRPr>
                    </a:p>
                    <a:p>
                      <a:pPr indent="0" lvl="0" marL="0" rtl="0" algn="ctr">
                        <a:spcBef>
                          <a:spcPts val="0"/>
                        </a:spcBef>
                        <a:spcAft>
                          <a:spcPts val="0"/>
                        </a:spcAft>
                        <a:buNone/>
                      </a:pPr>
                      <a:r>
                        <a:rPr lang="en">
                          <a:solidFill>
                            <a:schemeClr val="dk1"/>
                          </a:solidFill>
                          <a:latin typeface="Chau Philomene One"/>
                          <a:ea typeface="Chau Philomene One"/>
                          <a:cs typeface="Chau Philomene One"/>
                          <a:sym typeface="Chau Philomene One"/>
                        </a:rPr>
                        <a:t>Accessibility</a:t>
                      </a:r>
                      <a:endParaRPr>
                        <a:solidFill>
                          <a:schemeClr val="dk1"/>
                        </a:solidFill>
                        <a:latin typeface="Chau Philomene One"/>
                        <a:ea typeface="Chau Philomene One"/>
                        <a:cs typeface="Chau Philomene One"/>
                        <a:sym typeface="Chau Philomene One"/>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a:solidFill>
                          <a:schemeClr val="accent2"/>
                        </a:solidFill>
                        <a:latin typeface="Catamaran"/>
                        <a:ea typeface="Catamaran"/>
                        <a:cs typeface="Catamaran"/>
                        <a:sym typeface="Catamaran"/>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solidFill>
                          <a:schemeClr val="accent2"/>
                        </a:solidFill>
                        <a:latin typeface="Catamaran"/>
                        <a:ea typeface="Catamaran"/>
                        <a:cs typeface="Catamaran"/>
                        <a:sym typeface="Catamaran"/>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lt1"/>
                    </a:solidFill>
                  </a:tcPr>
                </a:tc>
              </a:tr>
              <a:tr h="482900">
                <a:tc>
                  <a:txBody>
                    <a:bodyPr/>
                    <a:lstStyle/>
                    <a:p>
                      <a:pPr indent="0" lvl="0" marL="0" rtl="0" algn="ctr">
                        <a:spcBef>
                          <a:spcPts val="0"/>
                        </a:spcBef>
                        <a:spcAft>
                          <a:spcPts val="0"/>
                        </a:spcAft>
                        <a:buNone/>
                      </a:pPr>
                      <a:r>
                        <a:rPr lang="en">
                          <a:solidFill>
                            <a:schemeClr val="dk1"/>
                          </a:solidFill>
                          <a:latin typeface="Chau Philomene One"/>
                          <a:ea typeface="Chau Philomene One"/>
                          <a:cs typeface="Chau Philomene One"/>
                          <a:sym typeface="Chau Philomene One"/>
                        </a:rPr>
                        <a:t>Code</a:t>
                      </a:r>
                      <a:endParaRPr>
                        <a:solidFill>
                          <a:schemeClr val="dk1"/>
                        </a:solidFill>
                        <a:latin typeface="Chau Philomene One"/>
                        <a:ea typeface="Chau Philomene One"/>
                        <a:cs typeface="Chau Philomene One"/>
                        <a:sym typeface="Chau Philomene One"/>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solidFill>
                          <a:schemeClr val="accent2"/>
                        </a:solidFill>
                        <a:latin typeface="Catamaran"/>
                        <a:ea typeface="Catamaran"/>
                        <a:cs typeface="Catamaran"/>
                        <a:sym typeface="Catamaran"/>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solidFill>
                      <a:schemeClr val="lt1"/>
                    </a:solidFill>
                  </a:tcPr>
                </a:tc>
              </a:tr>
            </a:tbl>
          </a:graphicData>
        </a:graphic>
      </p:graphicFrame>
      <p:sp>
        <p:nvSpPr>
          <p:cNvPr id="1281" name="Google Shape;1281;p22"/>
          <p:cNvSpPr txBox="1"/>
          <p:nvPr/>
        </p:nvSpPr>
        <p:spPr>
          <a:xfrm>
            <a:off x="1655100" y="566200"/>
            <a:ext cx="58338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Chau Philomene One"/>
                <a:ea typeface="Chau Philomene One"/>
                <a:cs typeface="Chau Philomene One"/>
                <a:sym typeface="Chau Philomene One"/>
              </a:rPr>
              <a:t>Who’s doing what?</a:t>
            </a:r>
            <a:endParaRPr sz="2200">
              <a:solidFill>
                <a:schemeClr val="dk1"/>
              </a:solidFill>
              <a:latin typeface="Chau Philomene One"/>
              <a:ea typeface="Chau Philomene One"/>
              <a:cs typeface="Chau Philomene One"/>
              <a:sym typeface="Chau Philomene One"/>
            </a:endParaRPr>
          </a:p>
        </p:txBody>
      </p:sp>
      <p:grpSp>
        <p:nvGrpSpPr>
          <p:cNvPr id="1282" name="Google Shape;1282;p22"/>
          <p:cNvGrpSpPr/>
          <p:nvPr/>
        </p:nvGrpSpPr>
        <p:grpSpPr>
          <a:xfrm>
            <a:off x="3200968" y="300807"/>
            <a:ext cx="219776" cy="265403"/>
            <a:chOff x="3691525" y="2251200"/>
            <a:chExt cx="194475" cy="301150"/>
          </a:xfrm>
        </p:grpSpPr>
        <p:sp>
          <p:nvSpPr>
            <p:cNvPr id="1283" name="Google Shape;1283;p22"/>
            <p:cNvSpPr/>
            <p:nvPr/>
          </p:nvSpPr>
          <p:spPr>
            <a:xfrm>
              <a:off x="3783675" y="2299900"/>
              <a:ext cx="9775" cy="252450"/>
            </a:xfrm>
            <a:custGeom>
              <a:rect b="b" l="l" r="r" t="t"/>
              <a:pathLst>
                <a:path extrusionOk="0" h="10098" w="391">
                  <a:moveTo>
                    <a:pt x="196" y="1"/>
                  </a:moveTo>
                  <a:cubicBezTo>
                    <a:pt x="98" y="1"/>
                    <a:pt x="1" y="82"/>
                    <a:pt x="1" y="195"/>
                  </a:cubicBezTo>
                  <a:lnTo>
                    <a:pt x="1" y="9903"/>
                  </a:lnTo>
                  <a:cubicBezTo>
                    <a:pt x="1" y="10020"/>
                    <a:pt x="98" y="10098"/>
                    <a:pt x="196" y="10098"/>
                  </a:cubicBezTo>
                  <a:cubicBezTo>
                    <a:pt x="309" y="10098"/>
                    <a:pt x="391" y="10020"/>
                    <a:pt x="391" y="9903"/>
                  </a:cubicBezTo>
                  <a:lnTo>
                    <a:pt x="391" y="195"/>
                  </a:lnTo>
                  <a:cubicBezTo>
                    <a:pt x="391" y="82"/>
                    <a:pt x="309" y="1"/>
                    <a:pt x="196"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2"/>
            <p:cNvSpPr/>
            <p:nvPr/>
          </p:nvSpPr>
          <p:spPr>
            <a:xfrm>
              <a:off x="3769075" y="2251200"/>
              <a:ext cx="39000" cy="68200"/>
            </a:xfrm>
            <a:custGeom>
              <a:rect b="b" l="l" r="r" t="t"/>
              <a:pathLst>
                <a:path extrusionOk="0" h="2728" w="1560">
                  <a:moveTo>
                    <a:pt x="780" y="0"/>
                  </a:moveTo>
                  <a:cubicBezTo>
                    <a:pt x="780" y="0"/>
                    <a:pt x="0" y="779"/>
                    <a:pt x="0" y="1364"/>
                  </a:cubicBezTo>
                  <a:cubicBezTo>
                    <a:pt x="0" y="1949"/>
                    <a:pt x="780" y="2728"/>
                    <a:pt x="780" y="2728"/>
                  </a:cubicBezTo>
                  <a:cubicBezTo>
                    <a:pt x="780" y="2728"/>
                    <a:pt x="1559" y="1949"/>
                    <a:pt x="1559" y="1364"/>
                  </a:cubicBezTo>
                  <a:cubicBezTo>
                    <a:pt x="1559" y="779"/>
                    <a:pt x="780" y="0"/>
                    <a:pt x="780"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2"/>
            <p:cNvSpPr/>
            <p:nvPr/>
          </p:nvSpPr>
          <p:spPr>
            <a:xfrm>
              <a:off x="3711000" y="2304775"/>
              <a:ext cx="77575" cy="58100"/>
            </a:xfrm>
            <a:custGeom>
              <a:rect b="b" l="l" r="r" t="t"/>
              <a:pathLst>
                <a:path extrusionOk="0" h="2324" w="3103">
                  <a:moveTo>
                    <a:pt x="1" y="0"/>
                  </a:moveTo>
                  <a:lnTo>
                    <a:pt x="1" y="355"/>
                  </a:lnTo>
                  <a:cubicBezTo>
                    <a:pt x="1" y="842"/>
                    <a:pt x="293" y="1267"/>
                    <a:pt x="749" y="1446"/>
                  </a:cubicBezTo>
                  <a:lnTo>
                    <a:pt x="3103" y="2323"/>
                  </a:lnTo>
                  <a:lnTo>
                    <a:pt x="3103" y="1965"/>
                  </a:lnTo>
                  <a:cubicBezTo>
                    <a:pt x="3103" y="1477"/>
                    <a:pt x="2810" y="1057"/>
                    <a:pt x="2354" y="877"/>
                  </a:cubicBezTo>
                  <a:lnTo>
                    <a:pt x="1"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2"/>
            <p:cNvSpPr/>
            <p:nvPr/>
          </p:nvSpPr>
          <p:spPr>
            <a:xfrm>
              <a:off x="3691525" y="2357975"/>
              <a:ext cx="97050" cy="58475"/>
            </a:xfrm>
            <a:custGeom>
              <a:rect b="b" l="l" r="r" t="t"/>
              <a:pathLst>
                <a:path extrusionOk="0" h="2339" w="3882">
                  <a:moveTo>
                    <a:pt x="0" y="0"/>
                  </a:moveTo>
                  <a:lnTo>
                    <a:pt x="0" y="308"/>
                  </a:lnTo>
                  <a:cubicBezTo>
                    <a:pt x="0" y="811"/>
                    <a:pt x="339" y="1267"/>
                    <a:pt x="826" y="1427"/>
                  </a:cubicBezTo>
                  <a:lnTo>
                    <a:pt x="3882" y="2338"/>
                  </a:lnTo>
                  <a:lnTo>
                    <a:pt x="3882" y="2046"/>
                  </a:lnTo>
                  <a:cubicBezTo>
                    <a:pt x="3882" y="1524"/>
                    <a:pt x="3554" y="1072"/>
                    <a:pt x="3052" y="924"/>
                  </a:cubicBezTo>
                  <a:lnTo>
                    <a:pt x="0"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2"/>
            <p:cNvSpPr/>
            <p:nvPr/>
          </p:nvSpPr>
          <p:spPr>
            <a:xfrm>
              <a:off x="3691525" y="2416425"/>
              <a:ext cx="97050" cy="58475"/>
            </a:xfrm>
            <a:custGeom>
              <a:rect b="b" l="l" r="r" t="t"/>
              <a:pathLst>
                <a:path extrusionOk="0" h="2339" w="3882">
                  <a:moveTo>
                    <a:pt x="0" y="0"/>
                  </a:moveTo>
                  <a:lnTo>
                    <a:pt x="0" y="293"/>
                  </a:lnTo>
                  <a:cubicBezTo>
                    <a:pt x="0" y="811"/>
                    <a:pt x="339" y="1267"/>
                    <a:pt x="826" y="1411"/>
                  </a:cubicBezTo>
                  <a:lnTo>
                    <a:pt x="3882" y="2339"/>
                  </a:lnTo>
                  <a:lnTo>
                    <a:pt x="3882" y="2027"/>
                  </a:lnTo>
                  <a:cubicBezTo>
                    <a:pt x="3882" y="1509"/>
                    <a:pt x="3554" y="1072"/>
                    <a:pt x="3052" y="908"/>
                  </a:cubicBezTo>
                  <a:lnTo>
                    <a:pt x="0"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2"/>
            <p:cNvSpPr/>
            <p:nvPr/>
          </p:nvSpPr>
          <p:spPr>
            <a:xfrm>
              <a:off x="3691525" y="2474875"/>
              <a:ext cx="97050" cy="58000"/>
            </a:xfrm>
            <a:custGeom>
              <a:rect b="b" l="l" r="r" t="t"/>
              <a:pathLst>
                <a:path extrusionOk="0" h="2320" w="3882">
                  <a:moveTo>
                    <a:pt x="0" y="1"/>
                  </a:moveTo>
                  <a:lnTo>
                    <a:pt x="0" y="293"/>
                  </a:lnTo>
                  <a:cubicBezTo>
                    <a:pt x="0" y="811"/>
                    <a:pt x="339" y="1267"/>
                    <a:pt x="826" y="1411"/>
                  </a:cubicBezTo>
                  <a:lnTo>
                    <a:pt x="3882" y="2319"/>
                  </a:lnTo>
                  <a:lnTo>
                    <a:pt x="3882" y="2027"/>
                  </a:lnTo>
                  <a:cubicBezTo>
                    <a:pt x="3882" y="1509"/>
                    <a:pt x="3554" y="1053"/>
                    <a:pt x="3052" y="909"/>
                  </a:cubicBezTo>
                  <a:lnTo>
                    <a:pt x="0"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2"/>
            <p:cNvSpPr/>
            <p:nvPr/>
          </p:nvSpPr>
          <p:spPr>
            <a:xfrm>
              <a:off x="3788550" y="2304775"/>
              <a:ext cx="77975" cy="58100"/>
            </a:xfrm>
            <a:custGeom>
              <a:rect b="b" l="l" r="r" t="t"/>
              <a:pathLst>
                <a:path extrusionOk="0" h="2324" w="3119">
                  <a:moveTo>
                    <a:pt x="3118" y="0"/>
                  </a:moveTo>
                  <a:lnTo>
                    <a:pt x="764" y="877"/>
                  </a:lnTo>
                  <a:cubicBezTo>
                    <a:pt x="309" y="1057"/>
                    <a:pt x="1" y="1477"/>
                    <a:pt x="1" y="1965"/>
                  </a:cubicBezTo>
                  <a:lnTo>
                    <a:pt x="1" y="2323"/>
                  </a:lnTo>
                  <a:lnTo>
                    <a:pt x="2354" y="1446"/>
                  </a:lnTo>
                  <a:cubicBezTo>
                    <a:pt x="2810" y="1267"/>
                    <a:pt x="3118" y="842"/>
                    <a:pt x="3118" y="355"/>
                  </a:cubicBezTo>
                  <a:lnTo>
                    <a:pt x="311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2"/>
            <p:cNvSpPr/>
            <p:nvPr/>
          </p:nvSpPr>
          <p:spPr>
            <a:xfrm>
              <a:off x="3788550" y="2357975"/>
              <a:ext cx="97450" cy="58475"/>
            </a:xfrm>
            <a:custGeom>
              <a:rect b="b" l="l" r="r" t="t"/>
              <a:pathLst>
                <a:path extrusionOk="0" h="2339" w="3898">
                  <a:moveTo>
                    <a:pt x="3898" y="0"/>
                  </a:moveTo>
                  <a:lnTo>
                    <a:pt x="827" y="924"/>
                  </a:lnTo>
                  <a:cubicBezTo>
                    <a:pt x="340" y="1072"/>
                    <a:pt x="1" y="1524"/>
                    <a:pt x="1" y="2046"/>
                  </a:cubicBezTo>
                  <a:lnTo>
                    <a:pt x="1" y="2338"/>
                  </a:lnTo>
                  <a:lnTo>
                    <a:pt x="3068" y="1427"/>
                  </a:lnTo>
                  <a:cubicBezTo>
                    <a:pt x="3555" y="1267"/>
                    <a:pt x="3898" y="811"/>
                    <a:pt x="3898" y="308"/>
                  </a:cubicBezTo>
                  <a:lnTo>
                    <a:pt x="389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2"/>
            <p:cNvSpPr/>
            <p:nvPr/>
          </p:nvSpPr>
          <p:spPr>
            <a:xfrm>
              <a:off x="3788550" y="2416425"/>
              <a:ext cx="97450" cy="58475"/>
            </a:xfrm>
            <a:custGeom>
              <a:rect b="b" l="l" r="r" t="t"/>
              <a:pathLst>
                <a:path extrusionOk="0" h="2339" w="3898">
                  <a:moveTo>
                    <a:pt x="3898" y="0"/>
                  </a:moveTo>
                  <a:lnTo>
                    <a:pt x="827" y="908"/>
                  </a:lnTo>
                  <a:cubicBezTo>
                    <a:pt x="340" y="1072"/>
                    <a:pt x="1" y="1509"/>
                    <a:pt x="1" y="2027"/>
                  </a:cubicBezTo>
                  <a:lnTo>
                    <a:pt x="1" y="2339"/>
                  </a:lnTo>
                  <a:lnTo>
                    <a:pt x="3068" y="1411"/>
                  </a:lnTo>
                  <a:cubicBezTo>
                    <a:pt x="3555" y="1267"/>
                    <a:pt x="3898" y="811"/>
                    <a:pt x="3898" y="293"/>
                  </a:cubicBezTo>
                  <a:lnTo>
                    <a:pt x="389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2"/>
            <p:cNvSpPr/>
            <p:nvPr/>
          </p:nvSpPr>
          <p:spPr>
            <a:xfrm>
              <a:off x="3788550" y="2474875"/>
              <a:ext cx="97450" cy="58000"/>
            </a:xfrm>
            <a:custGeom>
              <a:rect b="b" l="l" r="r" t="t"/>
              <a:pathLst>
                <a:path extrusionOk="0" h="2320" w="3898">
                  <a:moveTo>
                    <a:pt x="3898" y="1"/>
                  </a:moveTo>
                  <a:lnTo>
                    <a:pt x="827" y="909"/>
                  </a:lnTo>
                  <a:cubicBezTo>
                    <a:pt x="340" y="1053"/>
                    <a:pt x="1" y="1509"/>
                    <a:pt x="1" y="2027"/>
                  </a:cubicBezTo>
                  <a:lnTo>
                    <a:pt x="1" y="2319"/>
                  </a:lnTo>
                  <a:lnTo>
                    <a:pt x="3068" y="1411"/>
                  </a:lnTo>
                  <a:cubicBezTo>
                    <a:pt x="3555" y="1267"/>
                    <a:pt x="3898" y="811"/>
                    <a:pt x="3898" y="293"/>
                  </a:cubicBezTo>
                  <a:lnTo>
                    <a:pt x="3898"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22"/>
          <p:cNvGrpSpPr/>
          <p:nvPr/>
        </p:nvGrpSpPr>
        <p:grpSpPr>
          <a:xfrm>
            <a:off x="5734143" y="300807"/>
            <a:ext cx="219776" cy="265403"/>
            <a:chOff x="3691525" y="2251200"/>
            <a:chExt cx="194475" cy="301150"/>
          </a:xfrm>
        </p:grpSpPr>
        <p:sp>
          <p:nvSpPr>
            <p:cNvPr id="1294" name="Google Shape;1294;p22"/>
            <p:cNvSpPr/>
            <p:nvPr/>
          </p:nvSpPr>
          <p:spPr>
            <a:xfrm>
              <a:off x="3783675" y="2299900"/>
              <a:ext cx="9775" cy="252450"/>
            </a:xfrm>
            <a:custGeom>
              <a:rect b="b" l="l" r="r" t="t"/>
              <a:pathLst>
                <a:path extrusionOk="0" h="10098" w="391">
                  <a:moveTo>
                    <a:pt x="196" y="1"/>
                  </a:moveTo>
                  <a:cubicBezTo>
                    <a:pt x="98" y="1"/>
                    <a:pt x="1" y="82"/>
                    <a:pt x="1" y="195"/>
                  </a:cubicBezTo>
                  <a:lnTo>
                    <a:pt x="1" y="9903"/>
                  </a:lnTo>
                  <a:cubicBezTo>
                    <a:pt x="1" y="10020"/>
                    <a:pt x="98" y="10098"/>
                    <a:pt x="196" y="10098"/>
                  </a:cubicBezTo>
                  <a:cubicBezTo>
                    <a:pt x="309" y="10098"/>
                    <a:pt x="391" y="10020"/>
                    <a:pt x="391" y="9903"/>
                  </a:cubicBezTo>
                  <a:lnTo>
                    <a:pt x="391" y="195"/>
                  </a:lnTo>
                  <a:cubicBezTo>
                    <a:pt x="391" y="82"/>
                    <a:pt x="309" y="1"/>
                    <a:pt x="196"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2"/>
            <p:cNvSpPr/>
            <p:nvPr/>
          </p:nvSpPr>
          <p:spPr>
            <a:xfrm>
              <a:off x="3769075" y="2251200"/>
              <a:ext cx="39000" cy="68200"/>
            </a:xfrm>
            <a:custGeom>
              <a:rect b="b" l="l" r="r" t="t"/>
              <a:pathLst>
                <a:path extrusionOk="0" h="2728" w="1560">
                  <a:moveTo>
                    <a:pt x="780" y="0"/>
                  </a:moveTo>
                  <a:cubicBezTo>
                    <a:pt x="780" y="0"/>
                    <a:pt x="0" y="779"/>
                    <a:pt x="0" y="1364"/>
                  </a:cubicBezTo>
                  <a:cubicBezTo>
                    <a:pt x="0" y="1949"/>
                    <a:pt x="780" y="2728"/>
                    <a:pt x="780" y="2728"/>
                  </a:cubicBezTo>
                  <a:cubicBezTo>
                    <a:pt x="780" y="2728"/>
                    <a:pt x="1559" y="1949"/>
                    <a:pt x="1559" y="1364"/>
                  </a:cubicBezTo>
                  <a:cubicBezTo>
                    <a:pt x="1559" y="779"/>
                    <a:pt x="780" y="0"/>
                    <a:pt x="780"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2"/>
            <p:cNvSpPr/>
            <p:nvPr/>
          </p:nvSpPr>
          <p:spPr>
            <a:xfrm>
              <a:off x="3711000" y="2304775"/>
              <a:ext cx="77575" cy="58100"/>
            </a:xfrm>
            <a:custGeom>
              <a:rect b="b" l="l" r="r" t="t"/>
              <a:pathLst>
                <a:path extrusionOk="0" h="2324" w="3103">
                  <a:moveTo>
                    <a:pt x="1" y="0"/>
                  </a:moveTo>
                  <a:lnTo>
                    <a:pt x="1" y="355"/>
                  </a:lnTo>
                  <a:cubicBezTo>
                    <a:pt x="1" y="842"/>
                    <a:pt x="293" y="1267"/>
                    <a:pt x="749" y="1446"/>
                  </a:cubicBezTo>
                  <a:lnTo>
                    <a:pt x="3103" y="2323"/>
                  </a:lnTo>
                  <a:lnTo>
                    <a:pt x="3103" y="1965"/>
                  </a:lnTo>
                  <a:cubicBezTo>
                    <a:pt x="3103" y="1477"/>
                    <a:pt x="2810" y="1057"/>
                    <a:pt x="2354" y="877"/>
                  </a:cubicBezTo>
                  <a:lnTo>
                    <a:pt x="1"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2"/>
            <p:cNvSpPr/>
            <p:nvPr/>
          </p:nvSpPr>
          <p:spPr>
            <a:xfrm>
              <a:off x="3691525" y="2357975"/>
              <a:ext cx="97050" cy="58475"/>
            </a:xfrm>
            <a:custGeom>
              <a:rect b="b" l="l" r="r" t="t"/>
              <a:pathLst>
                <a:path extrusionOk="0" h="2339" w="3882">
                  <a:moveTo>
                    <a:pt x="0" y="0"/>
                  </a:moveTo>
                  <a:lnTo>
                    <a:pt x="0" y="308"/>
                  </a:lnTo>
                  <a:cubicBezTo>
                    <a:pt x="0" y="811"/>
                    <a:pt x="339" y="1267"/>
                    <a:pt x="826" y="1427"/>
                  </a:cubicBezTo>
                  <a:lnTo>
                    <a:pt x="3882" y="2338"/>
                  </a:lnTo>
                  <a:lnTo>
                    <a:pt x="3882" y="2046"/>
                  </a:lnTo>
                  <a:cubicBezTo>
                    <a:pt x="3882" y="1524"/>
                    <a:pt x="3554" y="1072"/>
                    <a:pt x="3052" y="924"/>
                  </a:cubicBezTo>
                  <a:lnTo>
                    <a:pt x="0"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2"/>
            <p:cNvSpPr/>
            <p:nvPr/>
          </p:nvSpPr>
          <p:spPr>
            <a:xfrm>
              <a:off x="3691525" y="2416425"/>
              <a:ext cx="97050" cy="58475"/>
            </a:xfrm>
            <a:custGeom>
              <a:rect b="b" l="l" r="r" t="t"/>
              <a:pathLst>
                <a:path extrusionOk="0" h="2339" w="3882">
                  <a:moveTo>
                    <a:pt x="0" y="0"/>
                  </a:moveTo>
                  <a:lnTo>
                    <a:pt x="0" y="293"/>
                  </a:lnTo>
                  <a:cubicBezTo>
                    <a:pt x="0" y="811"/>
                    <a:pt x="339" y="1267"/>
                    <a:pt x="826" y="1411"/>
                  </a:cubicBezTo>
                  <a:lnTo>
                    <a:pt x="3882" y="2339"/>
                  </a:lnTo>
                  <a:lnTo>
                    <a:pt x="3882" y="2027"/>
                  </a:lnTo>
                  <a:cubicBezTo>
                    <a:pt x="3882" y="1509"/>
                    <a:pt x="3554" y="1072"/>
                    <a:pt x="3052" y="908"/>
                  </a:cubicBezTo>
                  <a:lnTo>
                    <a:pt x="0"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2"/>
            <p:cNvSpPr/>
            <p:nvPr/>
          </p:nvSpPr>
          <p:spPr>
            <a:xfrm>
              <a:off x="3691525" y="2474875"/>
              <a:ext cx="97050" cy="58000"/>
            </a:xfrm>
            <a:custGeom>
              <a:rect b="b" l="l" r="r" t="t"/>
              <a:pathLst>
                <a:path extrusionOk="0" h="2320" w="3882">
                  <a:moveTo>
                    <a:pt x="0" y="1"/>
                  </a:moveTo>
                  <a:lnTo>
                    <a:pt x="0" y="293"/>
                  </a:lnTo>
                  <a:cubicBezTo>
                    <a:pt x="0" y="811"/>
                    <a:pt x="339" y="1267"/>
                    <a:pt x="826" y="1411"/>
                  </a:cubicBezTo>
                  <a:lnTo>
                    <a:pt x="3882" y="2319"/>
                  </a:lnTo>
                  <a:lnTo>
                    <a:pt x="3882" y="2027"/>
                  </a:lnTo>
                  <a:cubicBezTo>
                    <a:pt x="3882" y="1509"/>
                    <a:pt x="3554" y="1053"/>
                    <a:pt x="3052" y="909"/>
                  </a:cubicBezTo>
                  <a:lnTo>
                    <a:pt x="0"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2"/>
            <p:cNvSpPr/>
            <p:nvPr/>
          </p:nvSpPr>
          <p:spPr>
            <a:xfrm>
              <a:off x="3788550" y="2304775"/>
              <a:ext cx="77975" cy="58100"/>
            </a:xfrm>
            <a:custGeom>
              <a:rect b="b" l="l" r="r" t="t"/>
              <a:pathLst>
                <a:path extrusionOk="0" h="2324" w="3119">
                  <a:moveTo>
                    <a:pt x="3118" y="0"/>
                  </a:moveTo>
                  <a:lnTo>
                    <a:pt x="764" y="877"/>
                  </a:lnTo>
                  <a:cubicBezTo>
                    <a:pt x="309" y="1057"/>
                    <a:pt x="1" y="1477"/>
                    <a:pt x="1" y="1965"/>
                  </a:cubicBezTo>
                  <a:lnTo>
                    <a:pt x="1" y="2323"/>
                  </a:lnTo>
                  <a:lnTo>
                    <a:pt x="2354" y="1446"/>
                  </a:lnTo>
                  <a:cubicBezTo>
                    <a:pt x="2810" y="1267"/>
                    <a:pt x="3118" y="842"/>
                    <a:pt x="3118" y="355"/>
                  </a:cubicBezTo>
                  <a:lnTo>
                    <a:pt x="311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2"/>
            <p:cNvSpPr/>
            <p:nvPr/>
          </p:nvSpPr>
          <p:spPr>
            <a:xfrm>
              <a:off x="3788550" y="2357975"/>
              <a:ext cx="97450" cy="58475"/>
            </a:xfrm>
            <a:custGeom>
              <a:rect b="b" l="l" r="r" t="t"/>
              <a:pathLst>
                <a:path extrusionOk="0" h="2339" w="3898">
                  <a:moveTo>
                    <a:pt x="3898" y="0"/>
                  </a:moveTo>
                  <a:lnTo>
                    <a:pt x="827" y="924"/>
                  </a:lnTo>
                  <a:cubicBezTo>
                    <a:pt x="340" y="1072"/>
                    <a:pt x="1" y="1524"/>
                    <a:pt x="1" y="2046"/>
                  </a:cubicBezTo>
                  <a:lnTo>
                    <a:pt x="1" y="2338"/>
                  </a:lnTo>
                  <a:lnTo>
                    <a:pt x="3068" y="1427"/>
                  </a:lnTo>
                  <a:cubicBezTo>
                    <a:pt x="3555" y="1267"/>
                    <a:pt x="3898" y="811"/>
                    <a:pt x="3898" y="308"/>
                  </a:cubicBezTo>
                  <a:lnTo>
                    <a:pt x="389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2"/>
            <p:cNvSpPr/>
            <p:nvPr/>
          </p:nvSpPr>
          <p:spPr>
            <a:xfrm>
              <a:off x="3788550" y="2416425"/>
              <a:ext cx="97450" cy="58475"/>
            </a:xfrm>
            <a:custGeom>
              <a:rect b="b" l="l" r="r" t="t"/>
              <a:pathLst>
                <a:path extrusionOk="0" h="2339" w="3898">
                  <a:moveTo>
                    <a:pt x="3898" y="0"/>
                  </a:moveTo>
                  <a:lnTo>
                    <a:pt x="827" y="908"/>
                  </a:lnTo>
                  <a:cubicBezTo>
                    <a:pt x="340" y="1072"/>
                    <a:pt x="1" y="1509"/>
                    <a:pt x="1" y="2027"/>
                  </a:cubicBezTo>
                  <a:lnTo>
                    <a:pt x="1" y="2339"/>
                  </a:lnTo>
                  <a:lnTo>
                    <a:pt x="3068" y="1411"/>
                  </a:lnTo>
                  <a:cubicBezTo>
                    <a:pt x="3555" y="1267"/>
                    <a:pt x="3898" y="811"/>
                    <a:pt x="3898" y="293"/>
                  </a:cubicBezTo>
                  <a:lnTo>
                    <a:pt x="389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2"/>
            <p:cNvSpPr/>
            <p:nvPr/>
          </p:nvSpPr>
          <p:spPr>
            <a:xfrm>
              <a:off x="3788550" y="2474875"/>
              <a:ext cx="97450" cy="58000"/>
            </a:xfrm>
            <a:custGeom>
              <a:rect b="b" l="l" r="r" t="t"/>
              <a:pathLst>
                <a:path extrusionOk="0" h="2320" w="3898">
                  <a:moveTo>
                    <a:pt x="3898" y="1"/>
                  </a:moveTo>
                  <a:lnTo>
                    <a:pt x="827" y="909"/>
                  </a:lnTo>
                  <a:cubicBezTo>
                    <a:pt x="340" y="1053"/>
                    <a:pt x="1" y="1509"/>
                    <a:pt x="1" y="2027"/>
                  </a:cubicBezTo>
                  <a:lnTo>
                    <a:pt x="1" y="2319"/>
                  </a:lnTo>
                  <a:lnTo>
                    <a:pt x="3068" y="1411"/>
                  </a:lnTo>
                  <a:cubicBezTo>
                    <a:pt x="3555" y="1267"/>
                    <a:pt x="3898" y="811"/>
                    <a:pt x="3898" y="293"/>
                  </a:cubicBezTo>
                  <a:lnTo>
                    <a:pt x="3898"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 name="Google Shape;1304;p22"/>
          <p:cNvGrpSpPr/>
          <p:nvPr/>
        </p:nvGrpSpPr>
        <p:grpSpPr>
          <a:xfrm rot="-2884918">
            <a:off x="438672" y="4402754"/>
            <a:ext cx="337424" cy="770967"/>
            <a:chOff x="6783943" y="1761686"/>
            <a:chExt cx="372906" cy="852038"/>
          </a:xfrm>
        </p:grpSpPr>
        <p:sp>
          <p:nvSpPr>
            <p:cNvPr id="1305" name="Google Shape;1305;p22"/>
            <p:cNvSpPr/>
            <p:nvPr/>
          </p:nvSpPr>
          <p:spPr>
            <a:xfrm>
              <a:off x="6784612" y="1761686"/>
              <a:ext cx="372237" cy="759634"/>
            </a:xfrm>
            <a:custGeom>
              <a:rect b="b" l="l" r="r" t="t"/>
              <a:pathLst>
                <a:path extrusionOk="0" h="13630" w="6679">
                  <a:moveTo>
                    <a:pt x="5692" y="1"/>
                  </a:moveTo>
                  <a:cubicBezTo>
                    <a:pt x="5692" y="1"/>
                    <a:pt x="5238" y="249"/>
                    <a:pt x="3954" y="842"/>
                  </a:cubicBezTo>
                  <a:cubicBezTo>
                    <a:pt x="2677" y="1430"/>
                    <a:pt x="1" y="4112"/>
                    <a:pt x="740" y="8604"/>
                  </a:cubicBezTo>
                  <a:cubicBezTo>
                    <a:pt x="1412" y="12715"/>
                    <a:pt x="3712" y="13629"/>
                    <a:pt x="3712" y="13629"/>
                  </a:cubicBezTo>
                  <a:cubicBezTo>
                    <a:pt x="3712" y="13629"/>
                    <a:pt x="6679" y="11256"/>
                    <a:pt x="6310" y="6600"/>
                  </a:cubicBezTo>
                  <a:cubicBezTo>
                    <a:pt x="5910" y="1732"/>
                    <a:pt x="5692" y="1"/>
                    <a:pt x="5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2"/>
            <p:cNvSpPr/>
            <p:nvPr/>
          </p:nvSpPr>
          <p:spPr>
            <a:xfrm>
              <a:off x="6783943" y="1761686"/>
              <a:ext cx="318288" cy="759634"/>
            </a:xfrm>
            <a:custGeom>
              <a:rect b="b" l="l" r="r" t="t"/>
              <a:pathLst>
                <a:path extrusionOk="0" h="13630" w="5711">
                  <a:moveTo>
                    <a:pt x="5710" y="1"/>
                  </a:moveTo>
                  <a:cubicBezTo>
                    <a:pt x="5710" y="1"/>
                    <a:pt x="5256" y="249"/>
                    <a:pt x="3972" y="836"/>
                  </a:cubicBezTo>
                  <a:cubicBezTo>
                    <a:pt x="2683" y="1430"/>
                    <a:pt x="1" y="4112"/>
                    <a:pt x="745" y="8604"/>
                  </a:cubicBezTo>
                  <a:cubicBezTo>
                    <a:pt x="1418" y="12715"/>
                    <a:pt x="3718" y="13629"/>
                    <a:pt x="3718" y="13629"/>
                  </a:cubicBezTo>
                  <a:cubicBezTo>
                    <a:pt x="3718" y="13629"/>
                    <a:pt x="3748" y="13605"/>
                    <a:pt x="3809" y="13557"/>
                  </a:cubicBezTo>
                  <a:cubicBezTo>
                    <a:pt x="3470" y="12576"/>
                    <a:pt x="3149" y="11268"/>
                    <a:pt x="2901" y="9512"/>
                  </a:cubicBezTo>
                  <a:cubicBezTo>
                    <a:pt x="1962" y="2853"/>
                    <a:pt x="5710" y="1"/>
                    <a:pt x="57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2"/>
            <p:cNvSpPr/>
            <p:nvPr/>
          </p:nvSpPr>
          <p:spPr>
            <a:xfrm>
              <a:off x="6927009" y="1797020"/>
              <a:ext cx="140557" cy="816704"/>
            </a:xfrm>
            <a:custGeom>
              <a:rect b="b" l="l" r="r" t="t"/>
              <a:pathLst>
                <a:path extrusionOk="0" h="14654" w="2522">
                  <a:moveTo>
                    <a:pt x="2414" y="1"/>
                  </a:moveTo>
                  <a:cubicBezTo>
                    <a:pt x="2402" y="1"/>
                    <a:pt x="2390" y="5"/>
                    <a:pt x="2380" y="15"/>
                  </a:cubicBezTo>
                  <a:cubicBezTo>
                    <a:pt x="1539" y="862"/>
                    <a:pt x="1151" y="1994"/>
                    <a:pt x="794" y="3114"/>
                  </a:cubicBezTo>
                  <a:cubicBezTo>
                    <a:pt x="388" y="4374"/>
                    <a:pt x="146" y="5639"/>
                    <a:pt x="98" y="6971"/>
                  </a:cubicBezTo>
                  <a:cubicBezTo>
                    <a:pt x="1" y="9629"/>
                    <a:pt x="267" y="12353"/>
                    <a:pt x="1847" y="14587"/>
                  </a:cubicBezTo>
                  <a:cubicBezTo>
                    <a:pt x="1880" y="14634"/>
                    <a:pt x="1923" y="14654"/>
                    <a:pt x="1965" y="14654"/>
                  </a:cubicBezTo>
                  <a:cubicBezTo>
                    <a:pt x="2088" y="14654"/>
                    <a:pt x="2213" y="14492"/>
                    <a:pt x="2114" y="14357"/>
                  </a:cubicBezTo>
                  <a:cubicBezTo>
                    <a:pt x="600" y="12208"/>
                    <a:pt x="334" y="9490"/>
                    <a:pt x="425" y="6929"/>
                  </a:cubicBezTo>
                  <a:cubicBezTo>
                    <a:pt x="467" y="5675"/>
                    <a:pt x="618" y="4465"/>
                    <a:pt x="994" y="3266"/>
                  </a:cubicBezTo>
                  <a:cubicBezTo>
                    <a:pt x="1327" y="2170"/>
                    <a:pt x="1696" y="965"/>
                    <a:pt x="2483" y="105"/>
                  </a:cubicBezTo>
                  <a:cubicBezTo>
                    <a:pt x="2522" y="67"/>
                    <a:pt x="2464" y="1"/>
                    <a:pt x="2414"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2"/>
            <p:cNvSpPr/>
            <p:nvPr/>
          </p:nvSpPr>
          <p:spPr>
            <a:xfrm>
              <a:off x="6818720" y="1761686"/>
              <a:ext cx="318901" cy="703567"/>
            </a:xfrm>
            <a:custGeom>
              <a:rect b="b" l="l" r="r" t="t"/>
              <a:pathLst>
                <a:path extrusionOk="0" h="12624" w="5722">
                  <a:moveTo>
                    <a:pt x="5080" y="1"/>
                  </a:moveTo>
                  <a:cubicBezTo>
                    <a:pt x="5080" y="1"/>
                    <a:pt x="5038" y="25"/>
                    <a:pt x="4947" y="67"/>
                  </a:cubicBezTo>
                  <a:cubicBezTo>
                    <a:pt x="4717" y="309"/>
                    <a:pt x="4481" y="552"/>
                    <a:pt x="4238" y="794"/>
                  </a:cubicBezTo>
                  <a:cubicBezTo>
                    <a:pt x="4223" y="799"/>
                    <a:pt x="4234" y="813"/>
                    <a:pt x="4245" y="813"/>
                  </a:cubicBezTo>
                  <a:cubicBezTo>
                    <a:pt x="4247" y="813"/>
                    <a:pt x="4249" y="813"/>
                    <a:pt x="4251" y="812"/>
                  </a:cubicBezTo>
                  <a:cubicBezTo>
                    <a:pt x="4535" y="552"/>
                    <a:pt x="4814" y="297"/>
                    <a:pt x="5080" y="25"/>
                  </a:cubicBezTo>
                  <a:lnTo>
                    <a:pt x="5080" y="1"/>
                  </a:lnTo>
                  <a:close/>
                  <a:moveTo>
                    <a:pt x="4033" y="509"/>
                  </a:moveTo>
                  <a:cubicBezTo>
                    <a:pt x="4008" y="515"/>
                    <a:pt x="3990" y="527"/>
                    <a:pt x="3966" y="540"/>
                  </a:cubicBezTo>
                  <a:cubicBezTo>
                    <a:pt x="3972" y="697"/>
                    <a:pt x="4002" y="854"/>
                    <a:pt x="4099" y="945"/>
                  </a:cubicBezTo>
                  <a:cubicBezTo>
                    <a:pt x="4106" y="951"/>
                    <a:pt x="4112" y="954"/>
                    <a:pt x="4118" y="954"/>
                  </a:cubicBezTo>
                  <a:cubicBezTo>
                    <a:pt x="4134" y="954"/>
                    <a:pt x="4148" y="933"/>
                    <a:pt x="4148" y="915"/>
                  </a:cubicBezTo>
                  <a:cubicBezTo>
                    <a:pt x="4142" y="824"/>
                    <a:pt x="4087" y="733"/>
                    <a:pt x="4063" y="642"/>
                  </a:cubicBezTo>
                  <a:cubicBezTo>
                    <a:pt x="4051" y="600"/>
                    <a:pt x="4039" y="552"/>
                    <a:pt x="4033" y="509"/>
                  </a:cubicBezTo>
                  <a:close/>
                  <a:moveTo>
                    <a:pt x="5128" y="503"/>
                  </a:moveTo>
                  <a:cubicBezTo>
                    <a:pt x="4735" y="939"/>
                    <a:pt x="4275" y="1302"/>
                    <a:pt x="3730" y="1514"/>
                  </a:cubicBezTo>
                  <a:cubicBezTo>
                    <a:pt x="3688" y="1339"/>
                    <a:pt x="3591" y="1187"/>
                    <a:pt x="3542" y="1012"/>
                  </a:cubicBezTo>
                  <a:cubicBezTo>
                    <a:pt x="3518" y="927"/>
                    <a:pt x="3494" y="854"/>
                    <a:pt x="3470" y="770"/>
                  </a:cubicBezTo>
                  <a:cubicBezTo>
                    <a:pt x="3451" y="776"/>
                    <a:pt x="3427" y="794"/>
                    <a:pt x="3397" y="800"/>
                  </a:cubicBezTo>
                  <a:cubicBezTo>
                    <a:pt x="3433" y="1066"/>
                    <a:pt x="3512" y="1339"/>
                    <a:pt x="3669" y="1526"/>
                  </a:cubicBezTo>
                  <a:cubicBezTo>
                    <a:pt x="3675" y="1539"/>
                    <a:pt x="3669" y="1545"/>
                    <a:pt x="3663" y="1545"/>
                  </a:cubicBezTo>
                  <a:cubicBezTo>
                    <a:pt x="3645" y="1551"/>
                    <a:pt x="3657" y="1575"/>
                    <a:pt x="3669" y="1575"/>
                  </a:cubicBezTo>
                  <a:cubicBezTo>
                    <a:pt x="4069" y="1514"/>
                    <a:pt x="4432" y="1218"/>
                    <a:pt x="4735" y="957"/>
                  </a:cubicBezTo>
                  <a:cubicBezTo>
                    <a:pt x="4880" y="836"/>
                    <a:pt x="5013" y="703"/>
                    <a:pt x="5135" y="564"/>
                  </a:cubicBezTo>
                  <a:cubicBezTo>
                    <a:pt x="5135" y="546"/>
                    <a:pt x="5128" y="521"/>
                    <a:pt x="5128" y="503"/>
                  </a:cubicBezTo>
                  <a:close/>
                  <a:moveTo>
                    <a:pt x="5189" y="1091"/>
                  </a:moveTo>
                  <a:cubicBezTo>
                    <a:pt x="4977" y="1296"/>
                    <a:pt x="4765" y="1496"/>
                    <a:pt x="4541" y="1678"/>
                  </a:cubicBezTo>
                  <a:cubicBezTo>
                    <a:pt x="4432" y="1763"/>
                    <a:pt x="3700" y="2326"/>
                    <a:pt x="3391" y="2404"/>
                  </a:cubicBezTo>
                  <a:cubicBezTo>
                    <a:pt x="3131" y="2023"/>
                    <a:pt x="2888" y="1648"/>
                    <a:pt x="2707" y="1236"/>
                  </a:cubicBezTo>
                  <a:cubicBezTo>
                    <a:pt x="2695" y="1248"/>
                    <a:pt x="2670" y="1254"/>
                    <a:pt x="2658" y="1272"/>
                  </a:cubicBezTo>
                  <a:cubicBezTo>
                    <a:pt x="2798" y="1678"/>
                    <a:pt x="3003" y="2083"/>
                    <a:pt x="3294" y="2416"/>
                  </a:cubicBezTo>
                  <a:cubicBezTo>
                    <a:pt x="3276" y="2404"/>
                    <a:pt x="3270" y="2398"/>
                    <a:pt x="3264" y="2392"/>
                  </a:cubicBezTo>
                  <a:cubicBezTo>
                    <a:pt x="3259" y="2386"/>
                    <a:pt x="3254" y="2383"/>
                    <a:pt x="3249" y="2383"/>
                  </a:cubicBezTo>
                  <a:cubicBezTo>
                    <a:pt x="3242" y="2383"/>
                    <a:pt x="3236" y="2391"/>
                    <a:pt x="3239" y="2398"/>
                  </a:cubicBezTo>
                  <a:cubicBezTo>
                    <a:pt x="3261" y="2454"/>
                    <a:pt x="3307" y="2477"/>
                    <a:pt x="3368" y="2477"/>
                  </a:cubicBezTo>
                  <a:cubicBezTo>
                    <a:pt x="3625" y="2477"/>
                    <a:pt x="4150" y="2066"/>
                    <a:pt x="4263" y="1993"/>
                  </a:cubicBezTo>
                  <a:cubicBezTo>
                    <a:pt x="4584" y="1763"/>
                    <a:pt x="4917" y="1508"/>
                    <a:pt x="5207" y="1218"/>
                  </a:cubicBezTo>
                  <a:cubicBezTo>
                    <a:pt x="5201" y="1175"/>
                    <a:pt x="5201" y="1133"/>
                    <a:pt x="5189" y="1091"/>
                  </a:cubicBezTo>
                  <a:close/>
                  <a:moveTo>
                    <a:pt x="1998" y="1878"/>
                  </a:moveTo>
                  <a:cubicBezTo>
                    <a:pt x="1980" y="1890"/>
                    <a:pt x="1968" y="1908"/>
                    <a:pt x="1962" y="1920"/>
                  </a:cubicBezTo>
                  <a:cubicBezTo>
                    <a:pt x="2150" y="2459"/>
                    <a:pt x="2477" y="2955"/>
                    <a:pt x="2913" y="3355"/>
                  </a:cubicBezTo>
                  <a:cubicBezTo>
                    <a:pt x="2913" y="3361"/>
                    <a:pt x="2919" y="3367"/>
                    <a:pt x="2931" y="3367"/>
                  </a:cubicBezTo>
                  <a:lnTo>
                    <a:pt x="2937" y="3373"/>
                  </a:lnTo>
                  <a:cubicBezTo>
                    <a:pt x="2945" y="3382"/>
                    <a:pt x="2953" y="3385"/>
                    <a:pt x="2961" y="3385"/>
                  </a:cubicBezTo>
                  <a:cubicBezTo>
                    <a:pt x="2974" y="3385"/>
                    <a:pt x="2986" y="3375"/>
                    <a:pt x="2997" y="3367"/>
                  </a:cubicBezTo>
                  <a:cubicBezTo>
                    <a:pt x="3918" y="3337"/>
                    <a:pt x="4699" y="2755"/>
                    <a:pt x="5292" y="2059"/>
                  </a:cubicBezTo>
                  <a:cubicBezTo>
                    <a:pt x="5280" y="2011"/>
                    <a:pt x="5280" y="1968"/>
                    <a:pt x="5274" y="1920"/>
                  </a:cubicBezTo>
                  <a:cubicBezTo>
                    <a:pt x="5038" y="2192"/>
                    <a:pt x="4802" y="2465"/>
                    <a:pt x="4523" y="2701"/>
                  </a:cubicBezTo>
                  <a:cubicBezTo>
                    <a:pt x="4093" y="3052"/>
                    <a:pt x="3560" y="3312"/>
                    <a:pt x="3003" y="3343"/>
                  </a:cubicBezTo>
                  <a:cubicBezTo>
                    <a:pt x="3003" y="3337"/>
                    <a:pt x="2997" y="3325"/>
                    <a:pt x="2985" y="3312"/>
                  </a:cubicBezTo>
                  <a:cubicBezTo>
                    <a:pt x="2543" y="2913"/>
                    <a:pt x="2198" y="2429"/>
                    <a:pt x="1998" y="1878"/>
                  </a:cubicBezTo>
                  <a:close/>
                  <a:moveTo>
                    <a:pt x="1363" y="2634"/>
                  </a:moveTo>
                  <a:cubicBezTo>
                    <a:pt x="1357" y="2659"/>
                    <a:pt x="1344" y="2671"/>
                    <a:pt x="1338" y="2677"/>
                  </a:cubicBezTo>
                  <a:cubicBezTo>
                    <a:pt x="1617" y="3331"/>
                    <a:pt x="1998" y="3978"/>
                    <a:pt x="2598" y="4342"/>
                  </a:cubicBezTo>
                  <a:cubicBezTo>
                    <a:pt x="2598" y="4354"/>
                    <a:pt x="2598" y="4354"/>
                    <a:pt x="2604" y="4354"/>
                  </a:cubicBezTo>
                  <a:lnTo>
                    <a:pt x="2610" y="4354"/>
                  </a:lnTo>
                  <a:cubicBezTo>
                    <a:pt x="2616" y="4360"/>
                    <a:pt x="2634" y="4366"/>
                    <a:pt x="2640" y="4366"/>
                  </a:cubicBezTo>
                  <a:cubicBezTo>
                    <a:pt x="2645" y="4368"/>
                    <a:pt x="2649" y="4368"/>
                    <a:pt x="2653" y="4368"/>
                  </a:cubicBezTo>
                  <a:cubicBezTo>
                    <a:pt x="2664" y="4368"/>
                    <a:pt x="2670" y="4363"/>
                    <a:pt x="2670" y="4354"/>
                  </a:cubicBezTo>
                  <a:cubicBezTo>
                    <a:pt x="2718" y="4358"/>
                    <a:pt x="2766" y="4361"/>
                    <a:pt x="2814" y="4361"/>
                  </a:cubicBezTo>
                  <a:cubicBezTo>
                    <a:pt x="3448" y="4361"/>
                    <a:pt x="4027" y="3964"/>
                    <a:pt x="4517" y="3603"/>
                  </a:cubicBezTo>
                  <a:cubicBezTo>
                    <a:pt x="4820" y="3379"/>
                    <a:pt x="5098" y="3143"/>
                    <a:pt x="5371" y="2883"/>
                  </a:cubicBezTo>
                  <a:cubicBezTo>
                    <a:pt x="5371" y="2852"/>
                    <a:pt x="5365" y="2816"/>
                    <a:pt x="5365" y="2786"/>
                  </a:cubicBezTo>
                  <a:cubicBezTo>
                    <a:pt x="5128" y="3010"/>
                    <a:pt x="4880" y="3234"/>
                    <a:pt x="4626" y="3428"/>
                  </a:cubicBezTo>
                  <a:cubicBezTo>
                    <a:pt x="4097" y="3839"/>
                    <a:pt x="3436" y="4325"/>
                    <a:pt x="2733" y="4325"/>
                  </a:cubicBezTo>
                  <a:cubicBezTo>
                    <a:pt x="2712" y="4325"/>
                    <a:pt x="2691" y="4324"/>
                    <a:pt x="2670" y="4324"/>
                  </a:cubicBezTo>
                  <a:cubicBezTo>
                    <a:pt x="2670" y="4324"/>
                    <a:pt x="2670" y="4311"/>
                    <a:pt x="2664" y="4311"/>
                  </a:cubicBezTo>
                  <a:cubicBezTo>
                    <a:pt x="2307" y="4033"/>
                    <a:pt x="2010" y="3748"/>
                    <a:pt x="1762" y="3367"/>
                  </a:cubicBezTo>
                  <a:cubicBezTo>
                    <a:pt x="1611" y="3131"/>
                    <a:pt x="1478" y="2883"/>
                    <a:pt x="1363" y="2634"/>
                  </a:cubicBezTo>
                  <a:close/>
                  <a:moveTo>
                    <a:pt x="781" y="3633"/>
                  </a:moveTo>
                  <a:lnTo>
                    <a:pt x="757" y="3676"/>
                  </a:lnTo>
                  <a:cubicBezTo>
                    <a:pt x="909" y="3942"/>
                    <a:pt x="1096" y="4184"/>
                    <a:pt x="1308" y="4402"/>
                  </a:cubicBezTo>
                  <a:cubicBezTo>
                    <a:pt x="1629" y="4735"/>
                    <a:pt x="2029" y="5086"/>
                    <a:pt x="2458" y="5250"/>
                  </a:cubicBezTo>
                  <a:lnTo>
                    <a:pt x="2477" y="5250"/>
                  </a:lnTo>
                  <a:cubicBezTo>
                    <a:pt x="2620" y="5299"/>
                    <a:pt x="2770" y="5321"/>
                    <a:pt x="2921" y="5321"/>
                  </a:cubicBezTo>
                  <a:cubicBezTo>
                    <a:pt x="3554" y="5321"/>
                    <a:pt x="4228" y="4944"/>
                    <a:pt x="4717" y="4626"/>
                  </a:cubicBezTo>
                  <a:cubicBezTo>
                    <a:pt x="4971" y="4457"/>
                    <a:pt x="5231" y="4269"/>
                    <a:pt x="5474" y="4063"/>
                  </a:cubicBezTo>
                  <a:cubicBezTo>
                    <a:pt x="5474" y="4027"/>
                    <a:pt x="5461" y="3991"/>
                    <a:pt x="5461" y="3948"/>
                  </a:cubicBezTo>
                  <a:cubicBezTo>
                    <a:pt x="5250" y="4148"/>
                    <a:pt x="5032" y="4324"/>
                    <a:pt x="4783" y="4487"/>
                  </a:cubicBezTo>
                  <a:cubicBezTo>
                    <a:pt x="4444" y="4717"/>
                    <a:pt x="4081" y="4929"/>
                    <a:pt x="3700" y="5068"/>
                  </a:cubicBezTo>
                  <a:cubicBezTo>
                    <a:pt x="3395" y="5191"/>
                    <a:pt x="3101" y="5232"/>
                    <a:pt x="2795" y="5232"/>
                  </a:cubicBezTo>
                  <a:cubicBezTo>
                    <a:pt x="2692" y="5232"/>
                    <a:pt x="2589" y="5227"/>
                    <a:pt x="2483" y="5220"/>
                  </a:cubicBezTo>
                  <a:lnTo>
                    <a:pt x="2483" y="5214"/>
                  </a:lnTo>
                  <a:cubicBezTo>
                    <a:pt x="2071" y="4935"/>
                    <a:pt x="1677" y="4705"/>
                    <a:pt x="1332" y="4342"/>
                  </a:cubicBezTo>
                  <a:cubicBezTo>
                    <a:pt x="1120" y="4124"/>
                    <a:pt x="939" y="3888"/>
                    <a:pt x="781" y="3633"/>
                  </a:cubicBezTo>
                  <a:close/>
                  <a:moveTo>
                    <a:pt x="333" y="4778"/>
                  </a:moveTo>
                  <a:cubicBezTo>
                    <a:pt x="327" y="4790"/>
                    <a:pt x="327" y="4814"/>
                    <a:pt x="315" y="4826"/>
                  </a:cubicBezTo>
                  <a:cubicBezTo>
                    <a:pt x="763" y="5540"/>
                    <a:pt x="1520" y="6001"/>
                    <a:pt x="2295" y="6370"/>
                  </a:cubicBezTo>
                  <a:cubicBezTo>
                    <a:pt x="2300" y="6372"/>
                    <a:pt x="2305" y="6374"/>
                    <a:pt x="2309" y="6374"/>
                  </a:cubicBezTo>
                  <a:cubicBezTo>
                    <a:pt x="2337" y="6374"/>
                    <a:pt x="2350" y="6330"/>
                    <a:pt x="2313" y="6309"/>
                  </a:cubicBezTo>
                  <a:cubicBezTo>
                    <a:pt x="1556" y="5958"/>
                    <a:pt x="794" y="5480"/>
                    <a:pt x="333" y="4778"/>
                  </a:cubicBezTo>
                  <a:close/>
                  <a:moveTo>
                    <a:pt x="5522" y="4693"/>
                  </a:moveTo>
                  <a:cubicBezTo>
                    <a:pt x="5207" y="5026"/>
                    <a:pt x="4874" y="5335"/>
                    <a:pt x="4481" y="5601"/>
                  </a:cubicBezTo>
                  <a:cubicBezTo>
                    <a:pt x="3809" y="6061"/>
                    <a:pt x="3022" y="6352"/>
                    <a:pt x="2192" y="6388"/>
                  </a:cubicBezTo>
                  <a:cubicBezTo>
                    <a:pt x="2180" y="6388"/>
                    <a:pt x="2180" y="6418"/>
                    <a:pt x="2192" y="6418"/>
                  </a:cubicBezTo>
                  <a:cubicBezTo>
                    <a:pt x="2224" y="6419"/>
                    <a:pt x="2255" y="6420"/>
                    <a:pt x="2287" y="6420"/>
                  </a:cubicBezTo>
                  <a:cubicBezTo>
                    <a:pt x="3518" y="6420"/>
                    <a:pt x="4684" y="5735"/>
                    <a:pt x="5540" y="4838"/>
                  </a:cubicBezTo>
                  <a:cubicBezTo>
                    <a:pt x="5534" y="4790"/>
                    <a:pt x="5534" y="4735"/>
                    <a:pt x="5522" y="4693"/>
                  </a:cubicBezTo>
                  <a:close/>
                  <a:moveTo>
                    <a:pt x="5631" y="5686"/>
                  </a:moveTo>
                  <a:cubicBezTo>
                    <a:pt x="5352" y="5995"/>
                    <a:pt x="5026" y="6261"/>
                    <a:pt x="4693" y="6509"/>
                  </a:cubicBezTo>
                  <a:cubicBezTo>
                    <a:pt x="4335" y="6782"/>
                    <a:pt x="3972" y="7048"/>
                    <a:pt x="3560" y="7236"/>
                  </a:cubicBezTo>
                  <a:cubicBezTo>
                    <a:pt x="3137" y="7429"/>
                    <a:pt x="2713" y="7502"/>
                    <a:pt x="2259" y="7502"/>
                  </a:cubicBezTo>
                  <a:cubicBezTo>
                    <a:pt x="2259" y="7484"/>
                    <a:pt x="2253" y="7478"/>
                    <a:pt x="2241" y="7472"/>
                  </a:cubicBezTo>
                  <a:cubicBezTo>
                    <a:pt x="1351" y="7181"/>
                    <a:pt x="606" y="6594"/>
                    <a:pt x="103" y="5819"/>
                  </a:cubicBezTo>
                  <a:cubicBezTo>
                    <a:pt x="103" y="5843"/>
                    <a:pt x="97" y="5867"/>
                    <a:pt x="91" y="5886"/>
                  </a:cubicBezTo>
                  <a:cubicBezTo>
                    <a:pt x="539" y="6636"/>
                    <a:pt x="1242" y="7205"/>
                    <a:pt x="2059" y="7508"/>
                  </a:cubicBezTo>
                  <a:cubicBezTo>
                    <a:pt x="2059" y="7514"/>
                    <a:pt x="2059" y="7520"/>
                    <a:pt x="2065" y="7520"/>
                  </a:cubicBezTo>
                  <a:cubicBezTo>
                    <a:pt x="2083" y="7520"/>
                    <a:pt x="2095" y="7520"/>
                    <a:pt x="2113" y="7532"/>
                  </a:cubicBezTo>
                  <a:cubicBezTo>
                    <a:pt x="2144" y="7538"/>
                    <a:pt x="2162" y="7551"/>
                    <a:pt x="2192" y="7563"/>
                  </a:cubicBezTo>
                  <a:cubicBezTo>
                    <a:pt x="2198" y="7564"/>
                    <a:pt x="2203" y="7565"/>
                    <a:pt x="2208" y="7565"/>
                  </a:cubicBezTo>
                  <a:cubicBezTo>
                    <a:pt x="2223" y="7565"/>
                    <a:pt x="2233" y="7558"/>
                    <a:pt x="2247" y="7544"/>
                  </a:cubicBezTo>
                  <a:cubicBezTo>
                    <a:pt x="2320" y="7549"/>
                    <a:pt x="2394" y="7551"/>
                    <a:pt x="2466" y="7551"/>
                  </a:cubicBezTo>
                  <a:cubicBezTo>
                    <a:pt x="2787" y="7551"/>
                    <a:pt x="3099" y="7504"/>
                    <a:pt x="3415" y="7381"/>
                  </a:cubicBezTo>
                  <a:cubicBezTo>
                    <a:pt x="3857" y="7205"/>
                    <a:pt x="4263" y="6933"/>
                    <a:pt x="4644" y="6654"/>
                  </a:cubicBezTo>
                  <a:cubicBezTo>
                    <a:pt x="4995" y="6394"/>
                    <a:pt x="5334" y="6128"/>
                    <a:pt x="5637" y="5813"/>
                  </a:cubicBezTo>
                  <a:cubicBezTo>
                    <a:pt x="5637" y="5764"/>
                    <a:pt x="5631" y="5728"/>
                    <a:pt x="5631" y="5686"/>
                  </a:cubicBezTo>
                  <a:close/>
                  <a:moveTo>
                    <a:pt x="5716" y="6897"/>
                  </a:moveTo>
                  <a:lnTo>
                    <a:pt x="5704" y="6903"/>
                  </a:lnTo>
                  <a:cubicBezTo>
                    <a:pt x="5413" y="7181"/>
                    <a:pt x="5080" y="7417"/>
                    <a:pt x="4747" y="7641"/>
                  </a:cubicBezTo>
                  <a:cubicBezTo>
                    <a:pt x="4360" y="7908"/>
                    <a:pt x="3978" y="8174"/>
                    <a:pt x="3524" y="8319"/>
                  </a:cubicBezTo>
                  <a:cubicBezTo>
                    <a:pt x="3112" y="8447"/>
                    <a:pt x="2676" y="8477"/>
                    <a:pt x="2247" y="8501"/>
                  </a:cubicBezTo>
                  <a:cubicBezTo>
                    <a:pt x="2241" y="8489"/>
                    <a:pt x="2241" y="8489"/>
                    <a:pt x="2234" y="8489"/>
                  </a:cubicBezTo>
                  <a:cubicBezTo>
                    <a:pt x="1344" y="8326"/>
                    <a:pt x="551" y="7847"/>
                    <a:pt x="0" y="7139"/>
                  </a:cubicBezTo>
                  <a:lnTo>
                    <a:pt x="0" y="7187"/>
                  </a:lnTo>
                  <a:cubicBezTo>
                    <a:pt x="497" y="7865"/>
                    <a:pt x="1217" y="8338"/>
                    <a:pt x="2035" y="8519"/>
                  </a:cubicBezTo>
                  <a:cubicBezTo>
                    <a:pt x="2029" y="8525"/>
                    <a:pt x="2035" y="8543"/>
                    <a:pt x="2041" y="8543"/>
                  </a:cubicBezTo>
                  <a:lnTo>
                    <a:pt x="2150" y="8543"/>
                  </a:lnTo>
                  <a:cubicBezTo>
                    <a:pt x="2174" y="8550"/>
                    <a:pt x="2192" y="8550"/>
                    <a:pt x="2216" y="8562"/>
                  </a:cubicBezTo>
                  <a:cubicBezTo>
                    <a:pt x="2234" y="8562"/>
                    <a:pt x="2241" y="8562"/>
                    <a:pt x="2247" y="8543"/>
                  </a:cubicBezTo>
                  <a:cubicBezTo>
                    <a:pt x="2658" y="8543"/>
                    <a:pt x="3082" y="8513"/>
                    <a:pt x="3476" y="8398"/>
                  </a:cubicBezTo>
                  <a:cubicBezTo>
                    <a:pt x="3936" y="8271"/>
                    <a:pt x="4335" y="8005"/>
                    <a:pt x="4735" y="7750"/>
                  </a:cubicBezTo>
                  <a:cubicBezTo>
                    <a:pt x="5056" y="7544"/>
                    <a:pt x="5401" y="7302"/>
                    <a:pt x="5722" y="7024"/>
                  </a:cubicBezTo>
                  <a:cubicBezTo>
                    <a:pt x="5722" y="6975"/>
                    <a:pt x="5716" y="6933"/>
                    <a:pt x="5716" y="6897"/>
                  </a:cubicBezTo>
                  <a:close/>
                  <a:moveTo>
                    <a:pt x="5698" y="7999"/>
                  </a:moveTo>
                  <a:lnTo>
                    <a:pt x="5698" y="7999"/>
                  </a:lnTo>
                  <a:cubicBezTo>
                    <a:pt x="5334" y="8332"/>
                    <a:pt x="4947" y="8628"/>
                    <a:pt x="4499" y="8870"/>
                  </a:cubicBezTo>
                  <a:cubicBezTo>
                    <a:pt x="3797" y="9264"/>
                    <a:pt x="3052" y="9476"/>
                    <a:pt x="2265" y="9633"/>
                  </a:cubicBezTo>
                  <a:cubicBezTo>
                    <a:pt x="2253" y="9633"/>
                    <a:pt x="2247" y="9627"/>
                    <a:pt x="2241" y="9627"/>
                  </a:cubicBezTo>
                  <a:cubicBezTo>
                    <a:pt x="1459" y="9524"/>
                    <a:pt x="739" y="9246"/>
                    <a:pt x="152" y="8761"/>
                  </a:cubicBezTo>
                  <a:lnTo>
                    <a:pt x="152" y="8761"/>
                  </a:lnTo>
                  <a:cubicBezTo>
                    <a:pt x="158" y="8786"/>
                    <a:pt x="158" y="8810"/>
                    <a:pt x="164" y="8828"/>
                  </a:cubicBezTo>
                  <a:cubicBezTo>
                    <a:pt x="751" y="9324"/>
                    <a:pt x="1478" y="9657"/>
                    <a:pt x="2234" y="9706"/>
                  </a:cubicBezTo>
                  <a:cubicBezTo>
                    <a:pt x="2265" y="9706"/>
                    <a:pt x="2277" y="9688"/>
                    <a:pt x="2277" y="9664"/>
                  </a:cubicBezTo>
                  <a:cubicBezTo>
                    <a:pt x="3088" y="9609"/>
                    <a:pt x="3899" y="9306"/>
                    <a:pt x="4602" y="8913"/>
                  </a:cubicBezTo>
                  <a:cubicBezTo>
                    <a:pt x="4977" y="8701"/>
                    <a:pt x="5352" y="8447"/>
                    <a:pt x="5692" y="8156"/>
                  </a:cubicBezTo>
                  <a:cubicBezTo>
                    <a:pt x="5692" y="8108"/>
                    <a:pt x="5698" y="8053"/>
                    <a:pt x="5698" y="7999"/>
                  </a:cubicBezTo>
                  <a:close/>
                  <a:moveTo>
                    <a:pt x="5474" y="9524"/>
                  </a:moveTo>
                  <a:lnTo>
                    <a:pt x="5474" y="9524"/>
                  </a:lnTo>
                  <a:cubicBezTo>
                    <a:pt x="5207" y="9748"/>
                    <a:pt x="4917" y="9930"/>
                    <a:pt x="4614" y="10087"/>
                  </a:cubicBezTo>
                  <a:cubicBezTo>
                    <a:pt x="3972" y="10430"/>
                    <a:pt x="3297" y="10701"/>
                    <a:pt x="2567" y="10701"/>
                  </a:cubicBezTo>
                  <a:cubicBezTo>
                    <a:pt x="2472" y="10701"/>
                    <a:pt x="2375" y="10697"/>
                    <a:pt x="2277" y="10687"/>
                  </a:cubicBezTo>
                  <a:cubicBezTo>
                    <a:pt x="2271" y="10687"/>
                    <a:pt x="2265" y="10693"/>
                    <a:pt x="2265" y="10699"/>
                  </a:cubicBezTo>
                  <a:cubicBezTo>
                    <a:pt x="1611" y="10638"/>
                    <a:pt x="1011" y="10451"/>
                    <a:pt x="485" y="10124"/>
                  </a:cubicBezTo>
                  <a:lnTo>
                    <a:pt x="485" y="10124"/>
                  </a:lnTo>
                  <a:cubicBezTo>
                    <a:pt x="491" y="10154"/>
                    <a:pt x="509" y="10196"/>
                    <a:pt x="515" y="10227"/>
                  </a:cubicBezTo>
                  <a:cubicBezTo>
                    <a:pt x="1066" y="10566"/>
                    <a:pt x="1720" y="10771"/>
                    <a:pt x="2362" y="10771"/>
                  </a:cubicBezTo>
                  <a:cubicBezTo>
                    <a:pt x="2386" y="10771"/>
                    <a:pt x="2392" y="10753"/>
                    <a:pt x="2392" y="10741"/>
                  </a:cubicBezTo>
                  <a:cubicBezTo>
                    <a:pt x="2504" y="10759"/>
                    <a:pt x="2616" y="10767"/>
                    <a:pt x="2728" y="10767"/>
                  </a:cubicBezTo>
                  <a:cubicBezTo>
                    <a:pt x="3434" y="10767"/>
                    <a:pt x="4136" y="10446"/>
                    <a:pt x="4747" y="10112"/>
                  </a:cubicBezTo>
                  <a:cubicBezTo>
                    <a:pt x="4971" y="9990"/>
                    <a:pt x="5207" y="9839"/>
                    <a:pt x="5431" y="9670"/>
                  </a:cubicBezTo>
                  <a:cubicBezTo>
                    <a:pt x="5449" y="9627"/>
                    <a:pt x="5455" y="9573"/>
                    <a:pt x="5474" y="9524"/>
                  </a:cubicBezTo>
                  <a:close/>
                  <a:moveTo>
                    <a:pt x="5098" y="10681"/>
                  </a:moveTo>
                  <a:lnTo>
                    <a:pt x="5098" y="10681"/>
                  </a:lnTo>
                  <a:cubicBezTo>
                    <a:pt x="4917" y="10838"/>
                    <a:pt x="4729" y="10995"/>
                    <a:pt x="4535" y="11135"/>
                  </a:cubicBezTo>
                  <a:cubicBezTo>
                    <a:pt x="4220" y="11359"/>
                    <a:pt x="3887" y="11528"/>
                    <a:pt x="3512" y="11607"/>
                  </a:cubicBezTo>
                  <a:cubicBezTo>
                    <a:pt x="3342" y="11649"/>
                    <a:pt x="3173" y="11680"/>
                    <a:pt x="2997" y="11698"/>
                  </a:cubicBezTo>
                  <a:cubicBezTo>
                    <a:pt x="2906" y="11712"/>
                    <a:pt x="2737" y="11755"/>
                    <a:pt x="2589" y="11755"/>
                  </a:cubicBezTo>
                  <a:cubicBezTo>
                    <a:pt x="2484" y="11755"/>
                    <a:pt x="2389" y="11732"/>
                    <a:pt x="2343" y="11661"/>
                  </a:cubicBezTo>
                  <a:cubicBezTo>
                    <a:pt x="2342" y="11658"/>
                    <a:pt x="2339" y="11657"/>
                    <a:pt x="2335" y="11657"/>
                  </a:cubicBezTo>
                  <a:cubicBezTo>
                    <a:pt x="2327" y="11657"/>
                    <a:pt x="2317" y="11667"/>
                    <a:pt x="2325" y="11680"/>
                  </a:cubicBezTo>
                  <a:cubicBezTo>
                    <a:pt x="2368" y="11752"/>
                    <a:pt x="2422" y="11777"/>
                    <a:pt x="2507" y="11783"/>
                  </a:cubicBezTo>
                  <a:cubicBezTo>
                    <a:pt x="2023" y="11777"/>
                    <a:pt x="1575" y="11722"/>
                    <a:pt x="1120" y="11534"/>
                  </a:cubicBezTo>
                  <a:cubicBezTo>
                    <a:pt x="1102" y="11528"/>
                    <a:pt x="1090" y="11516"/>
                    <a:pt x="1066" y="11510"/>
                  </a:cubicBezTo>
                  <a:lnTo>
                    <a:pt x="1066" y="11510"/>
                  </a:lnTo>
                  <a:cubicBezTo>
                    <a:pt x="1084" y="11540"/>
                    <a:pt x="1096" y="11571"/>
                    <a:pt x="1114" y="11595"/>
                  </a:cubicBezTo>
                  <a:cubicBezTo>
                    <a:pt x="1492" y="11754"/>
                    <a:pt x="1898" y="11852"/>
                    <a:pt x="2302" y="11852"/>
                  </a:cubicBezTo>
                  <a:cubicBezTo>
                    <a:pt x="2391" y="11852"/>
                    <a:pt x="2479" y="11847"/>
                    <a:pt x="2567" y="11837"/>
                  </a:cubicBezTo>
                  <a:cubicBezTo>
                    <a:pt x="2598" y="11837"/>
                    <a:pt x="2598" y="11789"/>
                    <a:pt x="2574" y="11783"/>
                  </a:cubicBezTo>
                  <a:lnTo>
                    <a:pt x="2574" y="11783"/>
                  </a:lnTo>
                  <a:cubicBezTo>
                    <a:pt x="2588" y="11783"/>
                    <a:pt x="2603" y="11783"/>
                    <a:pt x="2618" y="11783"/>
                  </a:cubicBezTo>
                  <a:cubicBezTo>
                    <a:pt x="2768" y="11783"/>
                    <a:pt x="2928" y="11757"/>
                    <a:pt x="3082" y="11746"/>
                  </a:cubicBezTo>
                  <a:cubicBezTo>
                    <a:pt x="3500" y="11698"/>
                    <a:pt x="3912" y="11595"/>
                    <a:pt x="4281" y="11377"/>
                  </a:cubicBezTo>
                  <a:cubicBezTo>
                    <a:pt x="4541" y="11226"/>
                    <a:pt x="4795" y="11032"/>
                    <a:pt x="5032" y="10838"/>
                  </a:cubicBezTo>
                  <a:lnTo>
                    <a:pt x="5098" y="10681"/>
                  </a:lnTo>
                  <a:close/>
                  <a:moveTo>
                    <a:pt x="4360" y="12134"/>
                  </a:moveTo>
                  <a:lnTo>
                    <a:pt x="4360" y="12134"/>
                  </a:lnTo>
                  <a:cubicBezTo>
                    <a:pt x="4341" y="12140"/>
                    <a:pt x="4329" y="12152"/>
                    <a:pt x="4311" y="12164"/>
                  </a:cubicBezTo>
                  <a:cubicBezTo>
                    <a:pt x="3879" y="12419"/>
                    <a:pt x="3401" y="12567"/>
                    <a:pt x="2900" y="12567"/>
                  </a:cubicBezTo>
                  <a:cubicBezTo>
                    <a:pt x="2854" y="12567"/>
                    <a:pt x="2808" y="12566"/>
                    <a:pt x="2761" y="12564"/>
                  </a:cubicBezTo>
                  <a:cubicBezTo>
                    <a:pt x="2761" y="12558"/>
                    <a:pt x="2755" y="12558"/>
                    <a:pt x="2749" y="12558"/>
                  </a:cubicBezTo>
                  <a:cubicBezTo>
                    <a:pt x="2555" y="12533"/>
                    <a:pt x="2368" y="12545"/>
                    <a:pt x="2174" y="12515"/>
                  </a:cubicBezTo>
                  <a:cubicBezTo>
                    <a:pt x="1998" y="12497"/>
                    <a:pt x="1829" y="12467"/>
                    <a:pt x="1665" y="12418"/>
                  </a:cubicBezTo>
                  <a:lnTo>
                    <a:pt x="1665" y="12418"/>
                  </a:lnTo>
                  <a:cubicBezTo>
                    <a:pt x="1677" y="12442"/>
                    <a:pt x="1696" y="12455"/>
                    <a:pt x="1708" y="12479"/>
                  </a:cubicBezTo>
                  <a:cubicBezTo>
                    <a:pt x="1972" y="12552"/>
                    <a:pt x="2265" y="12610"/>
                    <a:pt x="2540" y="12610"/>
                  </a:cubicBezTo>
                  <a:cubicBezTo>
                    <a:pt x="2605" y="12610"/>
                    <a:pt x="2669" y="12607"/>
                    <a:pt x="2731" y="12600"/>
                  </a:cubicBezTo>
                  <a:cubicBezTo>
                    <a:pt x="2832" y="12616"/>
                    <a:pt x="2934" y="12624"/>
                    <a:pt x="3034" y="12624"/>
                  </a:cubicBezTo>
                  <a:cubicBezTo>
                    <a:pt x="3464" y="12624"/>
                    <a:pt x="3885" y="12486"/>
                    <a:pt x="4263" y="12285"/>
                  </a:cubicBezTo>
                  <a:cubicBezTo>
                    <a:pt x="4293" y="12231"/>
                    <a:pt x="4329" y="12176"/>
                    <a:pt x="4360" y="12134"/>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9" name="Google Shape;1309;p22"/>
          <p:cNvGrpSpPr/>
          <p:nvPr/>
        </p:nvGrpSpPr>
        <p:grpSpPr>
          <a:xfrm flipH="1" rot="2149445">
            <a:off x="5269102" y="4423612"/>
            <a:ext cx="241087" cy="550849"/>
            <a:chOff x="6783943" y="1761686"/>
            <a:chExt cx="372906" cy="852038"/>
          </a:xfrm>
        </p:grpSpPr>
        <p:sp>
          <p:nvSpPr>
            <p:cNvPr id="1310" name="Google Shape;1310;p22"/>
            <p:cNvSpPr/>
            <p:nvPr/>
          </p:nvSpPr>
          <p:spPr>
            <a:xfrm>
              <a:off x="6784612" y="1761686"/>
              <a:ext cx="372237" cy="759634"/>
            </a:xfrm>
            <a:custGeom>
              <a:rect b="b" l="l" r="r" t="t"/>
              <a:pathLst>
                <a:path extrusionOk="0" h="13630" w="6679">
                  <a:moveTo>
                    <a:pt x="5692" y="1"/>
                  </a:moveTo>
                  <a:cubicBezTo>
                    <a:pt x="5692" y="1"/>
                    <a:pt x="5238" y="249"/>
                    <a:pt x="3954" y="842"/>
                  </a:cubicBezTo>
                  <a:cubicBezTo>
                    <a:pt x="2677" y="1430"/>
                    <a:pt x="1" y="4112"/>
                    <a:pt x="740" y="8604"/>
                  </a:cubicBezTo>
                  <a:cubicBezTo>
                    <a:pt x="1412" y="12715"/>
                    <a:pt x="3712" y="13629"/>
                    <a:pt x="3712" y="13629"/>
                  </a:cubicBezTo>
                  <a:cubicBezTo>
                    <a:pt x="3712" y="13629"/>
                    <a:pt x="6679" y="11256"/>
                    <a:pt x="6310" y="6600"/>
                  </a:cubicBezTo>
                  <a:cubicBezTo>
                    <a:pt x="5910" y="1732"/>
                    <a:pt x="5692" y="1"/>
                    <a:pt x="5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2"/>
            <p:cNvSpPr/>
            <p:nvPr/>
          </p:nvSpPr>
          <p:spPr>
            <a:xfrm>
              <a:off x="6783943" y="1761686"/>
              <a:ext cx="318288" cy="759634"/>
            </a:xfrm>
            <a:custGeom>
              <a:rect b="b" l="l" r="r" t="t"/>
              <a:pathLst>
                <a:path extrusionOk="0" h="13630" w="5711">
                  <a:moveTo>
                    <a:pt x="5710" y="1"/>
                  </a:moveTo>
                  <a:cubicBezTo>
                    <a:pt x="5710" y="1"/>
                    <a:pt x="5256" y="249"/>
                    <a:pt x="3972" y="836"/>
                  </a:cubicBezTo>
                  <a:cubicBezTo>
                    <a:pt x="2683" y="1430"/>
                    <a:pt x="1" y="4112"/>
                    <a:pt x="745" y="8604"/>
                  </a:cubicBezTo>
                  <a:cubicBezTo>
                    <a:pt x="1418" y="12715"/>
                    <a:pt x="3718" y="13629"/>
                    <a:pt x="3718" y="13629"/>
                  </a:cubicBezTo>
                  <a:cubicBezTo>
                    <a:pt x="3718" y="13629"/>
                    <a:pt x="3748" y="13605"/>
                    <a:pt x="3809" y="13557"/>
                  </a:cubicBezTo>
                  <a:cubicBezTo>
                    <a:pt x="3470" y="12576"/>
                    <a:pt x="3149" y="11268"/>
                    <a:pt x="2901" y="9512"/>
                  </a:cubicBezTo>
                  <a:cubicBezTo>
                    <a:pt x="1962" y="2853"/>
                    <a:pt x="5710" y="1"/>
                    <a:pt x="57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2"/>
            <p:cNvSpPr/>
            <p:nvPr/>
          </p:nvSpPr>
          <p:spPr>
            <a:xfrm>
              <a:off x="6927009" y="1797020"/>
              <a:ext cx="140557" cy="816704"/>
            </a:xfrm>
            <a:custGeom>
              <a:rect b="b" l="l" r="r" t="t"/>
              <a:pathLst>
                <a:path extrusionOk="0" h="14654" w="2522">
                  <a:moveTo>
                    <a:pt x="2414" y="1"/>
                  </a:moveTo>
                  <a:cubicBezTo>
                    <a:pt x="2402" y="1"/>
                    <a:pt x="2390" y="5"/>
                    <a:pt x="2380" y="15"/>
                  </a:cubicBezTo>
                  <a:cubicBezTo>
                    <a:pt x="1539" y="862"/>
                    <a:pt x="1151" y="1994"/>
                    <a:pt x="794" y="3114"/>
                  </a:cubicBezTo>
                  <a:cubicBezTo>
                    <a:pt x="388" y="4374"/>
                    <a:pt x="146" y="5639"/>
                    <a:pt x="98" y="6971"/>
                  </a:cubicBezTo>
                  <a:cubicBezTo>
                    <a:pt x="1" y="9629"/>
                    <a:pt x="267" y="12353"/>
                    <a:pt x="1847" y="14587"/>
                  </a:cubicBezTo>
                  <a:cubicBezTo>
                    <a:pt x="1880" y="14634"/>
                    <a:pt x="1923" y="14654"/>
                    <a:pt x="1965" y="14654"/>
                  </a:cubicBezTo>
                  <a:cubicBezTo>
                    <a:pt x="2088" y="14654"/>
                    <a:pt x="2213" y="14492"/>
                    <a:pt x="2114" y="14357"/>
                  </a:cubicBezTo>
                  <a:cubicBezTo>
                    <a:pt x="600" y="12208"/>
                    <a:pt x="334" y="9490"/>
                    <a:pt x="425" y="6929"/>
                  </a:cubicBezTo>
                  <a:cubicBezTo>
                    <a:pt x="467" y="5675"/>
                    <a:pt x="618" y="4465"/>
                    <a:pt x="994" y="3266"/>
                  </a:cubicBezTo>
                  <a:cubicBezTo>
                    <a:pt x="1327" y="2170"/>
                    <a:pt x="1696" y="965"/>
                    <a:pt x="2483" y="105"/>
                  </a:cubicBezTo>
                  <a:cubicBezTo>
                    <a:pt x="2522" y="67"/>
                    <a:pt x="2464" y="1"/>
                    <a:pt x="2414"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2"/>
            <p:cNvSpPr/>
            <p:nvPr/>
          </p:nvSpPr>
          <p:spPr>
            <a:xfrm>
              <a:off x="6818720" y="1761686"/>
              <a:ext cx="318901" cy="703567"/>
            </a:xfrm>
            <a:custGeom>
              <a:rect b="b" l="l" r="r" t="t"/>
              <a:pathLst>
                <a:path extrusionOk="0" h="12624" w="5722">
                  <a:moveTo>
                    <a:pt x="5080" y="1"/>
                  </a:moveTo>
                  <a:cubicBezTo>
                    <a:pt x="5080" y="1"/>
                    <a:pt x="5038" y="25"/>
                    <a:pt x="4947" y="67"/>
                  </a:cubicBezTo>
                  <a:cubicBezTo>
                    <a:pt x="4717" y="309"/>
                    <a:pt x="4481" y="552"/>
                    <a:pt x="4238" y="794"/>
                  </a:cubicBezTo>
                  <a:cubicBezTo>
                    <a:pt x="4223" y="799"/>
                    <a:pt x="4234" y="813"/>
                    <a:pt x="4245" y="813"/>
                  </a:cubicBezTo>
                  <a:cubicBezTo>
                    <a:pt x="4247" y="813"/>
                    <a:pt x="4249" y="813"/>
                    <a:pt x="4251" y="812"/>
                  </a:cubicBezTo>
                  <a:cubicBezTo>
                    <a:pt x="4535" y="552"/>
                    <a:pt x="4814" y="297"/>
                    <a:pt x="5080" y="25"/>
                  </a:cubicBezTo>
                  <a:lnTo>
                    <a:pt x="5080" y="1"/>
                  </a:lnTo>
                  <a:close/>
                  <a:moveTo>
                    <a:pt x="4033" y="509"/>
                  </a:moveTo>
                  <a:cubicBezTo>
                    <a:pt x="4008" y="515"/>
                    <a:pt x="3990" y="527"/>
                    <a:pt x="3966" y="540"/>
                  </a:cubicBezTo>
                  <a:cubicBezTo>
                    <a:pt x="3972" y="697"/>
                    <a:pt x="4002" y="854"/>
                    <a:pt x="4099" y="945"/>
                  </a:cubicBezTo>
                  <a:cubicBezTo>
                    <a:pt x="4106" y="951"/>
                    <a:pt x="4112" y="954"/>
                    <a:pt x="4118" y="954"/>
                  </a:cubicBezTo>
                  <a:cubicBezTo>
                    <a:pt x="4134" y="954"/>
                    <a:pt x="4148" y="933"/>
                    <a:pt x="4148" y="915"/>
                  </a:cubicBezTo>
                  <a:cubicBezTo>
                    <a:pt x="4142" y="824"/>
                    <a:pt x="4087" y="733"/>
                    <a:pt x="4063" y="642"/>
                  </a:cubicBezTo>
                  <a:cubicBezTo>
                    <a:pt x="4051" y="600"/>
                    <a:pt x="4039" y="552"/>
                    <a:pt x="4033" y="509"/>
                  </a:cubicBezTo>
                  <a:close/>
                  <a:moveTo>
                    <a:pt x="5128" y="503"/>
                  </a:moveTo>
                  <a:cubicBezTo>
                    <a:pt x="4735" y="939"/>
                    <a:pt x="4275" y="1302"/>
                    <a:pt x="3730" y="1514"/>
                  </a:cubicBezTo>
                  <a:cubicBezTo>
                    <a:pt x="3688" y="1339"/>
                    <a:pt x="3591" y="1187"/>
                    <a:pt x="3542" y="1012"/>
                  </a:cubicBezTo>
                  <a:cubicBezTo>
                    <a:pt x="3518" y="927"/>
                    <a:pt x="3494" y="854"/>
                    <a:pt x="3470" y="770"/>
                  </a:cubicBezTo>
                  <a:cubicBezTo>
                    <a:pt x="3451" y="776"/>
                    <a:pt x="3427" y="794"/>
                    <a:pt x="3397" y="800"/>
                  </a:cubicBezTo>
                  <a:cubicBezTo>
                    <a:pt x="3433" y="1066"/>
                    <a:pt x="3512" y="1339"/>
                    <a:pt x="3669" y="1526"/>
                  </a:cubicBezTo>
                  <a:cubicBezTo>
                    <a:pt x="3675" y="1539"/>
                    <a:pt x="3669" y="1545"/>
                    <a:pt x="3663" y="1545"/>
                  </a:cubicBezTo>
                  <a:cubicBezTo>
                    <a:pt x="3645" y="1551"/>
                    <a:pt x="3657" y="1575"/>
                    <a:pt x="3669" y="1575"/>
                  </a:cubicBezTo>
                  <a:cubicBezTo>
                    <a:pt x="4069" y="1514"/>
                    <a:pt x="4432" y="1218"/>
                    <a:pt x="4735" y="957"/>
                  </a:cubicBezTo>
                  <a:cubicBezTo>
                    <a:pt x="4880" y="836"/>
                    <a:pt x="5013" y="703"/>
                    <a:pt x="5135" y="564"/>
                  </a:cubicBezTo>
                  <a:cubicBezTo>
                    <a:pt x="5135" y="546"/>
                    <a:pt x="5128" y="521"/>
                    <a:pt x="5128" y="503"/>
                  </a:cubicBezTo>
                  <a:close/>
                  <a:moveTo>
                    <a:pt x="5189" y="1091"/>
                  </a:moveTo>
                  <a:cubicBezTo>
                    <a:pt x="4977" y="1296"/>
                    <a:pt x="4765" y="1496"/>
                    <a:pt x="4541" y="1678"/>
                  </a:cubicBezTo>
                  <a:cubicBezTo>
                    <a:pt x="4432" y="1763"/>
                    <a:pt x="3700" y="2326"/>
                    <a:pt x="3391" y="2404"/>
                  </a:cubicBezTo>
                  <a:cubicBezTo>
                    <a:pt x="3131" y="2023"/>
                    <a:pt x="2888" y="1648"/>
                    <a:pt x="2707" y="1236"/>
                  </a:cubicBezTo>
                  <a:cubicBezTo>
                    <a:pt x="2695" y="1248"/>
                    <a:pt x="2670" y="1254"/>
                    <a:pt x="2658" y="1272"/>
                  </a:cubicBezTo>
                  <a:cubicBezTo>
                    <a:pt x="2798" y="1678"/>
                    <a:pt x="3003" y="2083"/>
                    <a:pt x="3294" y="2416"/>
                  </a:cubicBezTo>
                  <a:cubicBezTo>
                    <a:pt x="3276" y="2404"/>
                    <a:pt x="3270" y="2398"/>
                    <a:pt x="3264" y="2392"/>
                  </a:cubicBezTo>
                  <a:cubicBezTo>
                    <a:pt x="3259" y="2386"/>
                    <a:pt x="3254" y="2383"/>
                    <a:pt x="3249" y="2383"/>
                  </a:cubicBezTo>
                  <a:cubicBezTo>
                    <a:pt x="3242" y="2383"/>
                    <a:pt x="3236" y="2391"/>
                    <a:pt x="3239" y="2398"/>
                  </a:cubicBezTo>
                  <a:cubicBezTo>
                    <a:pt x="3261" y="2454"/>
                    <a:pt x="3307" y="2477"/>
                    <a:pt x="3368" y="2477"/>
                  </a:cubicBezTo>
                  <a:cubicBezTo>
                    <a:pt x="3625" y="2477"/>
                    <a:pt x="4150" y="2066"/>
                    <a:pt x="4263" y="1993"/>
                  </a:cubicBezTo>
                  <a:cubicBezTo>
                    <a:pt x="4584" y="1763"/>
                    <a:pt x="4917" y="1508"/>
                    <a:pt x="5207" y="1218"/>
                  </a:cubicBezTo>
                  <a:cubicBezTo>
                    <a:pt x="5201" y="1175"/>
                    <a:pt x="5201" y="1133"/>
                    <a:pt x="5189" y="1091"/>
                  </a:cubicBezTo>
                  <a:close/>
                  <a:moveTo>
                    <a:pt x="1998" y="1878"/>
                  </a:moveTo>
                  <a:cubicBezTo>
                    <a:pt x="1980" y="1890"/>
                    <a:pt x="1968" y="1908"/>
                    <a:pt x="1962" y="1920"/>
                  </a:cubicBezTo>
                  <a:cubicBezTo>
                    <a:pt x="2150" y="2459"/>
                    <a:pt x="2477" y="2955"/>
                    <a:pt x="2913" y="3355"/>
                  </a:cubicBezTo>
                  <a:cubicBezTo>
                    <a:pt x="2913" y="3361"/>
                    <a:pt x="2919" y="3367"/>
                    <a:pt x="2931" y="3367"/>
                  </a:cubicBezTo>
                  <a:lnTo>
                    <a:pt x="2937" y="3373"/>
                  </a:lnTo>
                  <a:cubicBezTo>
                    <a:pt x="2945" y="3382"/>
                    <a:pt x="2953" y="3385"/>
                    <a:pt x="2961" y="3385"/>
                  </a:cubicBezTo>
                  <a:cubicBezTo>
                    <a:pt x="2974" y="3385"/>
                    <a:pt x="2986" y="3375"/>
                    <a:pt x="2997" y="3367"/>
                  </a:cubicBezTo>
                  <a:cubicBezTo>
                    <a:pt x="3918" y="3337"/>
                    <a:pt x="4699" y="2755"/>
                    <a:pt x="5292" y="2059"/>
                  </a:cubicBezTo>
                  <a:cubicBezTo>
                    <a:pt x="5280" y="2011"/>
                    <a:pt x="5280" y="1968"/>
                    <a:pt x="5274" y="1920"/>
                  </a:cubicBezTo>
                  <a:cubicBezTo>
                    <a:pt x="5038" y="2192"/>
                    <a:pt x="4802" y="2465"/>
                    <a:pt x="4523" y="2701"/>
                  </a:cubicBezTo>
                  <a:cubicBezTo>
                    <a:pt x="4093" y="3052"/>
                    <a:pt x="3560" y="3312"/>
                    <a:pt x="3003" y="3343"/>
                  </a:cubicBezTo>
                  <a:cubicBezTo>
                    <a:pt x="3003" y="3337"/>
                    <a:pt x="2997" y="3325"/>
                    <a:pt x="2985" y="3312"/>
                  </a:cubicBezTo>
                  <a:cubicBezTo>
                    <a:pt x="2543" y="2913"/>
                    <a:pt x="2198" y="2429"/>
                    <a:pt x="1998" y="1878"/>
                  </a:cubicBezTo>
                  <a:close/>
                  <a:moveTo>
                    <a:pt x="1363" y="2634"/>
                  </a:moveTo>
                  <a:cubicBezTo>
                    <a:pt x="1357" y="2659"/>
                    <a:pt x="1344" y="2671"/>
                    <a:pt x="1338" y="2677"/>
                  </a:cubicBezTo>
                  <a:cubicBezTo>
                    <a:pt x="1617" y="3331"/>
                    <a:pt x="1998" y="3978"/>
                    <a:pt x="2598" y="4342"/>
                  </a:cubicBezTo>
                  <a:cubicBezTo>
                    <a:pt x="2598" y="4354"/>
                    <a:pt x="2598" y="4354"/>
                    <a:pt x="2604" y="4354"/>
                  </a:cubicBezTo>
                  <a:lnTo>
                    <a:pt x="2610" y="4354"/>
                  </a:lnTo>
                  <a:cubicBezTo>
                    <a:pt x="2616" y="4360"/>
                    <a:pt x="2634" y="4366"/>
                    <a:pt x="2640" y="4366"/>
                  </a:cubicBezTo>
                  <a:cubicBezTo>
                    <a:pt x="2645" y="4368"/>
                    <a:pt x="2649" y="4368"/>
                    <a:pt x="2653" y="4368"/>
                  </a:cubicBezTo>
                  <a:cubicBezTo>
                    <a:pt x="2664" y="4368"/>
                    <a:pt x="2670" y="4363"/>
                    <a:pt x="2670" y="4354"/>
                  </a:cubicBezTo>
                  <a:cubicBezTo>
                    <a:pt x="2718" y="4358"/>
                    <a:pt x="2766" y="4361"/>
                    <a:pt x="2814" y="4361"/>
                  </a:cubicBezTo>
                  <a:cubicBezTo>
                    <a:pt x="3448" y="4361"/>
                    <a:pt x="4027" y="3964"/>
                    <a:pt x="4517" y="3603"/>
                  </a:cubicBezTo>
                  <a:cubicBezTo>
                    <a:pt x="4820" y="3379"/>
                    <a:pt x="5098" y="3143"/>
                    <a:pt x="5371" y="2883"/>
                  </a:cubicBezTo>
                  <a:cubicBezTo>
                    <a:pt x="5371" y="2852"/>
                    <a:pt x="5365" y="2816"/>
                    <a:pt x="5365" y="2786"/>
                  </a:cubicBezTo>
                  <a:cubicBezTo>
                    <a:pt x="5128" y="3010"/>
                    <a:pt x="4880" y="3234"/>
                    <a:pt x="4626" y="3428"/>
                  </a:cubicBezTo>
                  <a:cubicBezTo>
                    <a:pt x="4097" y="3839"/>
                    <a:pt x="3436" y="4325"/>
                    <a:pt x="2733" y="4325"/>
                  </a:cubicBezTo>
                  <a:cubicBezTo>
                    <a:pt x="2712" y="4325"/>
                    <a:pt x="2691" y="4324"/>
                    <a:pt x="2670" y="4324"/>
                  </a:cubicBezTo>
                  <a:cubicBezTo>
                    <a:pt x="2670" y="4324"/>
                    <a:pt x="2670" y="4311"/>
                    <a:pt x="2664" y="4311"/>
                  </a:cubicBezTo>
                  <a:cubicBezTo>
                    <a:pt x="2307" y="4033"/>
                    <a:pt x="2010" y="3748"/>
                    <a:pt x="1762" y="3367"/>
                  </a:cubicBezTo>
                  <a:cubicBezTo>
                    <a:pt x="1611" y="3131"/>
                    <a:pt x="1478" y="2883"/>
                    <a:pt x="1363" y="2634"/>
                  </a:cubicBezTo>
                  <a:close/>
                  <a:moveTo>
                    <a:pt x="781" y="3633"/>
                  </a:moveTo>
                  <a:lnTo>
                    <a:pt x="757" y="3676"/>
                  </a:lnTo>
                  <a:cubicBezTo>
                    <a:pt x="909" y="3942"/>
                    <a:pt x="1096" y="4184"/>
                    <a:pt x="1308" y="4402"/>
                  </a:cubicBezTo>
                  <a:cubicBezTo>
                    <a:pt x="1629" y="4735"/>
                    <a:pt x="2029" y="5086"/>
                    <a:pt x="2458" y="5250"/>
                  </a:cubicBezTo>
                  <a:lnTo>
                    <a:pt x="2477" y="5250"/>
                  </a:lnTo>
                  <a:cubicBezTo>
                    <a:pt x="2620" y="5299"/>
                    <a:pt x="2770" y="5321"/>
                    <a:pt x="2921" y="5321"/>
                  </a:cubicBezTo>
                  <a:cubicBezTo>
                    <a:pt x="3554" y="5321"/>
                    <a:pt x="4228" y="4944"/>
                    <a:pt x="4717" y="4626"/>
                  </a:cubicBezTo>
                  <a:cubicBezTo>
                    <a:pt x="4971" y="4457"/>
                    <a:pt x="5231" y="4269"/>
                    <a:pt x="5474" y="4063"/>
                  </a:cubicBezTo>
                  <a:cubicBezTo>
                    <a:pt x="5474" y="4027"/>
                    <a:pt x="5461" y="3991"/>
                    <a:pt x="5461" y="3948"/>
                  </a:cubicBezTo>
                  <a:cubicBezTo>
                    <a:pt x="5250" y="4148"/>
                    <a:pt x="5032" y="4324"/>
                    <a:pt x="4783" y="4487"/>
                  </a:cubicBezTo>
                  <a:cubicBezTo>
                    <a:pt x="4444" y="4717"/>
                    <a:pt x="4081" y="4929"/>
                    <a:pt x="3700" y="5068"/>
                  </a:cubicBezTo>
                  <a:cubicBezTo>
                    <a:pt x="3395" y="5191"/>
                    <a:pt x="3101" y="5232"/>
                    <a:pt x="2795" y="5232"/>
                  </a:cubicBezTo>
                  <a:cubicBezTo>
                    <a:pt x="2692" y="5232"/>
                    <a:pt x="2589" y="5227"/>
                    <a:pt x="2483" y="5220"/>
                  </a:cubicBezTo>
                  <a:lnTo>
                    <a:pt x="2483" y="5214"/>
                  </a:lnTo>
                  <a:cubicBezTo>
                    <a:pt x="2071" y="4935"/>
                    <a:pt x="1677" y="4705"/>
                    <a:pt x="1332" y="4342"/>
                  </a:cubicBezTo>
                  <a:cubicBezTo>
                    <a:pt x="1120" y="4124"/>
                    <a:pt x="939" y="3888"/>
                    <a:pt x="781" y="3633"/>
                  </a:cubicBezTo>
                  <a:close/>
                  <a:moveTo>
                    <a:pt x="333" y="4778"/>
                  </a:moveTo>
                  <a:cubicBezTo>
                    <a:pt x="327" y="4790"/>
                    <a:pt x="327" y="4814"/>
                    <a:pt x="315" y="4826"/>
                  </a:cubicBezTo>
                  <a:cubicBezTo>
                    <a:pt x="763" y="5540"/>
                    <a:pt x="1520" y="6001"/>
                    <a:pt x="2295" y="6370"/>
                  </a:cubicBezTo>
                  <a:cubicBezTo>
                    <a:pt x="2300" y="6372"/>
                    <a:pt x="2305" y="6374"/>
                    <a:pt x="2309" y="6374"/>
                  </a:cubicBezTo>
                  <a:cubicBezTo>
                    <a:pt x="2337" y="6374"/>
                    <a:pt x="2350" y="6330"/>
                    <a:pt x="2313" y="6309"/>
                  </a:cubicBezTo>
                  <a:cubicBezTo>
                    <a:pt x="1556" y="5958"/>
                    <a:pt x="794" y="5480"/>
                    <a:pt x="333" y="4778"/>
                  </a:cubicBezTo>
                  <a:close/>
                  <a:moveTo>
                    <a:pt x="5522" y="4693"/>
                  </a:moveTo>
                  <a:cubicBezTo>
                    <a:pt x="5207" y="5026"/>
                    <a:pt x="4874" y="5335"/>
                    <a:pt x="4481" y="5601"/>
                  </a:cubicBezTo>
                  <a:cubicBezTo>
                    <a:pt x="3809" y="6061"/>
                    <a:pt x="3022" y="6352"/>
                    <a:pt x="2192" y="6388"/>
                  </a:cubicBezTo>
                  <a:cubicBezTo>
                    <a:pt x="2180" y="6388"/>
                    <a:pt x="2180" y="6418"/>
                    <a:pt x="2192" y="6418"/>
                  </a:cubicBezTo>
                  <a:cubicBezTo>
                    <a:pt x="2224" y="6419"/>
                    <a:pt x="2255" y="6420"/>
                    <a:pt x="2287" y="6420"/>
                  </a:cubicBezTo>
                  <a:cubicBezTo>
                    <a:pt x="3518" y="6420"/>
                    <a:pt x="4684" y="5735"/>
                    <a:pt x="5540" y="4838"/>
                  </a:cubicBezTo>
                  <a:cubicBezTo>
                    <a:pt x="5534" y="4790"/>
                    <a:pt x="5534" y="4735"/>
                    <a:pt x="5522" y="4693"/>
                  </a:cubicBezTo>
                  <a:close/>
                  <a:moveTo>
                    <a:pt x="5631" y="5686"/>
                  </a:moveTo>
                  <a:cubicBezTo>
                    <a:pt x="5352" y="5995"/>
                    <a:pt x="5026" y="6261"/>
                    <a:pt x="4693" y="6509"/>
                  </a:cubicBezTo>
                  <a:cubicBezTo>
                    <a:pt x="4335" y="6782"/>
                    <a:pt x="3972" y="7048"/>
                    <a:pt x="3560" y="7236"/>
                  </a:cubicBezTo>
                  <a:cubicBezTo>
                    <a:pt x="3137" y="7429"/>
                    <a:pt x="2713" y="7502"/>
                    <a:pt x="2259" y="7502"/>
                  </a:cubicBezTo>
                  <a:cubicBezTo>
                    <a:pt x="2259" y="7484"/>
                    <a:pt x="2253" y="7478"/>
                    <a:pt x="2241" y="7472"/>
                  </a:cubicBezTo>
                  <a:cubicBezTo>
                    <a:pt x="1351" y="7181"/>
                    <a:pt x="606" y="6594"/>
                    <a:pt x="103" y="5819"/>
                  </a:cubicBezTo>
                  <a:cubicBezTo>
                    <a:pt x="103" y="5843"/>
                    <a:pt x="97" y="5867"/>
                    <a:pt x="91" y="5886"/>
                  </a:cubicBezTo>
                  <a:cubicBezTo>
                    <a:pt x="539" y="6636"/>
                    <a:pt x="1242" y="7205"/>
                    <a:pt x="2059" y="7508"/>
                  </a:cubicBezTo>
                  <a:cubicBezTo>
                    <a:pt x="2059" y="7514"/>
                    <a:pt x="2059" y="7520"/>
                    <a:pt x="2065" y="7520"/>
                  </a:cubicBezTo>
                  <a:cubicBezTo>
                    <a:pt x="2083" y="7520"/>
                    <a:pt x="2095" y="7520"/>
                    <a:pt x="2113" y="7532"/>
                  </a:cubicBezTo>
                  <a:cubicBezTo>
                    <a:pt x="2144" y="7538"/>
                    <a:pt x="2162" y="7551"/>
                    <a:pt x="2192" y="7563"/>
                  </a:cubicBezTo>
                  <a:cubicBezTo>
                    <a:pt x="2198" y="7564"/>
                    <a:pt x="2203" y="7565"/>
                    <a:pt x="2208" y="7565"/>
                  </a:cubicBezTo>
                  <a:cubicBezTo>
                    <a:pt x="2223" y="7565"/>
                    <a:pt x="2233" y="7558"/>
                    <a:pt x="2247" y="7544"/>
                  </a:cubicBezTo>
                  <a:cubicBezTo>
                    <a:pt x="2320" y="7549"/>
                    <a:pt x="2394" y="7551"/>
                    <a:pt x="2466" y="7551"/>
                  </a:cubicBezTo>
                  <a:cubicBezTo>
                    <a:pt x="2787" y="7551"/>
                    <a:pt x="3099" y="7504"/>
                    <a:pt x="3415" y="7381"/>
                  </a:cubicBezTo>
                  <a:cubicBezTo>
                    <a:pt x="3857" y="7205"/>
                    <a:pt x="4263" y="6933"/>
                    <a:pt x="4644" y="6654"/>
                  </a:cubicBezTo>
                  <a:cubicBezTo>
                    <a:pt x="4995" y="6394"/>
                    <a:pt x="5334" y="6128"/>
                    <a:pt x="5637" y="5813"/>
                  </a:cubicBezTo>
                  <a:cubicBezTo>
                    <a:pt x="5637" y="5764"/>
                    <a:pt x="5631" y="5728"/>
                    <a:pt x="5631" y="5686"/>
                  </a:cubicBezTo>
                  <a:close/>
                  <a:moveTo>
                    <a:pt x="5716" y="6897"/>
                  </a:moveTo>
                  <a:lnTo>
                    <a:pt x="5704" y="6903"/>
                  </a:lnTo>
                  <a:cubicBezTo>
                    <a:pt x="5413" y="7181"/>
                    <a:pt x="5080" y="7417"/>
                    <a:pt x="4747" y="7641"/>
                  </a:cubicBezTo>
                  <a:cubicBezTo>
                    <a:pt x="4360" y="7908"/>
                    <a:pt x="3978" y="8174"/>
                    <a:pt x="3524" y="8319"/>
                  </a:cubicBezTo>
                  <a:cubicBezTo>
                    <a:pt x="3112" y="8447"/>
                    <a:pt x="2676" y="8477"/>
                    <a:pt x="2247" y="8501"/>
                  </a:cubicBezTo>
                  <a:cubicBezTo>
                    <a:pt x="2241" y="8489"/>
                    <a:pt x="2241" y="8489"/>
                    <a:pt x="2234" y="8489"/>
                  </a:cubicBezTo>
                  <a:cubicBezTo>
                    <a:pt x="1344" y="8326"/>
                    <a:pt x="551" y="7847"/>
                    <a:pt x="0" y="7139"/>
                  </a:cubicBezTo>
                  <a:lnTo>
                    <a:pt x="0" y="7187"/>
                  </a:lnTo>
                  <a:cubicBezTo>
                    <a:pt x="497" y="7865"/>
                    <a:pt x="1217" y="8338"/>
                    <a:pt x="2035" y="8519"/>
                  </a:cubicBezTo>
                  <a:cubicBezTo>
                    <a:pt x="2029" y="8525"/>
                    <a:pt x="2035" y="8543"/>
                    <a:pt x="2041" y="8543"/>
                  </a:cubicBezTo>
                  <a:lnTo>
                    <a:pt x="2150" y="8543"/>
                  </a:lnTo>
                  <a:cubicBezTo>
                    <a:pt x="2174" y="8550"/>
                    <a:pt x="2192" y="8550"/>
                    <a:pt x="2216" y="8562"/>
                  </a:cubicBezTo>
                  <a:cubicBezTo>
                    <a:pt x="2234" y="8562"/>
                    <a:pt x="2241" y="8562"/>
                    <a:pt x="2247" y="8543"/>
                  </a:cubicBezTo>
                  <a:cubicBezTo>
                    <a:pt x="2658" y="8543"/>
                    <a:pt x="3082" y="8513"/>
                    <a:pt x="3476" y="8398"/>
                  </a:cubicBezTo>
                  <a:cubicBezTo>
                    <a:pt x="3936" y="8271"/>
                    <a:pt x="4335" y="8005"/>
                    <a:pt x="4735" y="7750"/>
                  </a:cubicBezTo>
                  <a:cubicBezTo>
                    <a:pt x="5056" y="7544"/>
                    <a:pt x="5401" y="7302"/>
                    <a:pt x="5722" y="7024"/>
                  </a:cubicBezTo>
                  <a:cubicBezTo>
                    <a:pt x="5722" y="6975"/>
                    <a:pt x="5716" y="6933"/>
                    <a:pt x="5716" y="6897"/>
                  </a:cubicBezTo>
                  <a:close/>
                  <a:moveTo>
                    <a:pt x="5698" y="7999"/>
                  </a:moveTo>
                  <a:lnTo>
                    <a:pt x="5698" y="7999"/>
                  </a:lnTo>
                  <a:cubicBezTo>
                    <a:pt x="5334" y="8332"/>
                    <a:pt x="4947" y="8628"/>
                    <a:pt x="4499" y="8870"/>
                  </a:cubicBezTo>
                  <a:cubicBezTo>
                    <a:pt x="3797" y="9264"/>
                    <a:pt x="3052" y="9476"/>
                    <a:pt x="2265" y="9633"/>
                  </a:cubicBezTo>
                  <a:cubicBezTo>
                    <a:pt x="2253" y="9633"/>
                    <a:pt x="2247" y="9627"/>
                    <a:pt x="2241" y="9627"/>
                  </a:cubicBezTo>
                  <a:cubicBezTo>
                    <a:pt x="1459" y="9524"/>
                    <a:pt x="739" y="9246"/>
                    <a:pt x="152" y="8761"/>
                  </a:cubicBezTo>
                  <a:lnTo>
                    <a:pt x="152" y="8761"/>
                  </a:lnTo>
                  <a:cubicBezTo>
                    <a:pt x="158" y="8786"/>
                    <a:pt x="158" y="8810"/>
                    <a:pt x="164" y="8828"/>
                  </a:cubicBezTo>
                  <a:cubicBezTo>
                    <a:pt x="751" y="9324"/>
                    <a:pt x="1478" y="9657"/>
                    <a:pt x="2234" y="9706"/>
                  </a:cubicBezTo>
                  <a:cubicBezTo>
                    <a:pt x="2265" y="9706"/>
                    <a:pt x="2277" y="9688"/>
                    <a:pt x="2277" y="9664"/>
                  </a:cubicBezTo>
                  <a:cubicBezTo>
                    <a:pt x="3088" y="9609"/>
                    <a:pt x="3899" y="9306"/>
                    <a:pt x="4602" y="8913"/>
                  </a:cubicBezTo>
                  <a:cubicBezTo>
                    <a:pt x="4977" y="8701"/>
                    <a:pt x="5352" y="8447"/>
                    <a:pt x="5692" y="8156"/>
                  </a:cubicBezTo>
                  <a:cubicBezTo>
                    <a:pt x="5692" y="8108"/>
                    <a:pt x="5698" y="8053"/>
                    <a:pt x="5698" y="7999"/>
                  </a:cubicBezTo>
                  <a:close/>
                  <a:moveTo>
                    <a:pt x="5474" y="9524"/>
                  </a:moveTo>
                  <a:lnTo>
                    <a:pt x="5474" y="9524"/>
                  </a:lnTo>
                  <a:cubicBezTo>
                    <a:pt x="5207" y="9748"/>
                    <a:pt x="4917" y="9930"/>
                    <a:pt x="4614" y="10087"/>
                  </a:cubicBezTo>
                  <a:cubicBezTo>
                    <a:pt x="3972" y="10430"/>
                    <a:pt x="3297" y="10701"/>
                    <a:pt x="2567" y="10701"/>
                  </a:cubicBezTo>
                  <a:cubicBezTo>
                    <a:pt x="2472" y="10701"/>
                    <a:pt x="2375" y="10697"/>
                    <a:pt x="2277" y="10687"/>
                  </a:cubicBezTo>
                  <a:cubicBezTo>
                    <a:pt x="2271" y="10687"/>
                    <a:pt x="2265" y="10693"/>
                    <a:pt x="2265" y="10699"/>
                  </a:cubicBezTo>
                  <a:cubicBezTo>
                    <a:pt x="1611" y="10638"/>
                    <a:pt x="1011" y="10451"/>
                    <a:pt x="485" y="10124"/>
                  </a:cubicBezTo>
                  <a:lnTo>
                    <a:pt x="485" y="10124"/>
                  </a:lnTo>
                  <a:cubicBezTo>
                    <a:pt x="491" y="10154"/>
                    <a:pt x="509" y="10196"/>
                    <a:pt x="515" y="10227"/>
                  </a:cubicBezTo>
                  <a:cubicBezTo>
                    <a:pt x="1066" y="10566"/>
                    <a:pt x="1720" y="10771"/>
                    <a:pt x="2362" y="10771"/>
                  </a:cubicBezTo>
                  <a:cubicBezTo>
                    <a:pt x="2386" y="10771"/>
                    <a:pt x="2392" y="10753"/>
                    <a:pt x="2392" y="10741"/>
                  </a:cubicBezTo>
                  <a:cubicBezTo>
                    <a:pt x="2504" y="10759"/>
                    <a:pt x="2616" y="10767"/>
                    <a:pt x="2728" y="10767"/>
                  </a:cubicBezTo>
                  <a:cubicBezTo>
                    <a:pt x="3434" y="10767"/>
                    <a:pt x="4136" y="10446"/>
                    <a:pt x="4747" y="10112"/>
                  </a:cubicBezTo>
                  <a:cubicBezTo>
                    <a:pt x="4971" y="9990"/>
                    <a:pt x="5207" y="9839"/>
                    <a:pt x="5431" y="9670"/>
                  </a:cubicBezTo>
                  <a:cubicBezTo>
                    <a:pt x="5449" y="9627"/>
                    <a:pt x="5455" y="9573"/>
                    <a:pt x="5474" y="9524"/>
                  </a:cubicBezTo>
                  <a:close/>
                  <a:moveTo>
                    <a:pt x="5098" y="10681"/>
                  </a:moveTo>
                  <a:lnTo>
                    <a:pt x="5098" y="10681"/>
                  </a:lnTo>
                  <a:cubicBezTo>
                    <a:pt x="4917" y="10838"/>
                    <a:pt x="4729" y="10995"/>
                    <a:pt x="4535" y="11135"/>
                  </a:cubicBezTo>
                  <a:cubicBezTo>
                    <a:pt x="4220" y="11359"/>
                    <a:pt x="3887" y="11528"/>
                    <a:pt x="3512" y="11607"/>
                  </a:cubicBezTo>
                  <a:cubicBezTo>
                    <a:pt x="3342" y="11649"/>
                    <a:pt x="3173" y="11680"/>
                    <a:pt x="2997" y="11698"/>
                  </a:cubicBezTo>
                  <a:cubicBezTo>
                    <a:pt x="2906" y="11712"/>
                    <a:pt x="2737" y="11755"/>
                    <a:pt x="2589" y="11755"/>
                  </a:cubicBezTo>
                  <a:cubicBezTo>
                    <a:pt x="2484" y="11755"/>
                    <a:pt x="2389" y="11732"/>
                    <a:pt x="2343" y="11661"/>
                  </a:cubicBezTo>
                  <a:cubicBezTo>
                    <a:pt x="2342" y="11658"/>
                    <a:pt x="2339" y="11657"/>
                    <a:pt x="2335" y="11657"/>
                  </a:cubicBezTo>
                  <a:cubicBezTo>
                    <a:pt x="2327" y="11657"/>
                    <a:pt x="2317" y="11667"/>
                    <a:pt x="2325" y="11680"/>
                  </a:cubicBezTo>
                  <a:cubicBezTo>
                    <a:pt x="2368" y="11752"/>
                    <a:pt x="2422" y="11777"/>
                    <a:pt x="2507" y="11783"/>
                  </a:cubicBezTo>
                  <a:cubicBezTo>
                    <a:pt x="2023" y="11777"/>
                    <a:pt x="1575" y="11722"/>
                    <a:pt x="1120" y="11534"/>
                  </a:cubicBezTo>
                  <a:cubicBezTo>
                    <a:pt x="1102" y="11528"/>
                    <a:pt x="1090" y="11516"/>
                    <a:pt x="1066" y="11510"/>
                  </a:cubicBezTo>
                  <a:lnTo>
                    <a:pt x="1066" y="11510"/>
                  </a:lnTo>
                  <a:cubicBezTo>
                    <a:pt x="1084" y="11540"/>
                    <a:pt x="1096" y="11571"/>
                    <a:pt x="1114" y="11595"/>
                  </a:cubicBezTo>
                  <a:cubicBezTo>
                    <a:pt x="1492" y="11754"/>
                    <a:pt x="1898" y="11852"/>
                    <a:pt x="2302" y="11852"/>
                  </a:cubicBezTo>
                  <a:cubicBezTo>
                    <a:pt x="2391" y="11852"/>
                    <a:pt x="2479" y="11847"/>
                    <a:pt x="2567" y="11837"/>
                  </a:cubicBezTo>
                  <a:cubicBezTo>
                    <a:pt x="2598" y="11837"/>
                    <a:pt x="2598" y="11789"/>
                    <a:pt x="2574" y="11783"/>
                  </a:cubicBezTo>
                  <a:lnTo>
                    <a:pt x="2574" y="11783"/>
                  </a:lnTo>
                  <a:cubicBezTo>
                    <a:pt x="2588" y="11783"/>
                    <a:pt x="2603" y="11783"/>
                    <a:pt x="2618" y="11783"/>
                  </a:cubicBezTo>
                  <a:cubicBezTo>
                    <a:pt x="2768" y="11783"/>
                    <a:pt x="2928" y="11757"/>
                    <a:pt x="3082" y="11746"/>
                  </a:cubicBezTo>
                  <a:cubicBezTo>
                    <a:pt x="3500" y="11698"/>
                    <a:pt x="3912" y="11595"/>
                    <a:pt x="4281" y="11377"/>
                  </a:cubicBezTo>
                  <a:cubicBezTo>
                    <a:pt x="4541" y="11226"/>
                    <a:pt x="4795" y="11032"/>
                    <a:pt x="5032" y="10838"/>
                  </a:cubicBezTo>
                  <a:lnTo>
                    <a:pt x="5098" y="10681"/>
                  </a:lnTo>
                  <a:close/>
                  <a:moveTo>
                    <a:pt x="4360" y="12134"/>
                  </a:moveTo>
                  <a:lnTo>
                    <a:pt x="4360" y="12134"/>
                  </a:lnTo>
                  <a:cubicBezTo>
                    <a:pt x="4341" y="12140"/>
                    <a:pt x="4329" y="12152"/>
                    <a:pt x="4311" y="12164"/>
                  </a:cubicBezTo>
                  <a:cubicBezTo>
                    <a:pt x="3879" y="12419"/>
                    <a:pt x="3401" y="12567"/>
                    <a:pt x="2900" y="12567"/>
                  </a:cubicBezTo>
                  <a:cubicBezTo>
                    <a:pt x="2854" y="12567"/>
                    <a:pt x="2808" y="12566"/>
                    <a:pt x="2761" y="12564"/>
                  </a:cubicBezTo>
                  <a:cubicBezTo>
                    <a:pt x="2761" y="12558"/>
                    <a:pt x="2755" y="12558"/>
                    <a:pt x="2749" y="12558"/>
                  </a:cubicBezTo>
                  <a:cubicBezTo>
                    <a:pt x="2555" y="12533"/>
                    <a:pt x="2368" y="12545"/>
                    <a:pt x="2174" y="12515"/>
                  </a:cubicBezTo>
                  <a:cubicBezTo>
                    <a:pt x="1998" y="12497"/>
                    <a:pt x="1829" y="12467"/>
                    <a:pt x="1665" y="12418"/>
                  </a:cubicBezTo>
                  <a:lnTo>
                    <a:pt x="1665" y="12418"/>
                  </a:lnTo>
                  <a:cubicBezTo>
                    <a:pt x="1677" y="12442"/>
                    <a:pt x="1696" y="12455"/>
                    <a:pt x="1708" y="12479"/>
                  </a:cubicBezTo>
                  <a:cubicBezTo>
                    <a:pt x="1972" y="12552"/>
                    <a:pt x="2265" y="12610"/>
                    <a:pt x="2540" y="12610"/>
                  </a:cubicBezTo>
                  <a:cubicBezTo>
                    <a:pt x="2605" y="12610"/>
                    <a:pt x="2669" y="12607"/>
                    <a:pt x="2731" y="12600"/>
                  </a:cubicBezTo>
                  <a:cubicBezTo>
                    <a:pt x="2832" y="12616"/>
                    <a:pt x="2934" y="12624"/>
                    <a:pt x="3034" y="12624"/>
                  </a:cubicBezTo>
                  <a:cubicBezTo>
                    <a:pt x="3464" y="12624"/>
                    <a:pt x="3885" y="12486"/>
                    <a:pt x="4263" y="12285"/>
                  </a:cubicBezTo>
                  <a:cubicBezTo>
                    <a:pt x="4293" y="12231"/>
                    <a:pt x="4329" y="12176"/>
                    <a:pt x="4360" y="12134"/>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22"/>
          <p:cNvGrpSpPr/>
          <p:nvPr/>
        </p:nvGrpSpPr>
        <p:grpSpPr>
          <a:xfrm rot="-1700951">
            <a:off x="243421" y="1557671"/>
            <a:ext cx="304784" cy="523697"/>
            <a:chOff x="6783943" y="1761686"/>
            <a:chExt cx="372906" cy="852038"/>
          </a:xfrm>
        </p:grpSpPr>
        <p:sp>
          <p:nvSpPr>
            <p:cNvPr id="1315" name="Google Shape;1315;p22"/>
            <p:cNvSpPr/>
            <p:nvPr/>
          </p:nvSpPr>
          <p:spPr>
            <a:xfrm>
              <a:off x="6784612" y="1761686"/>
              <a:ext cx="372237" cy="759634"/>
            </a:xfrm>
            <a:custGeom>
              <a:rect b="b" l="l" r="r" t="t"/>
              <a:pathLst>
                <a:path extrusionOk="0" h="13630" w="6679">
                  <a:moveTo>
                    <a:pt x="5692" y="1"/>
                  </a:moveTo>
                  <a:cubicBezTo>
                    <a:pt x="5692" y="1"/>
                    <a:pt x="5238" y="249"/>
                    <a:pt x="3954" y="842"/>
                  </a:cubicBezTo>
                  <a:cubicBezTo>
                    <a:pt x="2677" y="1430"/>
                    <a:pt x="1" y="4112"/>
                    <a:pt x="740" y="8604"/>
                  </a:cubicBezTo>
                  <a:cubicBezTo>
                    <a:pt x="1412" y="12715"/>
                    <a:pt x="3712" y="13629"/>
                    <a:pt x="3712" y="13629"/>
                  </a:cubicBezTo>
                  <a:cubicBezTo>
                    <a:pt x="3712" y="13629"/>
                    <a:pt x="6679" y="11256"/>
                    <a:pt x="6310" y="6600"/>
                  </a:cubicBezTo>
                  <a:cubicBezTo>
                    <a:pt x="5910" y="1732"/>
                    <a:pt x="5692" y="1"/>
                    <a:pt x="5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2"/>
            <p:cNvSpPr/>
            <p:nvPr/>
          </p:nvSpPr>
          <p:spPr>
            <a:xfrm>
              <a:off x="6783943" y="1761686"/>
              <a:ext cx="318288" cy="759634"/>
            </a:xfrm>
            <a:custGeom>
              <a:rect b="b" l="l" r="r" t="t"/>
              <a:pathLst>
                <a:path extrusionOk="0" h="13630" w="5711">
                  <a:moveTo>
                    <a:pt x="5710" y="1"/>
                  </a:moveTo>
                  <a:cubicBezTo>
                    <a:pt x="5710" y="1"/>
                    <a:pt x="5256" y="249"/>
                    <a:pt x="3972" y="836"/>
                  </a:cubicBezTo>
                  <a:cubicBezTo>
                    <a:pt x="2683" y="1430"/>
                    <a:pt x="1" y="4112"/>
                    <a:pt x="745" y="8604"/>
                  </a:cubicBezTo>
                  <a:cubicBezTo>
                    <a:pt x="1418" y="12715"/>
                    <a:pt x="3718" y="13629"/>
                    <a:pt x="3718" y="13629"/>
                  </a:cubicBezTo>
                  <a:cubicBezTo>
                    <a:pt x="3718" y="13629"/>
                    <a:pt x="3748" y="13605"/>
                    <a:pt x="3809" y="13557"/>
                  </a:cubicBezTo>
                  <a:cubicBezTo>
                    <a:pt x="3470" y="12576"/>
                    <a:pt x="3149" y="11268"/>
                    <a:pt x="2901" y="9512"/>
                  </a:cubicBezTo>
                  <a:cubicBezTo>
                    <a:pt x="1962" y="2853"/>
                    <a:pt x="5710" y="1"/>
                    <a:pt x="57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2"/>
            <p:cNvSpPr/>
            <p:nvPr/>
          </p:nvSpPr>
          <p:spPr>
            <a:xfrm>
              <a:off x="6927009" y="1797020"/>
              <a:ext cx="140557" cy="816704"/>
            </a:xfrm>
            <a:custGeom>
              <a:rect b="b" l="l" r="r" t="t"/>
              <a:pathLst>
                <a:path extrusionOk="0" h="14654" w="2522">
                  <a:moveTo>
                    <a:pt x="2414" y="1"/>
                  </a:moveTo>
                  <a:cubicBezTo>
                    <a:pt x="2402" y="1"/>
                    <a:pt x="2390" y="5"/>
                    <a:pt x="2380" y="15"/>
                  </a:cubicBezTo>
                  <a:cubicBezTo>
                    <a:pt x="1539" y="862"/>
                    <a:pt x="1151" y="1994"/>
                    <a:pt x="794" y="3114"/>
                  </a:cubicBezTo>
                  <a:cubicBezTo>
                    <a:pt x="388" y="4374"/>
                    <a:pt x="146" y="5639"/>
                    <a:pt x="98" y="6971"/>
                  </a:cubicBezTo>
                  <a:cubicBezTo>
                    <a:pt x="1" y="9629"/>
                    <a:pt x="267" y="12353"/>
                    <a:pt x="1847" y="14587"/>
                  </a:cubicBezTo>
                  <a:cubicBezTo>
                    <a:pt x="1880" y="14634"/>
                    <a:pt x="1923" y="14654"/>
                    <a:pt x="1965" y="14654"/>
                  </a:cubicBezTo>
                  <a:cubicBezTo>
                    <a:pt x="2088" y="14654"/>
                    <a:pt x="2213" y="14492"/>
                    <a:pt x="2114" y="14357"/>
                  </a:cubicBezTo>
                  <a:cubicBezTo>
                    <a:pt x="600" y="12208"/>
                    <a:pt x="334" y="9490"/>
                    <a:pt x="425" y="6929"/>
                  </a:cubicBezTo>
                  <a:cubicBezTo>
                    <a:pt x="467" y="5675"/>
                    <a:pt x="618" y="4465"/>
                    <a:pt x="994" y="3266"/>
                  </a:cubicBezTo>
                  <a:cubicBezTo>
                    <a:pt x="1327" y="2170"/>
                    <a:pt x="1696" y="965"/>
                    <a:pt x="2483" y="105"/>
                  </a:cubicBezTo>
                  <a:cubicBezTo>
                    <a:pt x="2522" y="67"/>
                    <a:pt x="2464" y="1"/>
                    <a:pt x="2414"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2"/>
            <p:cNvSpPr/>
            <p:nvPr/>
          </p:nvSpPr>
          <p:spPr>
            <a:xfrm>
              <a:off x="6818720" y="1761686"/>
              <a:ext cx="318901" cy="703567"/>
            </a:xfrm>
            <a:custGeom>
              <a:rect b="b" l="l" r="r" t="t"/>
              <a:pathLst>
                <a:path extrusionOk="0" h="12624" w="5722">
                  <a:moveTo>
                    <a:pt x="5080" y="1"/>
                  </a:moveTo>
                  <a:cubicBezTo>
                    <a:pt x="5080" y="1"/>
                    <a:pt x="5038" y="25"/>
                    <a:pt x="4947" y="67"/>
                  </a:cubicBezTo>
                  <a:cubicBezTo>
                    <a:pt x="4717" y="309"/>
                    <a:pt x="4481" y="552"/>
                    <a:pt x="4238" y="794"/>
                  </a:cubicBezTo>
                  <a:cubicBezTo>
                    <a:pt x="4223" y="799"/>
                    <a:pt x="4234" y="813"/>
                    <a:pt x="4245" y="813"/>
                  </a:cubicBezTo>
                  <a:cubicBezTo>
                    <a:pt x="4247" y="813"/>
                    <a:pt x="4249" y="813"/>
                    <a:pt x="4251" y="812"/>
                  </a:cubicBezTo>
                  <a:cubicBezTo>
                    <a:pt x="4535" y="552"/>
                    <a:pt x="4814" y="297"/>
                    <a:pt x="5080" y="25"/>
                  </a:cubicBezTo>
                  <a:lnTo>
                    <a:pt x="5080" y="1"/>
                  </a:lnTo>
                  <a:close/>
                  <a:moveTo>
                    <a:pt x="4033" y="509"/>
                  </a:moveTo>
                  <a:cubicBezTo>
                    <a:pt x="4008" y="515"/>
                    <a:pt x="3990" y="527"/>
                    <a:pt x="3966" y="540"/>
                  </a:cubicBezTo>
                  <a:cubicBezTo>
                    <a:pt x="3972" y="697"/>
                    <a:pt x="4002" y="854"/>
                    <a:pt x="4099" y="945"/>
                  </a:cubicBezTo>
                  <a:cubicBezTo>
                    <a:pt x="4106" y="951"/>
                    <a:pt x="4112" y="954"/>
                    <a:pt x="4118" y="954"/>
                  </a:cubicBezTo>
                  <a:cubicBezTo>
                    <a:pt x="4134" y="954"/>
                    <a:pt x="4148" y="933"/>
                    <a:pt x="4148" y="915"/>
                  </a:cubicBezTo>
                  <a:cubicBezTo>
                    <a:pt x="4142" y="824"/>
                    <a:pt x="4087" y="733"/>
                    <a:pt x="4063" y="642"/>
                  </a:cubicBezTo>
                  <a:cubicBezTo>
                    <a:pt x="4051" y="600"/>
                    <a:pt x="4039" y="552"/>
                    <a:pt x="4033" y="509"/>
                  </a:cubicBezTo>
                  <a:close/>
                  <a:moveTo>
                    <a:pt x="5128" y="503"/>
                  </a:moveTo>
                  <a:cubicBezTo>
                    <a:pt x="4735" y="939"/>
                    <a:pt x="4275" y="1302"/>
                    <a:pt x="3730" y="1514"/>
                  </a:cubicBezTo>
                  <a:cubicBezTo>
                    <a:pt x="3688" y="1339"/>
                    <a:pt x="3591" y="1187"/>
                    <a:pt x="3542" y="1012"/>
                  </a:cubicBezTo>
                  <a:cubicBezTo>
                    <a:pt x="3518" y="927"/>
                    <a:pt x="3494" y="854"/>
                    <a:pt x="3470" y="770"/>
                  </a:cubicBezTo>
                  <a:cubicBezTo>
                    <a:pt x="3451" y="776"/>
                    <a:pt x="3427" y="794"/>
                    <a:pt x="3397" y="800"/>
                  </a:cubicBezTo>
                  <a:cubicBezTo>
                    <a:pt x="3433" y="1066"/>
                    <a:pt x="3512" y="1339"/>
                    <a:pt x="3669" y="1526"/>
                  </a:cubicBezTo>
                  <a:cubicBezTo>
                    <a:pt x="3675" y="1539"/>
                    <a:pt x="3669" y="1545"/>
                    <a:pt x="3663" y="1545"/>
                  </a:cubicBezTo>
                  <a:cubicBezTo>
                    <a:pt x="3645" y="1551"/>
                    <a:pt x="3657" y="1575"/>
                    <a:pt x="3669" y="1575"/>
                  </a:cubicBezTo>
                  <a:cubicBezTo>
                    <a:pt x="4069" y="1514"/>
                    <a:pt x="4432" y="1218"/>
                    <a:pt x="4735" y="957"/>
                  </a:cubicBezTo>
                  <a:cubicBezTo>
                    <a:pt x="4880" y="836"/>
                    <a:pt x="5013" y="703"/>
                    <a:pt x="5135" y="564"/>
                  </a:cubicBezTo>
                  <a:cubicBezTo>
                    <a:pt x="5135" y="546"/>
                    <a:pt x="5128" y="521"/>
                    <a:pt x="5128" y="503"/>
                  </a:cubicBezTo>
                  <a:close/>
                  <a:moveTo>
                    <a:pt x="5189" y="1091"/>
                  </a:moveTo>
                  <a:cubicBezTo>
                    <a:pt x="4977" y="1296"/>
                    <a:pt x="4765" y="1496"/>
                    <a:pt x="4541" y="1678"/>
                  </a:cubicBezTo>
                  <a:cubicBezTo>
                    <a:pt x="4432" y="1763"/>
                    <a:pt x="3700" y="2326"/>
                    <a:pt x="3391" y="2404"/>
                  </a:cubicBezTo>
                  <a:cubicBezTo>
                    <a:pt x="3131" y="2023"/>
                    <a:pt x="2888" y="1648"/>
                    <a:pt x="2707" y="1236"/>
                  </a:cubicBezTo>
                  <a:cubicBezTo>
                    <a:pt x="2695" y="1248"/>
                    <a:pt x="2670" y="1254"/>
                    <a:pt x="2658" y="1272"/>
                  </a:cubicBezTo>
                  <a:cubicBezTo>
                    <a:pt x="2798" y="1678"/>
                    <a:pt x="3003" y="2083"/>
                    <a:pt x="3294" y="2416"/>
                  </a:cubicBezTo>
                  <a:cubicBezTo>
                    <a:pt x="3276" y="2404"/>
                    <a:pt x="3270" y="2398"/>
                    <a:pt x="3264" y="2392"/>
                  </a:cubicBezTo>
                  <a:cubicBezTo>
                    <a:pt x="3259" y="2386"/>
                    <a:pt x="3254" y="2383"/>
                    <a:pt x="3249" y="2383"/>
                  </a:cubicBezTo>
                  <a:cubicBezTo>
                    <a:pt x="3242" y="2383"/>
                    <a:pt x="3236" y="2391"/>
                    <a:pt x="3239" y="2398"/>
                  </a:cubicBezTo>
                  <a:cubicBezTo>
                    <a:pt x="3261" y="2454"/>
                    <a:pt x="3307" y="2477"/>
                    <a:pt x="3368" y="2477"/>
                  </a:cubicBezTo>
                  <a:cubicBezTo>
                    <a:pt x="3625" y="2477"/>
                    <a:pt x="4150" y="2066"/>
                    <a:pt x="4263" y="1993"/>
                  </a:cubicBezTo>
                  <a:cubicBezTo>
                    <a:pt x="4584" y="1763"/>
                    <a:pt x="4917" y="1508"/>
                    <a:pt x="5207" y="1218"/>
                  </a:cubicBezTo>
                  <a:cubicBezTo>
                    <a:pt x="5201" y="1175"/>
                    <a:pt x="5201" y="1133"/>
                    <a:pt x="5189" y="1091"/>
                  </a:cubicBezTo>
                  <a:close/>
                  <a:moveTo>
                    <a:pt x="1998" y="1878"/>
                  </a:moveTo>
                  <a:cubicBezTo>
                    <a:pt x="1980" y="1890"/>
                    <a:pt x="1968" y="1908"/>
                    <a:pt x="1962" y="1920"/>
                  </a:cubicBezTo>
                  <a:cubicBezTo>
                    <a:pt x="2150" y="2459"/>
                    <a:pt x="2477" y="2955"/>
                    <a:pt x="2913" y="3355"/>
                  </a:cubicBezTo>
                  <a:cubicBezTo>
                    <a:pt x="2913" y="3361"/>
                    <a:pt x="2919" y="3367"/>
                    <a:pt x="2931" y="3367"/>
                  </a:cubicBezTo>
                  <a:lnTo>
                    <a:pt x="2937" y="3373"/>
                  </a:lnTo>
                  <a:cubicBezTo>
                    <a:pt x="2945" y="3382"/>
                    <a:pt x="2953" y="3385"/>
                    <a:pt x="2961" y="3385"/>
                  </a:cubicBezTo>
                  <a:cubicBezTo>
                    <a:pt x="2974" y="3385"/>
                    <a:pt x="2986" y="3375"/>
                    <a:pt x="2997" y="3367"/>
                  </a:cubicBezTo>
                  <a:cubicBezTo>
                    <a:pt x="3918" y="3337"/>
                    <a:pt x="4699" y="2755"/>
                    <a:pt x="5292" y="2059"/>
                  </a:cubicBezTo>
                  <a:cubicBezTo>
                    <a:pt x="5280" y="2011"/>
                    <a:pt x="5280" y="1968"/>
                    <a:pt x="5274" y="1920"/>
                  </a:cubicBezTo>
                  <a:cubicBezTo>
                    <a:pt x="5038" y="2192"/>
                    <a:pt x="4802" y="2465"/>
                    <a:pt x="4523" y="2701"/>
                  </a:cubicBezTo>
                  <a:cubicBezTo>
                    <a:pt x="4093" y="3052"/>
                    <a:pt x="3560" y="3312"/>
                    <a:pt x="3003" y="3343"/>
                  </a:cubicBezTo>
                  <a:cubicBezTo>
                    <a:pt x="3003" y="3337"/>
                    <a:pt x="2997" y="3325"/>
                    <a:pt x="2985" y="3312"/>
                  </a:cubicBezTo>
                  <a:cubicBezTo>
                    <a:pt x="2543" y="2913"/>
                    <a:pt x="2198" y="2429"/>
                    <a:pt x="1998" y="1878"/>
                  </a:cubicBezTo>
                  <a:close/>
                  <a:moveTo>
                    <a:pt x="1363" y="2634"/>
                  </a:moveTo>
                  <a:cubicBezTo>
                    <a:pt x="1357" y="2659"/>
                    <a:pt x="1344" y="2671"/>
                    <a:pt x="1338" y="2677"/>
                  </a:cubicBezTo>
                  <a:cubicBezTo>
                    <a:pt x="1617" y="3331"/>
                    <a:pt x="1998" y="3978"/>
                    <a:pt x="2598" y="4342"/>
                  </a:cubicBezTo>
                  <a:cubicBezTo>
                    <a:pt x="2598" y="4354"/>
                    <a:pt x="2598" y="4354"/>
                    <a:pt x="2604" y="4354"/>
                  </a:cubicBezTo>
                  <a:lnTo>
                    <a:pt x="2610" y="4354"/>
                  </a:lnTo>
                  <a:cubicBezTo>
                    <a:pt x="2616" y="4360"/>
                    <a:pt x="2634" y="4366"/>
                    <a:pt x="2640" y="4366"/>
                  </a:cubicBezTo>
                  <a:cubicBezTo>
                    <a:pt x="2645" y="4368"/>
                    <a:pt x="2649" y="4368"/>
                    <a:pt x="2653" y="4368"/>
                  </a:cubicBezTo>
                  <a:cubicBezTo>
                    <a:pt x="2664" y="4368"/>
                    <a:pt x="2670" y="4363"/>
                    <a:pt x="2670" y="4354"/>
                  </a:cubicBezTo>
                  <a:cubicBezTo>
                    <a:pt x="2718" y="4358"/>
                    <a:pt x="2766" y="4361"/>
                    <a:pt x="2814" y="4361"/>
                  </a:cubicBezTo>
                  <a:cubicBezTo>
                    <a:pt x="3448" y="4361"/>
                    <a:pt x="4027" y="3964"/>
                    <a:pt x="4517" y="3603"/>
                  </a:cubicBezTo>
                  <a:cubicBezTo>
                    <a:pt x="4820" y="3379"/>
                    <a:pt x="5098" y="3143"/>
                    <a:pt x="5371" y="2883"/>
                  </a:cubicBezTo>
                  <a:cubicBezTo>
                    <a:pt x="5371" y="2852"/>
                    <a:pt x="5365" y="2816"/>
                    <a:pt x="5365" y="2786"/>
                  </a:cubicBezTo>
                  <a:cubicBezTo>
                    <a:pt x="5128" y="3010"/>
                    <a:pt x="4880" y="3234"/>
                    <a:pt x="4626" y="3428"/>
                  </a:cubicBezTo>
                  <a:cubicBezTo>
                    <a:pt x="4097" y="3839"/>
                    <a:pt x="3436" y="4325"/>
                    <a:pt x="2733" y="4325"/>
                  </a:cubicBezTo>
                  <a:cubicBezTo>
                    <a:pt x="2712" y="4325"/>
                    <a:pt x="2691" y="4324"/>
                    <a:pt x="2670" y="4324"/>
                  </a:cubicBezTo>
                  <a:cubicBezTo>
                    <a:pt x="2670" y="4324"/>
                    <a:pt x="2670" y="4311"/>
                    <a:pt x="2664" y="4311"/>
                  </a:cubicBezTo>
                  <a:cubicBezTo>
                    <a:pt x="2307" y="4033"/>
                    <a:pt x="2010" y="3748"/>
                    <a:pt x="1762" y="3367"/>
                  </a:cubicBezTo>
                  <a:cubicBezTo>
                    <a:pt x="1611" y="3131"/>
                    <a:pt x="1478" y="2883"/>
                    <a:pt x="1363" y="2634"/>
                  </a:cubicBezTo>
                  <a:close/>
                  <a:moveTo>
                    <a:pt x="781" y="3633"/>
                  </a:moveTo>
                  <a:lnTo>
                    <a:pt x="757" y="3676"/>
                  </a:lnTo>
                  <a:cubicBezTo>
                    <a:pt x="909" y="3942"/>
                    <a:pt x="1096" y="4184"/>
                    <a:pt x="1308" y="4402"/>
                  </a:cubicBezTo>
                  <a:cubicBezTo>
                    <a:pt x="1629" y="4735"/>
                    <a:pt x="2029" y="5086"/>
                    <a:pt x="2458" y="5250"/>
                  </a:cubicBezTo>
                  <a:lnTo>
                    <a:pt x="2477" y="5250"/>
                  </a:lnTo>
                  <a:cubicBezTo>
                    <a:pt x="2620" y="5299"/>
                    <a:pt x="2770" y="5321"/>
                    <a:pt x="2921" y="5321"/>
                  </a:cubicBezTo>
                  <a:cubicBezTo>
                    <a:pt x="3554" y="5321"/>
                    <a:pt x="4228" y="4944"/>
                    <a:pt x="4717" y="4626"/>
                  </a:cubicBezTo>
                  <a:cubicBezTo>
                    <a:pt x="4971" y="4457"/>
                    <a:pt x="5231" y="4269"/>
                    <a:pt x="5474" y="4063"/>
                  </a:cubicBezTo>
                  <a:cubicBezTo>
                    <a:pt x="5474" y="4027"/>
                    <a:pt x="5461" y="3991"/>
                    <a:pt x="5461" y="3948"/>
                  </a:cubicBezTo>
                  <a:cubicBezTo>
                    <a:pt x="5250" y="4148"/>
                    <a:pt x="5032" y="4324"/>
                    <a:pt x="4783" y="4487"/>
                  </a:cubicBezTo>
                  <a:cubicBezTo>
                    <a:pt x="4444" y="4717"/>
                    <a:pt x="4081" y="4929"/>
                    <a:pt x="3700" y="5068"/>
                  </a:cubicBezTo>
                  <a:cubicBezTo>
                    <a:pt x="3395" y="5191"/>
                    <a:pt x="3101" y="5232"/>
                    <a:pt x="2795" y="5232"/>
                  </a:cubicBezTo>
                  <a:cubicBezTo>
                    <a:pt x="2692" y="5232"/>
                    <a:pt x="2589" y="5227"/>
                    <a:pt x="2483" y="5220"/>
                  </a:cubicBezTo>
                  <a:lnTo>
                    <a:pt x="2483" y="5214"/>
                  </a:lnTo>
                  <a:cubicBezTo>
                    <a:pt x="2071" y="4935"/>
                    <a:pt x="1677" y="4705"/>
                    <a:pt x="1332" y="4342"/>
                  </a:cubicBezTo>
                  <a:cubicBezTo>
                    <a:pt x="1120" y="4124"/>
                    <a:pt x="939" y="3888"/>
                    <a:pt x="781" y="3633"/>
                  </a:cubicBezTo>
                  <a:close/>
                  <a:moveTo>
                    <a:pt x="333" y="4778"/>
                  </a:moveTo>
                  <a:cubicBezTo>
                    <a:pt x="327" y="4790"/>
                    <a:pt x="327" y="4814"/>
                    <a:pt x="315" y="4826"/>
                  </a:cubicBezTo>
                  <a:cubicBezTo>
                    <a:pt x="763" y="5540"/>
                    <a:pt x="1520" y="6001"/>
                    <a:pt x="2295" y="6370"/>
                  </a:cubicBezTo>
                  <a:cubicBezTo>
                    <a:pt x="2300" y="6372"/>
                    <a:pt x="2305" y="6374"/>
                    <a:pt x="2309" y="6374"/>
                  </a:cubicBezTo>
                  <a:cubicBezTo>
                    <a:pt x="2337" y="6374"/>
                    <a:pt x="2350" y="6330"/>
                    <a:pt x="2313" y="6309"/>
                  </a:cubicBezTo>
                  <a:cubicBezTo>
                    <a:pt x="1556" y="5958"/>
                    <a:pt x="794" y="5480"/>
                    <a:pt x="333" y="4778"/>
                  </a:cubicBezTo>
                  <a:close/>
                  <a:moveTo>
                    <a:pt x="5522" y="4693"/>
                  </a:moveTo>
                  <a:cubicBezTo>
                    <a:pt x="5207" y="5026"/>
                    <a:pt x="4874" y="5335"/>
                    <a:pt x="4481" y="5601"/>
                  </a:cubicBezTo>
                  <a:cubicBezTo>
                    <a:pt x="3809" y="6061"/>
                    <a:pt x="3022" y="6352"/>
                    <a:pt x="2192" y="6388"/>
                  </a:cubicBezTo>
                  <a:cubicBezTo>
                    <a:pt x="2180" y="6388"/>
                    <a:pt x="2180" y="6418"/>
                    <a:pt x="2192" y="6418"/>
                  </a:cubicBezTo>
                  <a:cubicBezTo>
                    <a:pt x="2224" y="6419"/>
                    <a:pt x="2255" y="6420"/>
                    <a:pt x="2287" y="6420"/>
                  </a:cubicBezTo>
                  <a:cubicBezTo>
                    <a:pt x="3518" y="6420"/>
                    <a:pt x="4684" y="5735"/>
                    <a:pt x="5540" y="4838"/>
                  </a:cubicBezTo>
                  <a:cubicBezTo>
                    <a:pt x="5534" y="4790"/>
                    <a:pt x="5534" y="4735"/>
                    <a:pt x="5522" y="4693"/>
                  </a:cubicBezTo>
                  <a:close/>
                  <a:moveTo>
                    <a:pt x="5631" y="5686"/>
                  </a:moveTo>
                  <a:cubicBezTo>
                    <a:pt x="5352" y="5995"/>
                    <a:pt x="5026" y="6261"/>
                    <a:pt x="4693" y="6509"/>
                  </a:cubicBezTo>
                  <a:cubicBezTo>
                    <a:pt x="4335" y="6782"/>
                    <a:pt x="3972" y="7048"/>
                    <a:pt x="3560" y="7236"/>
                  </a:cubicBezTo>
                  <a:cubicBezTo>
                    <a:pt x="3137" y="7429"/>
                    <a:pt x="2713" y="7502"/>
                    <a:pt x="2259" y="7502"/>
                  </a:cubicBezTo>
                  <a:cubicBezTo>
                    <a:pt x="2259" y="7484"/>
                    <a:pt x="2253" y="7478"/>
                    <a:pt x="2241" y="7472"/>
                  </a:cubicBezTo>
                  <a:cubicBezTo>
                    <a:pt x="1351" y="7181"/>
                    <a:pt x="606" y="6594"/>
                    <a:pt x="103" y="5819"/>
                  </a:cubicBezTo>
                  <a:cubicBezTo>
                    <a:pt x="103" y="5843"/>
                    <a:pt x="97" y="5867"/>
                    <a:pt x="91" y="5886"/>
                  </a:cubicBezTo>
                  <a:cubicBezTo>
                    <a:pt x="539" y="6636"/>
                    <a:pt x="1242" y="7205"/>
                    <a:pt x="2059" y="7508"/>
                  </a:cubicBezTo>
                  <a:cubicBezTo>
                    <a:pt x="2059" y="7514"/>
                    <a:pt x="2059" y="7520"/>
                    <a:pt x="2065" y="7520"/>
                  </a:cubicBezTo>
                  <a:cubicBezTo>
                    <a:pt x="2083" y="7520"/>
                    <a:pt x="2095" y="7520"/>
                    <a:pt x="2113" y="7532"/>
                  </a:cubicBezTo>
                  <a:cubicBezTo>
                    <a:pt x="2144" y="7538"/>
                    <a:pt x="2162" y="7551"/>
                    <a:pt x="2192" y="7563"/>
                  </a:cubicBezTo>
                  <a:cubicBezTo>
                    <a:pt x="2198" y="7564"/>
                    <a:pt x="2203" y="7565"/>
                    <a:pt x="2208" y="7565"/>
                  </a:cubicBezTo>
                  <a:cubicBezTo>
                    <a:pt x="2223" y="7565"/>
                    <a:pt x="2233" y="7558"/>
                    <a:pt x="2247" y="7544"/>
                  </a:cubicBezTo>
                  <a:cubicBezTo>
                    <a:pt x="2320" y="7549"/>
                    <a:pt x="2394" y="7551"/>
                    <a:pt x="2466" y="7551"/>
                  </a:cubicBezTo>
                  <a:cubicBezTo>
                    <a:pt x="2787" y="7551"/>
                    <a:pt x="3099" y="7504"/>
                    <a:pt x="3415" y="7381"/>
                  </a:cubicBezTo>
                  <a:cubicBezTo>
                    <a:pt x="3857" y="7205"/>
                    <a:pt x="4263" y="6933"/>
                    <a:pt x="4644" y="6654"/>
                  </a:cubicBezTo>
                  <a:cubicBezTo>
                    <a:pt x="4995" y="6394"/>
                    <a:pt x="5334" y="6128"/>
                    <a:pt x="5637" y="5813"/>
                  </a:cubicBezTo>
                  <a:cubicBezTo>
                    <a:pt x="5637" y="5764"/>
                    <a:pt x="5631" y="5728"/>
                    <a:pt x="5631" y="5686"/>
                  </a:cubicBezTo>
                  <a:close/>
                  <a:moveTo>
                    <a:pt x="5716" y="6897"/>
                  </a:moveTo>
                  <a:lnTo>
                    <a:pt x="5704" y="6903"/>
                  </a:lnTo>
                  <a:cubicBezTo>
                    <a:pt x="5413" y="7181"/>
                    <a:pt x="5080" y="7417"/>
                    <a:pt x="4747" y="7641"/>
                  </a:cubicBezTo>
                  <a:cubicBezTo>
                    <a:pt x="4360" y="7908"/>
                    <a:pt x="3978" y="8174"/>
                    <a:pt x="3524" y="8319"/>
                  </a:cubicBezTo>
                  <a:cubicBezTo>
                    <a:pt x="3112" y="8447"/>
                    <a:pt x="2676" y="8477"/>
                    <a:pt x="2247" y="8501"/>
                  </a:cubicBezTo>
                  <a:cubicBezTo>
                    <a:pt x="2241" y="8489"/>
                    <a:pt x="2241" y="8489"/>
                    <a:pt x="2234" y="8489"/>
                  </a:cubicBezTo>
                  <a:cubicBezTo>
                    <a:pt x="1344" y="8326"/>
                    <a:pt x="551" y="7847"/>
                    <a:pt x="0" y="7139"/>
                  </a:cubicBezTo>
                  <a:lnTo>
                    <a:pt x="0" y="7187"/>
                  </a:lnTo>
                  <a:cubicBezTo>
                    <a:pt x="497" y="7865"/>
                    <a:pt x="1217" y="8338"/>
                    <a:pt x="2035" y="8519"/>
                  </a:cubicBezTo>
                  <a:cubicBezTo>
                    <a:pt x="2029" y="8525"/>
                    <a:pt x="2035" y="8543"/>
                    <a:pt x="2041" y="8543"/>
                  </a:cubicBezTo>
                  <a:lnTo>
                    <a:pt x="2150" y="8543"/>
                  </a:lnTo>
                  <a:cubicBezTo>
                    <a:pt x="2174" y="8550"/>
                    <a:pt x="2192" y="8550"/>
                    <a:pt x="2216" y="8562"/>
                  </a:cubicBezTo>
                  <a:cubicBezTo>
                    <a:pt x="2234" y="8562"/>
                    <a:pt x="2241" y="8562"/>
                    <a:pt x="2247" y="8543"/>
                  </a:cubicBezTo>
                  <a:cubicBezTo>
                    <a:pt x="2658" y="8543"/>
                    <a:pt x="3082" y="8513"/>
                    <a:pt x="3476" y="8398"/>
                  </a:cubicBezTo>
                  <a:cubicBezTo>
                    <a:pt x="3936" y="8271"/>
                    <a:pt x="4335" y="8005"/>
                    <a:pt x="4735" y="7750"/>
                  </a:cubicBezTo>
                  <a:cubicBezTo>
                    <a:pt x="5056" y="7544"/>
                    <a:pt x="5401" y="7302"/>
                    <a:pt x="5722" y="7024"/>
                  </a:cubicBezTo>
                  <a:cubicBezTo>
                    <a:pt x="5722" y="6975"/>
                    <a:pt x="5716" y="6933"/>
                    <a:pt x="5716" y="6897"/>
                  </a:cubicBezTo>
                  <a:close/>
                  <a:moveTo>
                    <a:pt x="5698" y="7999"/>
                  </a:moveTo>
                  <a:lnTo>
                    <a:pt x="5698" y="7999"/>
                  </a:lnTo>
                  <a:cubicBezTo>
                    <a:pt x="5334" y="8332"/>
                    <a:pt x="4947" y="8628"/>
                    <a:pt x="4499" y="8870"/>
                  </a:cubicBezTo>
                  <a:cubicBezTo>
                    <a:pt x="3797" y="9264"/>
                    <a:pt x="3052" y="9476"/>
                    <a:pt x="2265" y="9633"/>
                  </a:cubicBezTo>
                  <a:cubicBezTo>
                    <a:pt x="2253" y="9633"/>
                    <a:pt x="2247" y="9627"/>
                    <a:pt x="2241" y="9627"/>
                  </a:cubicBezTo>
                  <a:cubicBezTo>
                    <a:pt x="1459" y="9524"/>
                    <a:pt x="739" y="9246"/>
                    <a:pt x="152" y="8761"/>
                  </a:cubicBezTo>
                  <a:lnTo>
                    <a:pt x="152" y="8761"/>
                  </a:lnTo>
                  <a:cubicBezTo>
                    <a:pt x="158" y="8786"/>
                    <a:pt x="158" y="8810"/>
                    <a:pt x="164" y="8828"/>
                  </a:cubicBezTo>
                  <a:cubicBezTo>
                    <a:pt x="751" y="9324"/>
                    <a:pt x="1478" y="9657"/>
                    <a:pt x="2234" y="9706"/>
                  </a:cubicBezTo>
                  <a:cubicBezTo>
                    <a:pt x="2265" y="9706"/>
                    <a:pt x="2277" y="9688"/>
                    <a:pt x="2277" y="9664"/>
                  </a:cubicBezTo>
                  <a:cubicBezTo>
                    <a:pt x="3088" y="9609"/>
                    <a:pt x="3899" y="9306"/>
                    <a:pt x="4602" y="8913"/>
                  </a:cubicBezTo>
                  <a:cubicBezTo>
                    <a:pt x="4977" y="8701"/>
                    <a:pt x="5352" y="8447"/>
                    <a:pt x="5692" y="8156"/>
                  </a:cubicBezTo>
                  <a:cubicBezTo>
                    <a:pt x="5692" y="8108"/>
                    <a:pt x="5698" y="8053"/>
                    <a:pt x="5698" y="7999"/>
                  </a:cubicBezTo>
                  <a:close/>
                  <a:moveTo>
                    <a:pt x="5474" y="9524"/>
                  </a:moveTo>
                  <a:lnTo>
                    <a:pt x="5474" y="9524"/>
                  </a:lnTo>
                  <a:cubicBezTo>
                    <a:pt x="5207" y="9748"/>
                    <a:pt x="4917" y="9930"/>
                    <a:pt x="4614" y="10087"/>
                  </a:cubicBezTo>
                  <a:cubicBezTo>
                    <a:pt x="3972" y="10430"/>
                    <a:pt x="3297" y="10701"/>
                    <a:pt x="2567" y="10701"/>
                  </a:cubicBezTo>
                  <a:cubicBezTo>
                    <a:pt x="2472" y="10701"/>
                    <a:pt x="2375" y="10697"/>
                    <a:pt x="2277" y="10687"/>
                  </a:cubicBezTo>
                  <a:cubicBezTo>
                    <a:pt x="2271" y="10687"/>
                    <a:pt x="2265" y="10693"/>
                    <a:pt x="2265" y="10699"/>
                  </a:cubicBezTo>
                  <a:cubicBezTo>
                    <a:pt x="1611" y="10638"/>
                    <a:pt x="1011" y="10451"/>
                    <a:pt x="485" y="10124"/>
                  </a:cubicBezTo>
                  <a:lnTo>
                    <a:pt x="485" y="10124"/>
                  </a:lnTo>
                  <a:cubicBezTo>
                    <a:pt x="491" y="10154"/>
                    <a:pt x="509" y="10196"/>
                    <a:pt x="515" y="10227"/>
                  </a:cubicBezTo>
                  <a:cubicBezTo>
                    <a:pt x="1066" y="10566"/>
                    <a:pt x="1720" y="10771"/>
                    <a:pt x="2362" y="10771"/>
                  </a:cubicBezTo>
                  <a:cubicBezTo>
                    <a:pt x="2386" y="10771"/>
                    <a:pt x="2392" y="10753"/>
                    <a:pt x="2392" y="10741"/>
                  </a:cubicBezTo>
                  <a:cubicBezTo>
                    <a:pt x="2504" y="10759"/>
                    <a:pt x="2616" y="10767"/>
                    <a:pt x="2728" y="10767"/>
                  </a:cubicBezTo>
                  <a:cubicBezTo>
                    <a:pt x="3434" y="10767"/>
                    <a:pt x="4136" y="10446"/>
                    <a:pt x="4747" y="10112"/>
                  </a:cubicBezTo>
                  <a:cubicBezTo>
                    <a:pt x="4971" y="9990"/>
                    <a:pt x="5207" y="9839"/>
                    <a:pt x="5431" y="9670"/>
                  </a:cubicBezTo>
                  <a:cubicBezTo>
                    <a:pt x="5449" y="9627"/>
                    <a:pt x="5455" y="9573"/>
                    <a:pt x="5474" y="9524"/>
                  </a:cubicBezTo>
                  <a:close/>
                  <a:moveTo>
                    <a:pt x="5098" y="10681"/>
                  </a:moveTo>
                  <a:lnTo>
                    <a:pt x="5098" y="10681"/>
                  </a:lnTo>
                  <a:cubicBezTo>
                    <a:pt x="4917" y="10838"/>
                    <a:pt x="4729" y="10995"/>
                    <a:pt x="4535" y="11135"/>
                  </a:cubicBezTo>
                  <a:cubicBezTo>
                    <a:pt x="4220" y="11359"/>
                    <a:pt x="3887" y="11528"/>
                    <a:pt x="3512" y="11607"/>
                  </a:cubicBezTo>
                  <a:cubicBezTo>
                    <a:pt x="3342" y="11649"/>
                    <a:pt x="3173" y="11680"/>
                    <a:pt x="2997" y="11698"/>
                  </a:cubicBezTo>
                  <a:cubicBezTo>
                    <a:pt x="2906" y="11712"/>
                    <a:pt x="2737" y="11755"/>
                    <a:pt x="2589" y="11755"/>
                  </a:cubicBezTo>
                  <a:cubicBezTo>
                    <a:pt x="2484" y="11755"/>
                    <a:pt x="2389" y="11732"/>
                    <a:pt x="2343" y="11661"/>
                  </a:cubicBezTo>
                  <a:cubicBezTo>
                    <a:pt x="2342" y="11658"/>
                    <a:pt x="2339" y="11657"/>
                    <a:pt x="2335" y="11657"/>
                  </a:cubicBezTo>
                  <a:cubicBezTo>
                    <a:pt x="2327" y="11657"/>
                    <a:pt x="2317" y="11667"/>
                    <a:pt x="2325" y="11680"/>
                  </a:cubicBezTo>
                  <a:cubicBezTo>
                    <a:pt x="2368" y="11752"/>
                    <a:pt x="2422" y="11777"/>
                    <a:pt x="2507" y="11783"/>
                  </a:cubicBezTo>
                  <a:cubicBezTo>
                    <a:pt x="2023" y="11777"/>
                    <a:pt x="1575" y="11722"/>
                    <a:pt x="1120" y="11534"/>
                  </a:cubicBezTo>
                  <a:cubicBezTo>
                    <a:pt x="1102" y="11528"/>
                    <a:pt x="1090" y="11516"/>
                    <a:pt x="1066" y="11510"/>
                  </a:cubicBezTo>
                  <a:lnTo>
                    <a:pt x="1066" y="11510"/>
                  </a:lnTo>
                  <a:cubicBezTo>
                    <a:pt x="1084" y="11540"/>
                    <a:pt x="1096" y="11571"/>
                    <a:pt x="1114" y="11595"/>
                  </a:cubicBezTo>
                  <a:cubicBezTo>
                    <a:pt x="1492" y="11754"/>
                    <a:pt x="1898" y="11852"/>
                    <a:pt x="2302" y="11852"/>
                  </a:cubicBezTo>
                  <a:cubicBezTo>
                    <a:pt x="2391" y="11852"/>
                    <a:pt x="2479" y="11847"/>
                    <a:pt x="2567" y="11837"/>
                  </a:cubicBezTo>
                  <a:cubicBezTo>
                    <a:pt x="2598" y="11837"/>
                    <a:pt x="2598" y="11789"/>
                    <a:pt x="2574" y="11783"/>
                  </a:cubicBezTo>
                  <a:lnTo>
                    <a:pt x="2574" y="11783"/>
                  </a:lnTo>
                  <a:cubicBezTo>
                    <a:pt x="2588" y="11783"/>
                    <a:pt x="2603" y="11783"/>
                    <a:pt x="2618" y="11783"/>
                  </a:cubicBezTo>
                  <a:cubicBezTo>
                    <a:pt x="2768" y="11783"/>
                    <a:pt x="2928" y="11757"/>
                    <a:pt x="3082" y="11746"/>
                  </a:cubicBezTo>
                  <a:cubicBezTo>
                    <a:pt x="3500" y="11698"/>
                    <a:pt x="3912" y="11595"/>
                    <a:pt x="4281" y="11377"/>
                  </a:cubicBezTo>
                  <a:cubicBezTo>
                    <a:pt x="4541" y="11226"/>
                    <a:pt x="4795" y="11032"/>
                    <a:pt x="5032" y="10838"/>
                  </a:cubicBezTo>
                  <a:lnTo>
                    <a:pt x="5098" y="10681"/>
                  </a:lnTo>
                  <a:close/>
                  <a:moveTo>
                    <a:pt x="4360" y="12134"/>
                  </a:moveTo>
                  <a:lnTo>
                    <a:pt x="4360" y="12134"/>
                  </a:lnTo>
                  <a:cubicBezTo>
                    <a:pt x="4341" y="12140"/>
                    <a:pt x="4329" y="12152"/>
                    <a:pt x="4311" y="12164"/>
                  </a:cubicBezTo>
                  <a:cubicBezTo>
                    <a:pt x="3879" y="12419"/>
                    <a:pt x="3401" y="12567"/>
                    <a:pt x="2900" y="12567"/>
                  </a:cubicBezTo>
                  <a:cubicBezTo>
                    <a:pt x="2854" y="12567"/>
                    <a:pt x="2808" y="12566"/>
                    <a:pt x="2761" y="12564"/>
                  </a:cubicBezTo>
                  <a:cubicBezTo>
                    <a:pt x="2761" y="12558"/>
                    <a:pt x="2755" y="12558"/>
                    <a:pt x="2749" y="12558"/>
                  </a:cubicBezTo>
                  <a:cubicBezTo>
                    <a:pt x="2555" y="12533"/>
                    <a:pt x="2368" y="12545"/>
                    <a:pt x="2174" y="12515"/>
                  </a:cubicBezTo>
                  <a:cubicBezTo>
                    <a:pt x="1998" y="12497"/>
                    <a:pt x="1829" y="12467"/>
                    <a:pt x="1665" y="12418"/>
                  </a:cubicBezTo>
                  <a:lnTo>
                    <a:pt x="1665" y="12418"/>
                  </a:lnTo>
                  <a:cubicBezTo>
                    <a:pt x="1677" y="12442"/>
                    <a:pt x="1696" y="12455"/>
                    <a:pt x="1708" y="12479"/>
                  </a:cubicBezTo>
                  <a:cubicBezTo>
                    <a:pt x="1972" y="12552"/>
                    <a:pt x="2265" y="12610"/>
                    <a:pt x="2540" y="12610"/>
                  </a:cubicBezTo>
                  <a:cubicBezTo>
                    <a:pt x="2605" y="12610"/>
                    <a:pt x="2669" y="12607"/>
                    <a:pt x="2731" y="12600"/>
                  </a:cubicBezTo>
                  <a:cubicBezTo>
                    <a:pt x="2832" y="12616"/>
                    <a:pt x="2934" y="12624"/>
                    <a:pt x="3034" y="12624"/>
                  </a:cubicBezTo>
                  <a:cubicBezTo>
                    <a:pt x="3464" y="12624"/>
                    <a:pt x="3885" y="12486"/>
                    <a:pt x="4263" y="12285"/>
                  </a:cubicBezTo>
                  <a:cubicBezTo>
                    <a:pt x="4293" y="12231"/>
                    <a:pt x="4329" y="12176"/>
                    <a:pt x="4360" y="12134"/>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22"/>
          <p:cNvGrpSpPr/>
          <p:nvPr/>
        </p:nvGrpSpPr>
        <p:grpSpPr>
          <a:xfrm>
            <a:off x="2438122" y="2676799"/>
            <a:ext cx="237873" cy="265403"/>
            <a:chOff x="269375" y="2251200"/>
            <a:chExt cx="203850" cy="301150"/>
          </a:xfrm>
        </p:grpSpPr>
        <p:sp>
          <p:nvSpPr>
            <p:cNvPr id="1320" name="Google Shape;1320;p22"/>
            <p:cNvSpPr/>
            <p:nvPr/>
          </p:nvSpPr>
          <p:spPr>
            <a:xfrm>
              <a:off x="269375" y="2251200"/>
              <a:ext cx="203850" cy="252450"/>
            </a:xfrm>
            <a:custGeom>
              <a:rect b="b" l="l" r="r" t="t"/>
              <a:pathLst>
                <a:path extrusionOk="0" h="10098" w="8154">
                  <a:moveTo>
                    <a:pt x="5254" y="3890"/>
                  </a:moveTo>
                  <a:cubicBezTo>
                    <a:pt x="5300" y="3890"/>
                    <a:pt x="5346" y="3897"/>
                    <a:pt x="5391" y="3913"/>
                  </a:cubicBezTo>
                  <a:cubicBezTo>
                    <a:pt x="5539" y="3979"/>
                    <a:pt x="5636" y="4123"/>
                    <a:pt x="5636" y="4271"/>
                  </a:cubicBezTo>
                  <a:cubicBezTo>
                    <a:pt x="5636" y="4497"/>
                    <a:pt x="5457" y="4661"/>
                    <a:pt x="5246" y="4661"/>
                  </a:cubicBezTo>
                  <a:cubicBezTo>
                    <a:pt x="5083" y="4661"/>
                    <a:pt x="4939" y="4564"/>
                    <a:pt x="4888" y="4431"/>
                  </a:cubicBezTo>
                  <a:cubicBezTo>
                    <a:pt x="4822" y="4287"/>
                    <a:pt x="4857" y="4108"/>
                    <a:pt x="4970" y="3995"/>
                  </a:cubicBezTo>
                  <a:cubicBezTo>
                    <a:pt x="5048" y="3927"/>
                    <a:pt x="5150" y="3890"/>
                    <a:pt x="5254" y="3890"/>
                  </a:cubicBezTo>
                  <a:close/>
                  <a:moveTo>
                    <a:pt x="2706" y="8166"/>
                  </a:moveTo>
                  <a:cubicBezTo>
                    <a:pt x="2757" y="8166"/>
                    <a:pt x="2808" y="8177"/>
                    <a:pt x="2858" y="8199"/>
                  </a:cubicBezTo>
                  <a:cubicBezTo>
                    <a:pt x="3006" y="8246"/>
                    <a:pt x="3103" y="8394"/>
                    <a:pt x="3103" y="8558"/>
                  </a:cubicBezTo>
                  <a:cubicBezTo>
                    <a:pt x="3103" y="8768"/>
                    <a:pt x="2924" y="8948"/>
                    <a:pt x="2713" y="8948"/>
                  </a:cubicBezTo>
                  <a:cubicBezTo>
                    <a:pt x="2565" y="8948"/>
                    <a:pt x="2421" y="8850"/>
                    <a:pt x="2355" y="8702"/>
                  </a:cubicBezTo>
                  <a:cubicBezTo>
                    <a:pt x="2289" y="8558"/>
                    <a:pt x="2324" y="8394"/>
                    <a:pt x="2437" y="8281"/>
                  </a:cubicBezTo>
                  <a:cubicBezTo>
                    <a:pt x="2511" y="8207"/>
                    <a:pt x="2608" y="8166"/>
                    <a:pt x="2706" y="8166"/>
                  </a:cubicBezTo>
                  <a:close/>
                  <a:moveTo>
                    <a:pt x="4272" y="0"/>
                  </a:moveTo>
                  <a:cubicBezTo>
                    <a:pt x="4272" y="0"/>
                    <a:pt x="4077" y="390"/>
                    <a:pt x="2713" y="974"/>
                  </a:cubicBezTo>
                  <a:cubicBezTo>
                    <a:pt x="2776" y="1949"/>
                    <a:pt x="3575" y="3118"/>
                    <a:pt x="2518" y="3118"/>
                  </a:cubicBezTo>
                  <a:cubicBezTo>
                    <a:pt x="1934" y="3118"/>
                    <a:pt x="1770" y="2225"/>
                    <a:pt x="1739" y="1493"/>
                  </a:cubicBezTo>
                  <a:cubicBezTo>
                    <a:pt x="1217" y="1882"/>
                    <a:pt x="796" y="2385"/>
                    <a:pt x="535" y="2985"/>
                  </a:cubicBezTo>
                  <a:cubicBezTo>
                    <a:pt x="749" y="3652"/>
                    <a:pt x="1170" y="4252"/>
                    <a:pt x="1739" y="4661"/>
                  </a:cubicBezTo>
                  <a:cubicBezTo>
                    <a:pt x="2462" y="5177"/>
                    <a:pt x="2317" y="5688"/>
                    <a:pt x="1764" y="5688"/>
                  </a:cubicBezTo>
                  <a:cubicBezTo>
                    <a:pt x="1360" y="5688"/>
                    <a:pt x="740" y="5416"/>
                    <a:pt x="83" y="4677"/>
                  </a:cubicBezTo>
                  <a:cubicBezTo>
                    <a:pt x="17" y="5129"/>
                    <a:pt x="1" y="5569"/>
                    <a:pt x="1" y="6025"/>
                  </a:cubicBezTo>
                  <a:lnTo>
                    <a:pt x="1" y="6543"/>
                  </a:lnTo>
                  <a:cubicBezTo>
                    <a:pt x="406" y="6851"/>
                    <a:pt x="862" y="7077"/>
                    <a:pt x="1349" y="7194"/>
                  </a:cubicBezTo>
                  <a:cubicBezTo>
                    <a:pt x="2094" y="7318"/>
                    <a:pt x="1976" y="8218"/>
                    <a:pt x="1094" y="8218"/>
                  </a:cubicBezTo>
                  <a:cubicBezTo>
                    <a:pt x="840" y="8218"/>
                    <a:pt x="523" y="8143"/>
                    <a:pt x="145" y="7954"/>
                  </a:cubicBezTo>
                  <a:lnTo>
                    <a:pt x="145" y="7954"/>
                  </a:lnTo>
                  <a:cubicBezTo>
                    <a:pt x="391" y="9318"/>
                    <a:pt x="909" y="10097"/>
                    <a:pt x="1739" y="10097"/>
                  </a:cubicBezTo>
                  <a:cubicBezTo>
                    <a:pt x="3493" y="10097"/>
                    <a:pt x="4077" y="9143"/>
                    <a:pt x="4077" y="9143"/>
                  </a:cubicBezTo>
                  <a:cubicBezTo>
                    <a:pt x="4077" y="9143"/>
                    <a:pt x="4662" y="10097"/>
                    <a:pt x="6416" y="10097"/>
                  </a:cubicBezTo>
                  <a:cubicBezTo>
                    <a:pt x="7179" y="10097"/>
                    <a:pt x="7698" y="9415"/>
                    <a:pt x="7959" y="8231"/>
                  </a:cubicBezTo>
                  <a:lnTo>
                    <a:pt x="7959" y="8231"/>
                  </a:lnTo>
                  <a:cubicBezTo>
                    <a:pt x="7660" y="8276"/>
                    <a:pt x="7397" y="8296"/>
                    <a:pt x="7167" y="8296"/>
                  </a:cubicBezTo>
                  <a:cubicBezTo>
                    <a:pt x="5427" y="8296"/>
                    <a:pt x="5577" y="7150"/>
                    <a:pt x="6198" y="7150"/>
                  </a:cubicBezTo>
                  <a:cubicBezTo>
                    <a:pt x="6266" y="7150"/>
                    <a:pt x="6339" y="7164"/>
                    <a:pt x="6416" y="7194"/>
                  </a:cubicBezTo>
                  <a:cubicBezTo>
                    <a:pt x="6572" y="7259"/>
                    <a:pt x="6751" y="7286"/>
                    <a:pt x="6942" y="7286"/>
                  </a:cubicBezTo>
                  <a:cubicBezTo>
                    <a:pt x="7325" y="7286"/>
                    <a:pt x="7751" y="7176"/>
                    <a:pt x="8119" y="7046"/>
                  </a:cubicBezTo>
                  <a:cubicBezTo>
                    <a:pt x="8154" y="6722"/>
                    <a:pt x="8154" y="6380"/>
                    <a:pt x="8154" y="6025"/>
                  </a:cubicBezTo>
                  <a:cubicBezTo>
                    <a:pt x="8154" y="5748"/>
                    <a:pt x="8134" y="5472"/>
                    <a:pt x="8103" y="5210"/>
                  </a:cubicBezTo>
                  <a:cubicBezTo>
                    <a:pt x="7713" y="5585"/>
                    <a:pt x="7226" y="5943"/>
                    <a:pt x="6805" y="6025"/>
                  </a:cubicBezTo>
                  <a:cubicBezTo>
                    <a:pt x="6730" y="6040"/>
                    <a:pt x="6660" y="6047"/>
                    <a:pt x="6594" y="6047"/>
                  </a:cubicBezTo>
                  <a:cubicBezTo>
                    <a:pt x="5808" y="6047"/>
                    <a:pt x="5711" y="5051"/>
                    <a:pt x="6610" y="5051"/>
                  </a:cubicBezTo>
                  <a:cubicBezTo>
                    <a:pt x="7129" y="5051"/>
                    <a:pt x="7550" y="4528"/>
                    <a:pt x="7811" y="4057"/>
                  </a:cubicBezTo>
                  <a:cubicBezTo>
                    <a:pt x="7616" y="3554"/>
                    <a:pt x="7374" y="3051"/>
                    <a:pt x="7062" y="2595"/>
                  </a:cubicBezTo>
                  <a:cubicBezTo>
                    <a:pt x="6617" y="3185"/>
                    <a:pt x="6198" y="3395"/>
                    <a:pt x="5895" y="3395"/>
                  </a:cubicBezTo>
                  <a:cubicBezTo>
                    <a:pt x="5436" y="3395"/>
                    <a:pt x="5244" y="2913"/>
                    <a:pt x="5636" y="2533"/>
                  </a:cubicBezTo>
                  <a:cubicBezTo>
                    <a:pt x="5893" y="2256"/>
                    <a:pt x="6108" y="1949"/>
                    <a:pt x="6267" y="1606"/>
                  </a:cubicBezTo>
                  <a:cubicBezTo>
                    <a:pt x="5683" y="974"/>
                    <a:pt x="5001" y="437"/>
                    <a:pt x="427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2"/>
            <p:cNvSpPr/>
            <p:nvPr/>
          </p:nvSpPr>
          <p:spPr>
            <a:xfrm>
              <a:off x="366425" y="2295025"/>
              <a:ext cx="9775" cy="257325"/>
            </a:xfrm>
            <a:custGeom>
              <a:rect b="b" l="l" r="r" t="t"/>
              <a:pathLst>
                <a:path extrusionOk="0" h="10293" w="391">
                  <a:moveTo>
                    <a:pt x="195" y="1"/>
                  </a:moveTo>
                  <a:cubicBezTo>
                    <a:pt x="82" y="1"/>
                    <a:pt x="0" y="83"/>
                    <a:pt x="0" y="196"/>
                  </a:cubicBezTo>
                  <a:lnTo>
                    <a:pt x="0" y="10098"/>
                  </a:lnTo>
                  <a:cubicBezTo>
                    <a:pt x="0" y="10215"/>
                    <a:pt x="82" y="10293"/>
                    <a:pt x="195" y="10293"/>
                  </a:cubicBezTo>
                  <a:cubicBezTo>
                    <a:pt x="308" y="10293"/>
                    <a:pt x="390" y="10215"/>
                    <a:pt x="390" y="10098"/>
                  </a:cubicBezTo>
                  <a:lnTo>
                    <a:pt x="390" y="196"/>
                  </a:lnTo>
                  <a:cubicBezTo>
                    <a:pt x="390" y="83"/>
                    <a:pt x="308" y="1"/>
                    <a:pt x="195"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2"/>
            <p:cNvSpPr/>
            <p:nvPr/>
          </p:nvSpPr>
          <p:spPr>
            <a:xfrm>
              <a:off x="337200" y="2421100"/>
              <a:ext cx="24775" cy="19700"/>
            </a:xfrm>
            <a:custGeom>
              <a:rect b="b" l="l" r="r" t="t"/>
              <a:pathLst>
                <a:path extrusionOk="0" h="788" w="991">
                  <a:moveTo>
                    <a:pt x="201" y="1"/>
                  </a:moveTo>
                  <a:cubicBezTo>
                    <a:pt x="188" y="1"/>
                    <a:pt x="174" y="3"/>
                    <a:pt x="160" y="8"/>
                  </a:cubicBezTo>
                  <a:cubicBezTo>
                    <a:pt x="113" y="24"/>
                    <a:pt x="63" y="40"/>
                    <a:pt x="32" y="86"/>
                  </a:cubicBezTo>
                  <a:cubicBezTo>
                    <a:pt x="0" y="137"/>
                    <a:pt x="0" y="184"/>
                    <a:pt x="0" y="234"/>
                  </a:cubicBezTo>
                  <a:cubicBezTo>
                    <a:pt x="16" y="281"/>
                    <a:pt x="47" y="332"/>
                    <a:pt x="98" y="363"/>
                  </a:cubicBezTo>
                  <a:lnTo>
                    <a:pt x="667" y="753"/>
                  </a:lnTo>
                  <a:cubicBezTo>
                    <a:pt x="698" y="768"/>
                    <a:pt x="745" y="788"/>
                    <a:pt x="780" y="788"/>
                  </a:cubicBezTo>
                  <a:cubicBezTo>
                    <a:pt x="862" y="788"/>
                    <a:pt x="940" y="721"/>
                    <a:pt x="975" y="640"/>
                  </a:cubicBezTo>
                  <a:cubicBezTo>
                    <a:pt x="990" y="558"/>
                    <a:pt x="959" y="476"/>
                    <a:pt x="893" y="429"/>
                  </a:cubicBezTo>
                  <a:lnTo>
                    <a:pt x="308" y="40"/>
                  </a:lnTo>
                  <a:cubicBezTo>
                    <a:pt x="272" y="17"/>
                    <a:pt x="237" y="1"/>
                    <a:pt x="201"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2"/>
            <p:cNvSpPr/>
            <p:nvPr/>
          </p:nvSpPr>
          <p:spPr>
            <a:xfrm>
              <a:off x="380650" y="2421100"/>
              <a:ext cx="24775" cy="19700"/>
            </a:xfrm>
            <a:custGeom>
              <a:rect b="b" l="l" r="r" t="t"/>
              <a:pathLst>
                <a:path extrusionOk="0" h="788" w="991">
                  <a:moveTo>
                    <a:pt x="787" y="1"/>
                  </a:moveTo>
                  <a:cubicBezTo>
                    <a:pt x="752" y="1"/>
                    <a:pt x="716" y="17"/>
                    <a:pt x="682" y="40"/>
                  </a:cubicBezTo>
                  <a:lnTo>
                    <a:pt x="98" y="429"/>
                  </a:lnTo>
                  <a:cubicBezTo>
                    <a:pt x="32" y="476"/>
                    <a:pt x="0" y="558"/>
                    <a:pt x="16" y="640"/>
                  </a:cubicBezTo>
                  <a:cubicBezTo>
                    <a:pt x="47" y="721"/>
                    <a:pt x="129" y="788"/>
                    <a:pt x="211" y="788"/>
                  </a:cubicBezTo>
                  <a:cubicBezTo>
                    <a:pt x="242" y="788"/>
                    <a:pt x="293" y="768"/>
                    <a:pt x="324" y="753"/>
                  </a:cubicBezTo>
                  <a:lnTo>
                    <a:pt x="893" y="363"/>
                  </a:lnTo>
                  <a:cubicBezTo>
                    <a:pt x="940" y="332"/>
                    <a:pt x="975" y="281"/>
                    <a:pt x="990" y="234"/>
                  </a:cubicBezTo>
                  <a:cubicBezTo>
                    <a:pt x="990" y="184"/>
                    <a:pt x="990" y="137"/>
                    <a:pt x="955" y="86"/>
                  </a:cubicBezTo>
                  <a:cubicBezTo>
                    <a:pt x="924" y="40"/>
                    <a:pt x="877" y="24"/>
                    <a:pt x="827" y="8"/>
                  </a:cubicBezTo>
                  <a:cubicBezTo>
                    <a:pt x="814" y="3"/>
                    <a:pt x="800" y="1"/>
                    <a:pt x="78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2"/>
            <p:cNvSpPr/>
            <p:nvPr/>
          </p:nvSpPr>
          <p:spPr>
            <a:xfrm>
              <a:off x="337200" y="2382325"/>
              <a:ext cx="24775" cy="19500"/>
            </a:xfrm>
            <a:custGeom>
              <a:rect b="b" l="l" r="r" t="t"/>
              <a:pathLst>
                <a:path extrusionOk="0" h="780" w="991">
                  <a:moveTo>
                    <a:pt x="160" y="1"/>
                  </a:moveTo>
                  <a:cubicBezTo>
                    <a:pt x="113" y="16"/>
                    <a:pt x="63" y="47"/>
                    <a:pt x="32" y="78"/>
                  </a:cubicBezTo>
                  <a:cubicBezTo>
                    <a:pt x="0" y="129"/>
                    <a:pt x="0" y="176"/>
                    <a:pt x="0" y="227"/>
                  </a:cubicBezTo>
                  <a:cubicBezTo>
                    <a:pt x="16" y="293"/>
                    <a:pt x="47" y="324"/>
                    <a:pt x="98" y="355"/>
                  </a:cubicBezTo>
                  <a:lnTo>
                    <a:pt x="667" y="745"/>
                  </a:lnTo>
                  <a:cubicBezTo>
                    <a:pt x="698" y="760"/>
                    <a:pt x="745" y="780"/>
                    <a:pt x="780" y="780"/>
                  </a:cubicBezTo>
                  <a:cubicBezTo>
                    <a:pt x="862" y="780"/>
                    <a:pt x="940" y="729"/>
                    <a:pt x="975" y="647"/>
                  </a:cubicBezTo>
                  <a:cubicBezTo>
                    <a:pt x="990" y="566"/>
                    <a:pt x="959" y="468"/>
                    <a:pt x="893" y="421"/>
                  </a:cubicBezTo>
                  <a:lnTo>
                    <a:pt x="308" y="32"/>
                  </a:lnTo>
                  <a:cubicBezTo>
                    <a:pt x="258" y="1"/>
                    <a:pt x="211" y="1"/>
                    <a:pt x="16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2"/>
            <p:cNvSpPr/>
            <p:nvPr/>
          </p:nvSpPr>
          <p:spPr>
            <a:xfrm>
              <a:off x="380650" y="2382325"/>
              <a:ext cx="24775" cy="19500"/>
            </a:xfrm>
            <a:custGeom>
              <a:rect b="b" l="l" r="r" t="t"/>
              <a:pathLst>
                <a:path extrusionOk="0" h="780" w="991">
                  <a:moveTo>
                    <a:pt x="827" y="1"/>
                  </a:moveTo>
                  <a:cubicBezTo>
                    <a:pt x="780" y="1"/>
                    <a:pt x="729" y="1"/>
                    <a:pt x="682" y="32"/>
                  </a:cubicBezTo>
                  <a:lnTo>
                    <a:pt x="98" y="421"/>
                  </a:lnTo>
                  <a:cubicBezTo>
                    <a:pt x="32" y="468"/>
                    <a:pt x="0" y="566"/>
                    <a:pt x="16" y="647"/>
                  </a:cubicBezTo>
                  <a:cubicBezTo>
                    <a:pt x="47" y="729"/>
                    <a:pt x="129" y="780"/>
                    <a:pt x="211" y="780"/>
                  </a:cubicBezTo>
                  <a:cubicBezTo>
                    <a:pt x="242" y="780"/>
                    <a:pt x="293" y="760"/>
                    <a:pt x="324" y="745"/>
                  </a:cubicBezTo>
                  <a:lnTo>
                    <a:pt x="893" y="355"/>
                  </a:lnTo>
                  <a:cubicBezTo>
                    <a:pt x="940" y="324"/>
                    <a:pt x="975" y="293"/>
                    <a:pt x="990" y="227"/>
                  </a:cubicBezTo>
                  <a:cubicBezTo>
                    <a:pt x="990" y="176"/>
                    <a:pt x="990" y="129"/>
                    <a:pt x="955" y="78"/>
                  </a:cubicBezTo>
                  <a:cubicBezTo>
                    <a:pt x="924" y="47"/>
                    <a:pt x="877" y="16"/>
                    <a:pt x="82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22"/>
          <p:cNvGrpSpPr/>
          <p:nvPr/>
        </p:nvGrpSpPr>
        <p:grpSpPr>
          <a:xfrm>
            <a:off x="6664817" y="2251572"/>
            <a:ext cx="1212658" cy="1815936"/>
            <a:chOff x="-9076787" y="-2936281"/>
            <a:chExt cx="7362828" cy="11025719"/>
          </a:xfrm>
        </p:grpSpPr>
        <p:sp>
          <p:nvSpPr>
            <p:cNvPr id="1327" name="Google Shape;1327;p22"/>
            <p:cNvSpPr/>
            <p:nvPr/>
          </p:nvSpPr>
          <p:spPr>
            <a:xfrm>
              <a:off x="-6228810" y="244581"/>
              <a:ext cx="1607570" cy="7844857"/>
            </a:xfrm>
            <a:custGeom>
              <a:rect b="b" l="l" r="r" t="t"/>
              <a:pathLst>
                <a:path extrusionOk="0" h="11468" w="2350">
                  <a:moveTo>
                    <a:pt x="1653" y="0"/>
                  </a:moveTo>
                  <a:lnTo>
                    <a:pt x="358" y="6"/>
                  </a:lnTo>
                  <a:cubicBezTo>
                    <a:pt x="279" y="1913"/>
                    <a:pt x="212" y="3833"/>
                    <a:pt x="158" y="5746"/>
                  </a:cubicBezTo>
                  <a:cubicBezTo>
                    <a:pt x="109" y="7653"/>
                    <a:pt x="61" y="9560"/>
                    <a:pt x="0" y="11467"/>
                  </a:cubicBezTo>
                  <a:lnTo>
                    <a:pt x="2349" y="11431"/>
                  </a:lnTo>
                  <a:cubicBezTo>
                    <a:pt x="2228" y="9524"/>
                    <a:pt x="2095" y="7605"/>
                    <a:pt x="1974" y="5710"/>
                  </a:cubicBezTo>
                  <a:cubicBezTo>
                    <a:pt x="1853" y="3808"/>
                    <a:pt x="1744" y="1907"/>
                    <a:pt x="1653"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2"/>
            <p:cNvSpPr/>
            <p:nvPr/>
          </p:nvSpPr>
          <p:spPr>
            <a:xfrm>
              <a:off x="-6436770" y="-2685916"/>
              <a:ext cx="831832" cy="1169067"/>
            </a:xfrm>
            <a:custGeom>
              <a:rect b="b" l="l" r="r" t="t"/>
              <a:pathLst>
                <a:path extrusionOk="0" h="1709" w="1216">
                  <a:moveTo>
                    <a:pt x="1170" y="0"/>
                  </a:moveTo>
                  <a:cubicBezTo>
                    <a:pt x="1161" y="0"/>
                    <a:pt x="1153" y="3"/>
                    <a:pt x="1146" y="10"/>
                  </a:cubicBezTo>
                  <a:cubicBezTo>
                    <a:pt x="674" y="488"/>
                    <a:pt x="329" y="1063"/>
                    <a:pt x="20" y="1645"/>
                  </a:cubicBezTo>
                  <a:cubicBezTo>
                    <a:pt x="1" y="1673"/>
                    <a:pt x="30" y="1709"/>
                    <a:pt x="58" y="1709"/>
                  </a:cubicBezTo>
                  <a:cubicBezTo>
                    <a:pt x="66" y="1709"/>
                    <a:pt x="74" y="1706"/>
                    <a:pt x="80" y="1699"/>
                  </a:cubicBezTo>
                  <a:cubicBezTo>
                    <a:pt x="546" y="1221"/>
                    <a:pt x="958" y="670"/>
                    <a:pt x="1206" y="46"/>
                  </a:cubicBezTo>
                  <a:cubicBezTo>
                    <a:pt x="1215" y="20"/>
                    <a:pt x="1192" y="0"/>
                    <a:pt x="11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2"/>
            <p:cNvSpPr/>
            <p:nvPr/>
          </p:nvSpPr>
          <p:spPr>
            <a:xfrm>
              <a:off x="-5564724" y="-2713962"/>
              <a:ext cx="1268270" cy="1722476"/>
            </a:xfrm>
            <a:custGeom>
              <a:rect b="b" l="l" r="r" t="t"/>
              <a:pathLst>
                <a:path extrusionOk="0" h="2518" w="1854">
                  <a:moveTo>
                    <a:pt x="50" y="0"/>
                  </a:moveTo>
                  <a:cubicBezTo>
                    <a:pt x="27" y="0"/>
                    <a:pt x="6" y="15"/>
                    <a:pt x="6" y="45"/>
                  </a:cubicBezTo>
                  <a:cubicBezTo>
                    <a:pt x="0" y="511"/>
                    <a:pt x="412" y="1038"/>
                    <a:pt x="672" y="1413"/>
                  </a:cubicBezTo>
                  <a:cubicBezTo>
                    <a:pt x="963" y="1843"/>
                    <a:pt x="1308" y="2230"/>
                    <a:pt x="1750" y="2509"/>
                  </a:cubicBezTo>
                  <a:cubicBezTo>
                    <a:pt x="1759" y="2515"/>
                    <a:pt x="1769" y="2517"/>
                    <a:pt x="1778" y="2517"/>
                  </a:cubicBezTo>
                  <a:cubicBezTo>
                    <a:pt x="1818" y="2517"/>
                    <a:pt x="1853" y="2471"/>
                    <a:pt x="1829" y="2436"/>
                  </a:cubicBezTo>
                  <a:cubicBezTo>
                    <a:pt x="1532" y="2019"/>
                    <a:pt x="1187" y="1631"/>
                    <a:pt x="884" y="1213"/>
                  </a:cubicBezTo>
                  <a:cubicBezTo>
                    <a:pt x="739" y="1014"/>
                    <a:pt x="593" y="808"/>
                    <a:pt x="472" y="584"/>
                  </a:cubicBezTo>
                  <a:cubicBezTo>
                    <a:pt x="357" y="390"/>
                    <a:pt x="261" y="154"/>
                    <a:pt x="79" y="8"/>
                  </a:cubicBezTo>
                  <a:cubicBezTo>
                    <a:pt x="70" y="3"/>
                    <a:pt x="60" y="0"/>
                    <a:pt x="50"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2"/>
            <p:cNvSpPr/>
            <p:nvPr/>
          </p:nvSpPr>
          <p:spPr>
            <a:xfrm>
              <a:off x="-3141560" y="3359773"/>
              <a:ext cx="1313419" cy="1407806"/>
            </a:xfrm>
            <a:custGeom>
              <a:rect b="b" l="l" r="r" t="t"/>
              <a:pathLst>
                <a:path extrusionOk="0" h="2058" w="1920">
                  <a:moveTo>
                    <a:pt x="77" y="0"/>
                  </a:moveTo>
                  <a:cubicBezTo>
                    <a:pt x="38" y="0"/>
                    <a:pt x="0" y="34"/>
                    <a:pt x="22" y="78"/>
                  </a:cubicBezTo>
                  <a:cubicBezTo>
                    <a:pt x="452" y="871"/>
                    <a:pt x="1051" y="1622"/>
                    <a:pt x="1869" y="2052"/>
                  </a:cubicBezTo>
                  <a:cubicBezTo>
                    <a:pt x="1874" y="2055"/>
                    <a:pt x="1879" y="2057"/>
                    <a:pt x="1884" y="2057"/>
                  </a:cubicBezTo>
                  <a:cubicBezTo>
                    <a:pt x="1904" y="2057"/>
                    <a:pt x="1919" y="2034"/>
                    <a:pt x="1905" y="2015"/>
                  </a:cubicBezTo>
                  <a:cubicBezTo>
                    <a:pt x="1415" y="1265"/>
                    <a:pt x="652" y="738"/>
                    <a:pt x="119" y="17"/>
                  </a:cubicBezTo>
                  <a:cubicBezTo>
                    <a:pt x="107" y="5"/>
                    <a:pt x="92" y="0"/>
                    <a:pt x="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2"/>
            <p:cNvSpPr/>
            <p:nvPr/>
          </p:nvSpPr>
          <p:spPr>
            <a:xfrm>
              <a:off x="-4789124" y="2683925"/>
              <a:ext cx="1372934" cy="1507679"/>
            </a:xfrm>
            <a:custGeom>
              <a:rect b="b" l="l" r="r" t="t"/>
              <a:pathLst>
                <a:path extrusionOk="0" h="2204" w="2007">
                  <a:moveTo>
                    <a:pt x="1952" y="0"/>
                  </a:moveTo>
                  <a:lnTo>
                    <a:pt x="1952" y="0"/>
                  </a:lnTo>
                  <a:cubicBezTo>
                    <a:pt x="1759" y="37"/>
                    <a:pt x="1668" y="182"/>
                    <a:pt x="1547" y="333"/>
                  </a:cubicBezTo>
                  <a:cubicBezTo>
                    <a:pt x="1377" y="533"/>
                    <a:pt x="1214" y="739"/>
                    <a:pt x="1038" y="945"/>
                  </a:cubicBezTo>
                  <a:cubicBezTo>
                    <a:pt x="681" y="1344"/>
                    <a:pt x="348" y="1750"/>
                    <a:pt x="15" y="2174"/>
                  </a:cubicBezTo>
                  <a:cubicBezTo>
                    <a:pt x="1" y="2183"/>
                    <a:pt x="9" y="2204"/>
                    <a:pt x="24" y="2204"/>
                  </a:cubicBezTo>
                  <a:cubicBezTo>
                    <a:pt x="29" y="2204"/>
                    <a:pt x="34" y="2202"/>
                    <a:pt x="39" y="2198"/>
                  </a:cubicBezTo>
                  <a:cubicBezTo>
                    <a:pt x="505" y="1877"/>
                    <a:pt x="899" y="1520"/>
                    <a:pt x="1268" y="1078"/>
                  </a:cubicBezTo>
                  <a:cubicBezTo>
                    <a:pt x="1492" y="818"/>
                    <a:pt x="2007" y="370"/>
                    <a:pt x="1952"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2"/>
            <p:cNvSpPr/>
            <p:nvPr/>
          </p:nvSpPr>
          <p:spPr>
            <a:xfrm>
              <a:off x="-9008225" y="2696238"/>
              <a:ext cx="7294265" cy="4546980"/>
            </a:xfrm>
            <a:custGeom>
              <a:rect b="b" l="l" r="r" t="t"/>
              <a:pathLst>
                <a:path extrusionOk="0" h="6647" w="10663">
                  <a:moveTo>
                    <a:pt x="7635" y="0"/>
                  </a:moveTo>
                  <a:lnTo>
                    <a:pt x="2271" y="1072"/>
                  </a:lnTo>
                  <a:cubicBezTo>
                    <a:pt x="1859" y="2071"/>
                    <a:pt x="1369" y="3040"/>
                    <a:pt x="800" y="3960"/>
                  </a:cubicBezTo>
                  <a:cubicBezTo>
                    <a:pt x="491" y="4469"/>
                    <a:pt x="158" y="4971"/>
                    <a:pt x="1" y="5534"/>
                  </a:cubicBezTo>
                  <a:cubicBezTo>
                    <a:pt x="969" y="5407"/>
                    <a:pt x="1781" y="4765"/>
                    <a:pt x="2677" y="4408"/>
                  </a:cubicBezTo>
                  <a:cubicBezTo>
                    <a:pt x="2730" y="4387"/>
                    <a:pt x="2790" y="4368"/>
                    <a:pt x="2845" y="4368"/>
                  </a:cubicBezTo>
                  <a:cubicBezTo>
                    <a:pt x="2883" y="4368"/>
                    <a:pt x="2919" y="4377"/>
                    <a:pt x="2949" y="4402"/>
                  </a:cubicBezTo>
                  <a:cubicBezTo>
                    <a:pt x="2998" y="4432"/>
                    <a:pt x="3022" y="4493"/>
                    <a:pt x="3034" y="4547"/>
                  </a:cubicBezTo>
                  <a:cubicBezTo>
                    <a:pt x="3191" y="5062"/>
                    <a:pt x="3173" y="5637"/>
                    <a:pt x="3422" y="6109"/>
                  </a:cubicBezTo>
                  <a:cubicBezTo>
                    <a:pt x="3446" y="6152"/>
                    <a:pt x="3464" y="6194"/>
                    <a:pt x="3506" y="6218"/>
                  </a:cubicBezTo>
                  <a:cubicBezTo>
                    <a:pt x="3527" y="6230"/>
                    <a:pt x="3548" y="6235"/>
                    <a:pt x="3568" y="6235"/>
                  </a:cubicBezTo>
                  <a:cubicBezTo>
                    <a:pt x="3675" y="6235"/>
                    <a:pt x="3776" y="6094"/>
                    <a:pt x="3827" y="5982"/>
                  </a:cubicBezTo>
                  <a:cubicBezTo>
                    <a:pt x="3972" y="5643"/>
                    <a:pt x="4172" y="5322"/>
                    <a:pt x="4396" y="5026"/>
                  </a:cubicBezTo>
                  <a:cubicBezTo>
                    <a:pt x="4505" y="4898"/>
                    <a:pt x="4614" y="4771"/>
                    <a:pt x="4778" y="4717"/>
                  </a:cubicBezTo>
                  <a:cubicBezTo>
                    <a:pt x="4830" y="4700"/>
                    <a:pt x="4884" y="4692"/>
                    <a:pt x="4937" y="4692"/>
                  </a:cubicBezTo>
                  <a:cubicBezTo>
                    <a:pt x="5167" y="4692"/>
                    <a:pt x="5399" y="4833"/>
                    <a:pt x="5595" y="4965"/>
                  </a:cubicBezTo>
                  <a:cubicBezTo>
                    <a:pt x="6364" y="5498"/>
                    <a:pt x="7127" y="6025"/>
                    <a:pt x="7902" y="6557"/>
                  </a:cubicBezTo>
                  <a:cubicBezTo>
                    <a:pt x="7971" y="6606"/>
                    <a:pt x="8069" y="6646"/>
                    <a:pt x="8152" y="6646"/>
                  </a:cubicBezTo>
                  <a:cubicBezTo>
                    <a:pt x="8213" y="6646"/>
                    <a:pt x="8266" y="6623"/>
                    <a:pt x="8289" y="6563"/>
                  </a:cubicBezTo>
                  <a:cubicBezTo>
                    <a:pt x="8301" y="6521"/>
                    <a:pt x="8295" y="6467"/>
                    <a:pt x="8277" y="6412"/>
                  </a:cubicBezTo>
                  <a:cubicBezTo>
                    <a:pt x="8174" y="5988"/>
                    <a:pt x="8114" y="5564"/>
                    <a:pt x="8108" y="5129"/>
                  </a:cubicBezTo>
                  <a:cubicBezTo>
                    <a:pt x="8096" y="4832"/>
                    <a:pt x="8114" y="4523"/>
                    <a:pt x="8295" y="4287"/>
                  </a:cubicBezTo>
                  <a:cubicBezTo>
                    <a:pt x="9082" y="4814"/>
                    <a:pt x="9712" y="5655"/>
                    <a:pt x="10632" y="5855"/>
                  </a:cubicBezTo>
                  <a:cubicBezTo>
                    <a:pt x="10663" y="5752"/>
                    <a:pt x="10608" y="5643"/>
                    <a:pt x="10566" y="5552"/>
                  </a:cubicBezTo>
                  <a:cubicBezTo>
                    <a:pt x="9591" y="3706"/>
                    <a:pt x="8610" y="1859"/>
                    <a:pt x="76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2"/>
            <p:cNvSpPr/>
            <p:nvPr/>
          </p:nvSpPr>
          <p:spPr>
            <a:xfrm>
              <a:off x="-9019325" y="2696238"/>
              <a:ext cx="7294265" cy="4546980"/>
            </a:xfrm>
            <a:custGeom>
              <a:rect b="b" l="l" r="r" t="t"/>
              <a:pathLst>
                <a:path extrusionOk="0" h="6647" w="10663">
                  <a:moveTo>
                    <a:pt x="7635" y="0"/>
                  </a:moveTo>
                  <a:lnTo>
                    <a:pt x="2271" y="1072"/>
                  </a:lnTo>
                  <a:cubicBezTo>
                    <a:pt x="1859" y="2071"/>
                    <a:pt x="1369" y="3040"/>
                    <a:pt x="800" y="3960"/>
                  </a:cubicBezTo>
                  <a:cubicBezTo>
                    <a:pt x="491" y="4469"/>
                    <a:pt x="158" y="4971"/>
                    <a:pt x="1" y="5534"/>
                  </a:cubicBezTo>
                  <a:cubicBezTo>
                    <a:pt x="969" y="5407"/>
                    <a:pt x="1781" y="4765"/>
                    <a:pt x="2677" y="4408"/>
                  </a:cubicBezTo>
                  <a:cubicBezTo>
                    <a:pt x="2730" y="4387"/>
                    <a:pt x="2790" y="4368"/>
                    <a:pt x="2845" y="4368"/>
                  </a:cubicBezTo>
                  <a:cubicBezTo>
                    <a:pt x="2883" y="4368"/>
                    <a:pt x="2919" y="4377"/>
                    <a:pt x="2949" y="4402"/>
                  </a:cubicBezTo>
                  <a:cubicBezTo>
                    <a:pt x="2998" y="4432"/>
                    <a:pt x="3022" y="4493"/>
                    <a:pt x="3034" y="4547"/>
                  </a:cubicBezTo>
                  <a:cubicBezTo>
                    <a:pt x="3191" y="5062"/>
                    <a:pt x="3173" y="5637"/>
                    <a:pt x="3422" y="6109"/>
                  </a:cubicBezTo>
                  <a:cubicBezTo>
                    <a:pt x="3446" y="6152"/>
                    <a:pt x="3464" y="6194"/>
                    <a:pt x="3506" y="6218"/>
                  </a:cubicBezTo>
                  <a:cubicBezTo>
                    <a:pt x="3527" y="6230"/>
                    <a:pt x="3548" y="6235"/>
                    <a:pt x="3568" y="6235"/>
                  </a:cubicBezTo>
                  <a:cubicBezTo>
                    <a:pt x="3675" y="6235"/>
                    <a:pt x="3776" y="6094"/>
                    <a:pt x="3827" y="5982"/>
                  </a:cubicBezTo>
                  <a:cubicBezTo>
                    <a:pt x="3972" y="5643"/>
                    <a:pt x="4172" y="5322"/>
                    <a:pt x="4396" y="5026"/>
                  </a:cubicBezTo>
                  <a:cubicBezTo>
                    <a:pt x="4505" y="4898"/>
                    <a:pt x="4614" y="4771"/>
                    <a:pt x="4778" y="4717"/>
                  </a:cubicBezTo>
                  <a:cubicBezTo>
                    <a:pt x="4830" y="4700"/>
                    <a:pt x="4884" y="4692"/>
                    <a:pt x="4937" y="4692"/>
                  </a:cubicBezTo>
                  <a:cubicBezTo>
                    <a:pt x="5167" y="4692"/>
                    <a:pt x="5399" y="4833"/>
                    <a:pt x="5595" y="4965"/>
                  </a:cubicBezTo>
                  <a:cubicBezTo>
                    <a:pt x="6364" y="5498"/>
                    <a:pt x="7127" y="6025"/>
                    <a:pt x="7902" y="6557"/>
                  </a:cubicBezTo>
                  <a:cubicBezTo>
                    <a:pt x="7971" y="6606"/>
                    <a:pt x="8069" y="6646"/>
                    <a:pt x="8152" y="6646"/>
                  </a:cubicBezTo>
                  <a:cubicBezTo>
                    <a:pt x="8213" y="6646"/>
                    <a:pt x="8266" y="6623"/>
                    <a:pt x="8289" y="6563"/>
                  </a:cubicBezTo>
                  <a:cubicBezTo>
                    <a:pt x="8301" y="6521"/>
                    <a:pt x="8295" y="6467"/>
                    <a:pt x="8277" y="6412"/>
                  </a:cubicBezTo>
                  <a:cubicBezTo>
                    <a:pt x="8174" y="5988"/>
                    <a:pt x="8114" y="5564"/>
                    <a:pt x="8108" y="5129"/>
                  </a:cubicBezTo>
                  <a:cubicBezTo>
                    <a:pt x="8096" y="4832"/>
                    <a:pt x="8114" y="4523"/>
                    <a:pt x="8295" y="4287"/>
                  </a:cubicBezTo>
                  <a:cubicBezTo>
                    <a:pt x="9082" y="4814"/>
                    <a:pt x="9712" y="5655"/>
                    <a:pt x="10632" y="5855"/>
                  </a:cubicBezTo>
                  <a:cubicBezTo>
                    <a:pt x="10663" y="5752"/>
                    <a:pt x="10608" y="5643"/>
                    <a:pt x="10566" y="5552"/>
                  </a:cubicBezTo>
                  <a:cubicBezTo>
                    <a:pt x="9591" y="3706"/>
                    <a:pt x="8610" y="1859"/>
                    <a:pt x="7635"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2"/>
            <p:cNvSpPr/>
            <p:nvPr/>
          </p:nvSpPr>
          <p:spPr>
            <a:xfrm>
              <a:off x="-8729275" y="2940446"/>
              <a:ext cx="6320830" cy="3836237"/>
            </a:xfrm>
            <a:custGeom>
              <a:rect b="b" l="l" r="r" t="t"/>
              <a:pathLst>
                <a:path extrusionOk="0" h="5608" w="9240">
                  <a:moveTo>
                    <a:pt x="6782" y="1"/>
                  </a:moveTo>
                  <a:lnTo>
                    <a:pt x="1902" y="969"/>
                  </a:lnTo>
                  <a:cubicBezTo>
                    <a:pt x="1496" y="1926"/>
                    <a:pt x="1024" y="2858"/>
                    <a:pt x="485" y="3736"/>
                  </a:cubicBezTo>
                  <a:cubicBezTo>
                    <a:pt x="449" y="3797"/>
                    <a:pt x="418" y="3845"/>
                    <a:pt x="376" y="3906"/>
                  </a:cubicBezTo>
                  <a:cubicBezTo>
                    <a:pt x="243" y="4130"/>
                    <a:pt x="116" y="4342"/>
                    <a:pt x="1" y="4554"/>
                  </a:cubicBezTo>
                  <a:cubicBezTo>
                    <a:pt x="303" y="4433"/>
                    <a:pt x="606" y="4269"/>
                    <a:pt x="915" y="4106"/>
                  </a:cubicBezTo>
                  <a:cubicBezTo>
                    <a:pt x="1236" y="3936"/>
                    <a:pt x="1557" y="3767"/>
                    <a:pt x="1908" y="3627"/>
                  </a:cubicBezTo>
                  <a:cubicBezTo>
                    <a:pt x="1974" y="3597"/>
                    <a:pt x="2089" y="3561"/>
                    <a:pt x="2210" y="3561"/>
                  </a:cubicBezTo>
                  <a:cubicBezTo>
                    <a:pt x="2332" y="3561"/>
                    <a:pt x="2447" y="3597"/>
                    <a:pt x="2537" y="3664"/>
                  </a:cubicBezTo>
                  <a:cubicBezTo>
                    <a:pt x="2689" y="3779"/>
                    <a:pt x="2731" y="3936"/>
                    <a:pt x="2755" y="4009"/>
                  </a:cubicBezTo>
                  <a:cubicBezTo>
                    <a:pt x="2822" y="4233"/>
                    <a:pt x="2858" y="4469"/>
                    <a:pt x="2901" y="4693"/>
                  </a:cubicBezTo>
                  <a:cubicBezTo>
                    <a:pt x="2919" y="4838"/>
                    <a:pt x="2943" y="4983"/>
                    <a:pt x="2973" y="5111"/>
                  </a:cubicBezTo>
                  <a:cubicBezTo>
                    <a:pt x="3113" y="4844"/>
                    <a:pt x="3270" y="4596"/>
                    <a:pt x="3452" y="4360"/>
                  </a:cubicBezTo>
                  <a:cubicBezTo>
                    <a:pt x="3579" y="4196"/>
                    <a:pt x="3754" y="4009"/>
                    <a:pt x="4003" y="3924"/>
                  </a:cubicBezTo>
                  <a:cubicBezTo>
                    <a:pt x="4093" y="3894"/>
                    <a:pt x="4190" y="3876"/>
                    <a:pt x="4293" y="3876"/>
                  </a:cubicBezTo>
                  <a:cubicBezTo>
                    <a:pt x="4608" y="3876"/>
                    <a:pt x="4899" y="4045"/>
                    <a:pt x="5153" y="4221"/>
                  </a:cubicBezTo>
                  <a:lnTo>
                    <a:pt x="7157" y="5607"/>
                  </a:lnTo>
                  <a:cubicBezTo>
                    <a:pt x="7108" y="5304"/>
                    <a:pt x="7078" y="5014"/>
                    <a:pt x="7066" y="4711"/>
                  </a:cubicBezTo>
                  <a:cubicBezTo>
                    <a:pt x="7060" y="4378"/>
                    <a:pt x="7078" y="3960"/>
                    <a:pt x="7332" y="3627"/>
                  </a:cubicBezTo>
                  <a:lnTo>
                    <a:pt x="7550" y="3337"/>
                  </a:lnTo>
                  <a:lnTo>
                    <a:pt x="7847" y="3536"/>
                  </a:lnTo>
                  <a:cubicBezTo>
                    <a:pt x="8126" y="3724"/>
                    <a:pt x="8380" y="3942"/>
                    <a:pt x="8628" y="4154"/>
                  </a:cubicBezTo>
                  <a:cubicBezTo>
                    <a:pt x="8840" y="4342"/>
                    <a:pt x="9034" y="4511"/>
                    <a:pt x="9240" y="4657"/>
                  </a:cubicBezTo>
                  <a:lnTo>
                    <a:pt x="6782"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2"/>
            <p:cNvSpPr/>
            <p:nvPr/>
          </p:nvSpPr>
          <p:spPr>
            <a:xfrm>
              <a:off x="-9065687" y="981309"/>
              <a:ext cx="7041158" cy="4468997"/>
            </a:xfrm>
            <a:custGeom>
              <a:rect b="b" l="l" r="r" t="t"/>
              <a:pathLst>
                <a:path extrusionOk="0" h="6533" w="10293">
                  <a:moveTo>
                    <a:pt x="3179" y="1"/>
                  </a:moveTo>
                  <a:cubicBezTo>
                    <a:pt x="2119" y="2072"/>
                    <a:pt x="1060" y="4148"/>
                    <a:pt x="0" y="6213"/>
                  </a:cubicBezTo>
                  <a:cubicBezTo>
                    <a:pt x="1029" y="5583"/>
                    <a:pt x="1568" y="4342"/>
                    <a:pt x="2603" y="3737"/>
                  </a:cubicBezTo>
                  <a:lnTo>
                    <a:pt x="2603" y="3737"/>
                  </a:lnTo>
                  <a:cubicBezTo>
                    <a:pt x="2670" y="4524"/>
                    <a:pt x="2276" y="5335"/>
                    <a:pt x="2488" y="6098"/>
                  </a:cubicBezTo>
                  <a:cubicBezTo>
                    <a:pt x="2507" y="6158"/>
                    <a:pt x="2531" y="6219"/>
                    <a:pt x="2579" y="6255"/>
                  </a:cubicBezTo>
                  <a:cubicBezTo>
                    <a:pt x="2607" y="6276"/>
                    <a:pt x="2637" y="6285"/>
                    <a:pt x="2669" y="6285"/>
                  </a:cubicBezTo>
                  <a:cubicBezTo>
                    <a:pt x="2774" y="6285"/>
                    <a:pt x="2889" y="6184"/>
                    <a:pt x="2955" y="6086"/>
                  </a:cubicBezTo>
                  <a:cubicBezTo>
                    <a:pt x="3421" y="5401"/>
                    <a:pt x="3663" y="4560"/>
                    <a:pt x="4238" y="3967"/>
                  </a:cubicBezTo>
                  <a:cubicBezTo>
                    <a:pt x="4323" y="3882"/>
                    <a:pt x="4420" y="3797"/>
                    <a:pt x="4535" y="3797"/>
                  </a:cubicBezTo>
                  <a:cubicBezTo>
                    <a:pt x="4680" y="3797"/>
                    <a:pt x="4789" y="3924"/>
                    <a:pt x="4874" y="4045"/>
                  </a:cubicBezTo>
                  <a:cubicBezTo>
                    <a:pt x="5395" y="4796"/>
                    <a:pt x="5776" y="5644"/>
                    <a:pt x="6375" y="6334"/>
                  </a:cubicBezTo>
                  <a:cubicBezTo>
                    <a:pt x="6461" y="6436"/>
                    <a:pt x="6570" y="6533"/>
                    <a:pt x="6695" y="6533"/>
                  </a:cubicBezTo>
                  <a:cubicBezTo>
                    <a:pt x="6711" y="6533"/>
                    <a:pt x="6728" y="6531"/>
                    <a:pt x="6745" y="6528"/>
                  </a:cubicBezTo>
                  <a:cubicBezTo>
                    <a:pt x="6950" y="6485"/>
                    <a:pt x="6969" y="6213"/>
                    <a:pt x="6957" y="6001"/>
                  </a:cubicBezTo>
                  <a:cubicBezTo>
                    <a:pt x="6926" y="5450"/>
                    <a:pt x="6993" y="4881"/>
                    <a:pt x="7150" y="4348"/>
                  </a:cubicBezTo>
                  <a:cubicBezTo>
                    <a:pt x="7181" y="4245"/>
                    <a:pt x="7217" y="4130"/>
                    <a:pt x="7308" y="4063"/>
                  </a:cubicBezTo>
                  <a:cubicBezTo>
                    <a:pt x="7362" y="4024"/>
                    <a:pt x="7428" y="4007"/>
                    <a:pt x="7496" y="4007"/>
                  </a:cubicBezTo>
                  <a:cubicBezTo>
                    <a:pt x="7573" y="4007"/>
                    <a:pt x="7652" y="4028"/>
                    <a:pt x="7719" y="4063"/>
                  </a:cubicBezTo>
                  <a:cubicBezTo>
                    <a:pt x="7840" y="4130"/>
                    <a:pt x="7931" y="4251"/>
                    <a:pt x="8022" y="4366"/>
                  </a:cubicBezTo>
                  <a:cubicBezTo>
                    <a:pt x="8670" y="5196"/>
                    <a:pt x="9360" y="6031"/>
                    <a:pt x="10293" y="6528"/>
                  </a:cubicBezTo>
                  <a:cubicBezTo>
                    <a:pt x="9530" y="4215"/>
                    <a:pt x="7907" y="2277"/>
                    <a:pt x="7029" y="7"/>
                  </a:cubicBezTo>
                  <a:lnTo>
                    <a:pt x="31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2"/>
            <p:cNvSpPr/>
            <p:nvPr/>
          </p:nvSpPr>
          <p:spPr>
            <a:xfrm>
              <a:off x="-9076787" y="981309"/>
              <a:ext cx="7041158" cy="4468997"/>
            </a:xfrm>
            <a:custGeom>
              <a:rect b="b" l="l" r="r" t="t"/>
              <a:pathLst>
                <a:path extrusionOk="0" h="6533" w="10293">
                  <a:moveTo>
                    <a:pt x="3179" y="1"/>
                  </a:moveTo>
                  <a:cubicBezTo>
                    <a:pt x="2119" y="2072"/>
                    <a:pt x="1060" y="4148"/>
                    <a:pt x="0" y="6213"/>
                  </a:cubicBezTo>
                  <a:cubicBezTo>
                    <a:pt x="1029" y="5583"/>
                    <a:pt x="1568" y="4342"/>
                    <a:pt x="2603" y="3737"/>
                  </a:cubicBezTo>
                  <a:lnTo>
                    <a:pt x="2603" y="3737"/>
                  </a:lnTo>
                  <a:cubicBezTo>
                    <a:pt x="2670" y="4524"/>
                    <a:pt x="2276" y="5335"/>
                    <a:pt x="2488" y="6098"/>
                  </a:cubicBezTo>
                  <a:cubicBezTo>
                    <a:pt x="2507" y="6158"/>
                    <a:pt x="2531" y="6219"/>
                    <a:pt x="2579" y="6255"/>
                  </a:cubicBezTo>
                  <a:cubicBezTo>
                    <a:pt x="2607" y="6276"/>
                    <a:pt x="2637" y="6285"/>
                    <a:pt x="2669" y="6285"/>
                  </a:cubicBezTo>
                  <a:cubicBezTo>
                    <a:pt x="2774" y="6285"/>
                    <a:pt x="2889" y="6184"/>
                    <a:pt x="2955" y="6086"/>
                  </a:cubicBezTo>
                  <a:cubicBezTo>
                    <a:pt x="3421" y="5401"/>
                    <a:pt x="3663" y="4560"/>
                    <a:pt x="4238" y="3967"/>
                  </a:cubicBezTo>
                  <a:cubicBezTo>
                    <a:pt x="4323" y="3882"/>
                    <a:pt x="4420" y="3797"/>
                    <a:pt x="4535" y="3797"/>
                  </a:cubicBezTo>
                  <a:cubicBezTo>
                    <a:pt x="4680" y="3797"/>
                    <a:pt x="4789" y="3924"/>
                    <a:pt x="4874" y="4045"/>
                  </a:cubicBezTo>
                  <a:cubicBezTo>
                    <a:pt x="5395" y="4796"/>
                    <a:pt x="5776" y="5644"/>
                    <a:pt x="6375" y="6334"/>
                  </a:cubicBezTo>
                  <a:cubicBezTo>
                    <a:pt x="6461" y="6436"/>
                    <a:pt x="6570" y="6533"/>
                    <a:pt x="6695" y="6533"/>
                  </a:cubicBezTo>
                  <a:cubicBezTo>
                    <a:pt x="6711" y="6533"/>
                    <a:pt x="6728" y="6531"/>
                    <a:pt x="6745" y="6528"/>
                  </a:cubicBezTo>
                  <a:cubicBezTo>
                    <a:pt x="6950" y="6485"/>
                    <a:pt x="6969" y="6213"/>
                    <a:pt x="6957" y="6001"/>
                  </a:cubicBezTo>
                  <a:cubicBezTo>
                    <a:pt x="6926" y="5450"/>
                    <a:pt x="6993" y="4881"/>
                    <a:pt x="7150" y="4348"/>
                  </a:cubicBezTo>
                  <a:cubicBezTo>
                    <a:pt x="7181" y="4245"/>
                    <a:pt x="7217" y="4130"/>
                    <a:pt x="7308" y="4063"/>
                  </a:cubicBezTo>
                  <a:cubicBezTo>
                    <a:pt x="7362" y="4024"/>
                    <a:pt x="7428" y="4007"/>
                    <a:pt x="7496" y="4007"/>
                  </a:cubicBezTo>
                  <a:cubicBezTo>
                    <a:pt x="7573" y="4007"/>
                    <a:pt x="7652" y="4028"/>
                    <a:pt x="7719" y="4063"/>
                  </a:cubicBezTo>
                  <a:cubicBezTo>
                    <a:pt x="7840" y="4130"/>
                    <a:pt x="7931" y="4251"/>
                    <a:pt x="8022" y="4366"/>
                  </a:cubicBezTo>
                  <a:cubicBezTo>
                    <a:pt x="8670" y="5196"/>
                    <a:pt x="9360" y="6031"/>
                    <a:pt x="10293" y="6528"/>
                  </a:cubicBezTo>
                  <a:cubicBezTo>
                    <a:pt x="9530" y="4215"/>
                    <a:pt x="7907" y="2277"/>
                    <a:pt x="7029" y="7"/>
                  </a:cubicBezTo>
                  <a:lnTo>
                    <a:pt x="3179" y="1"/>
                  </a:ln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2"/>
            <p:cNvSpPr/>
            <p:nvPr/>
          </p:nvSpPr>
          <p:spPr>
            <a:xfrm>
              <a:off x="-8253156" y="1192683"/>
              <a:ext cx="5488314" cy="3840341"/>
            </a:xfrm>
            <a:custGeom>
              <a:rect b="b" l="l" r="r" t="t"/>
              <a:pathLst>
                <a:path extrusionOk="0" h="5614" w="8023">
                  <a:moveTo>
                    <a:pt x="1975" y="1"/>
                  </a:moveTo>
                  <a:lnTo>
                    <a:pt x="1" y="3857"/>
                  </a:lnTo>
                  <a:cubicBezTo>
                    <a:pt x="285" y="3549"/>
                    <a:pt x="600" y="3252"/>
                    <a:pt x="976" y="3034"/>
                  </a:cubicBezTo>
                  <a:lnTo>
                    <a:pt x="1490" y="2731"/>
                  </a:lnTo>
                  <a:lnTo>
                    <a:pt x="1545" y="3331"/>
                  </a:lnTo>
                  <a:cubicBezTo>
                    <a:pt x="1575" y="3718"/>
                    <a:pt x="1514" y="4094"/>
                    <a:pt x="1454" y="4457"/>
                  </a:cubicBezTo>
                  <a:cubicBezTo>
                    <a:pt x="1405" y="4729"/>
                    <a:pt x="1369" y="4990"/>
                    <a:pt x="1369" y="5238"/>
                  </a:cubicBezTo>
                  <a:cubicBezTo>
                    <a:pt x="1478" y="5056"/>
                    <a:pt x="1575" y="4868"/>
                    <a:pt x="1672" y="4669"/>
                  </a:cubicBezTo>
                  <a:cubicBezTo>
                    <a:pt x="1908" y="4209"/>
                    <a:pt x="2150" y="3730"/>
                    <a:pt x="2538" y="3331"/>
                  </a:cubicBezTo>
                  <a:cubicBezTo>
                    <a:pt x="2659" y="3210"/>
                    <a:pt x="2846" y="3052"/>
                    <a:pt x="3113" y="3052"/>
                  </a:cubicBezTo>
                  <a:cubicBezTo>
                    <a:pt x="3476" y="3058"/>
                    <a:pt x="3688" y="3355"/>
                    <a:pt x="3761" y="3464"/>
                  </a:cubicBezTo>
                  <a:cubicBezTo>
                    <a:pt x="3973" y="3767"/>
                    <a:pt x="4160" y="4081"/>
                    <a:pt x="4342" y="4390"/>
                  </a:cubicBezTo>
                  <a:cubicBezTo>
                    <a:pt x="4608" y="4826"/>
                    <a:pt x="4856" y="5244"/>
                    <a:pt x="5159" y="5613"/>
                  </a:cubicBezTo>
                  <a:cubicBezTo>
                    <a:pt x="5141" y="5026"/>
                    <a:pt x="5208" y="4433"/>
                    <a:pt x="5365" y="3876"/>
                  </a:cubicBezTo>
                  <a:cubicBezTo>
                    <a:pt x="5395" y="3767"/>
                    <a:pt x="5462" y="3543"/>
                    <a:pt x="5662" y="3391"/>
                  </a:cubicBezTo>
                  <a:cubicBezTo>
                    <a:pt x="5783" y="3300"/>
                    <a:pt x="5928" y="3252"/>
                    <a:pt x="6079" y="3252"/>
                  </a:cubicBezTo>
                  <a:cubicBezTo>
                    <a:pt x="6213" y="3252"/>
                    <a:pt x="6364" y="3300"/>
                    <a:pt x="6485" y="3367"/>
                  </a:cubicBezTo>
                  <a:cubicBezTo>
                    <a:pt x="6667" y="3476"/>
                    <a:pt x="6794" y="3633"/>
                    <a:pt x="6897" y="3761"/>
                  </a:cubicBezTo>
                  <a:cubicBezTo>
                    <a:pt x="7260" y="4221"/>
                    <a:pt x="7623" y="4669"/>
                    <a:pt x="8023" y="5056"/>
                  </a:cubicBezTo>
                  <a:cubicBezTo>
                    <a:pt x="7666" y="4299"/>
                    <a:pt x="7248" y="3573"/>
                    <a:pt x="6836" y="2852"/>
                  </a:cubicBezTo>
                  <a:cubicBezTo>
                    <a:pt x="6310" y="1944"/>
                    <a:pt x="5765" y="1006"/>
                    <a:pt x="5359" y="7"/>
                  </a:cubicBezTo>
                  <a:lnTo>
                    <a:pt x="1975"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2"/>
            <p:cNvSpPr/>
            <p:nvPr/>
          </p:nvSpPr>
          <p:spPr>
            <a:xfrm>
              <a:off x="-8159282" y="-658373"/>
              <a:ext cx="5579979" cy="3653591"/>
            </a:xfrm>
            <a:custGeom>
              <a:rect b="b" l="l" r="r" t="t"/>
              <a:pathLst>
                <a:path extrusionOk="0" h="5341" w="8157">
                  <a:moveTo>
                    <a:pt x="2556" y="0"/>
                  </a:moveTo>
                  <a:cubicBezTo>
                    <a:pt x="1817" y="1393"/>
                    <a:pt x="1073" y="2792"/>
                    <a:pt x="340" y="4184"/>
                  </a:cubicBezTo>
                  <a:cubicBezTo>
                    <a:pt x="195" y="4456"/>
                    <a:pt x="55" y="4723"/>
                    <a:pt x="1" y="5020"/>
                  </a:cubicBezTo>
                  <a:cubicBezTo>
                    <a:pt x="661" y="4214"/>
                    <a:pt x="1333" y="3385"/>
                    <a:pt x="2162" y="2737"/>
                  </a:cubicBezTo>
                  <a:lnTo>
                    <a:pt x="2162" y="2737"/>
                  </a:lnTo>
                  <a:cubicBezTo>
                    <a:pt x="2053" y="3318"/>
                    <a:pt x="1969" y="3912"/>
                    <a:pt x="1908" y="4499"/>
                  </a:cubicBezTo>
                  <a:cubicBezTo>
                    <a:pt x="1902" y="4590"/>
                    <a:pt x="1914" y="4717"/>
                    <a:pt x="2011" y="4717"/>
                  </a:cubicBezTo>
                  <a:cubicBezTo>
                    <a:pt x="2253" y="4093"/>
                    <a:pt x="2556" y="3488"/>
                    <a:pt x="2913" y="2913"/>
                  </a:cubicBezTo>
                  <a:cubicBezTo>
                    <a:pt x="2998" y="2779"/>
                    <a:pt x="3101" y="2640"/>
                    <a:pt x="3264" y="2640"/>
                  </a:cubicBezTo>
                  <a:cubicBezTo>
                    <a:pt x="3391" y="2640"/>
                    <a:pt x="3488" y="2737"/>
                    <a:pt x="3573" y="2828"/>
                  </a:cubicBezTo>
                  <a:cubicBezTo>
                    <a:pt x="4148" y="3445"/>
                    <a:pt x="4608" y="4184"/>
                    <a:pt x="5335" y="4638"/>
                  </a:cubicBezTo>
                  <a:cubicBezTo>
                    <a:pt x="5268" y="4184"/>
                    <a:pt x="5214" y="3736"/>
                    <a:pt x="5177" y="3282"/>
                  </a:cubicBezTo>
                  <a:cubicBezTo>
                    <a:pt x="5171" y="3197"/>
                    <a:pt x="5171" y="3106"/>
                    <a:pt x="5232" y="3052"/>
                  </a:cubicBezTo>
                  <a:cubicBezTo>
                    <a:pt x="5262" y="3025"/>
                    <a:pt x="5297" y="3014"/>
                    <a:pt x="5334" y="3014"/>
                  </a:cubicBezTo>
                  <a:cubicBezTo>
                    <a:pt x="5423" y="3014"/>
                    <a:pt x="5524" y="3078"/>
                    <a:pt x="5601" y="3143"/>
                  </a:cubicBezTo>
                  <a:cubicBezTo>
                    <a:pt x="6449" y="3893"/>
                    <a:pt x="7085" y="4929"/>
                    <a:pt x="8156" y="5340"/>
                  </a:cubicBezTo>
                  <a:cubicBezTo>
                    <a:pt x="6994" y="3566"/>
                    <a:pt x="5831" y="1805"/>
                    <a:pt x="4669" y="31"/>
                  </a:cubicBezTo>
                  <a:lnTo>
                    <a:pt x="25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2"/>
            <p:cNvSpPr/>
            <p:nvPr/>
          </p:nvSpPr>
          <p:spPr>
            <a:xfrm>
              <a:off x="-8170382" y="-658373"/>
              <a:ext cx="5579979" cy="3653591"/>
            </a:xfrm>
            <a:custGeom>
              <a:rect b="b" l="l" r="r" t="t"/>
              <a:pathLst>
                <a:path extrusionOk="0" h="5341" w="8157">
                  <a:moveTo>
                    <a:pt x="2556" y="0"/>
                  </a:moveTo>
                  <a:cubicBezTo>
                    <a:pt x="1817" y="1393"/>
                    <a:pt x="1073" y="2792"/>
                    <a:pt x="340" y="4184"/>
                  </a:cubicBezTo>
                  <a:cubicBezTo>
                    <a:pt x="195" y="4456"/>
                    <a:pt x="55" y="4723"/>
                    <a:pt x="1" y="5020"/>
                  </a:cubicBezTo>
                  <a:cubicBezTo>
                    <a:pt x="661" y="4214"/>
                    <a:pt x="1333" y="3385"/>
                    <a:pt x="2162" y="2737"/>
                  </a:cubicBezTo>
                  <a:lnTo>
                    <a:pt x="2162" y="2737"/>
                  </a:lnTo>
                  <a:cubicBezTo>
                    <a:pt x="2053" y="3318"/>
                    <a:pt x="1969" y="3912"/>
                    <a:pt x="1908" y="4499"/>
                  </a:cubicBezTo>
                  <a:cubicBezTo>
                    <a:pt x="1902" y="4590"/>
                    <a:pt x="1914" y="4717"/>
                    <a:pt x="2011" y="4717"/>
                  </a:cubicBezTo>
                  <a:cubicBezTo>
                    <a:pt x="2253" y="4093"/>
                    <a:pt x="2556" y="3488"/>
                    <a:pt x="2913" y="2913"/>
                  </a:cubicBezTo>
                  <a:cubicBezTo>
                    <a:pt x="2998" y="2779"/>
                    <a:pt x="3101" y="2640"/>
                    <a:pt x="3264" y="2640"/>
                  </a:cubicBezTo>
                  <a:cubicBezTo>
                    <a:pt x="3391" y="2640"/>
                    <a:pt x="3488" y="2737"/>
                    <a:pt x="3573" y="2828"/>
                  </a:cubicBezTo>
                  <a:cubicBezTo>
                    <a:pt x="4148" y="3445"/>
                    <a:pt x="4608" y="4184"/>
                    <a:pt x="5335" y="4638"/>
                  </a:cubicBezTo>
                  <a:cubicBezTo>
                    <a:pt x="5268" y="4184"/>
                    <a:pt x="5214" y="3736"/>
                    <a:pt x="5177" y="3282"/>
                  </a:cubicBezTo>
                  <a:cubicBezTo>
                    <a:pt x="5171" y="3197"/>
                    <a:pt x="5171" y="3106"/>
                    <a:pt x="5232" y="3052"/>
                  </a:cubicBezTo>
                  <a:cubicBezTo>
                    <a:pt x="5262" y="3025"/>
                    <a:pt x="5297" y="3014"/>
                    <a:pt x="5334" y="3014"/>
                  </a:cubicBezTo>
                  <a:cubicBezTo>
                    <a:pt x="5423" y="3014"/>
                    <a:pt x="5524" y="3078"/>
                    <a:pt x="5601" y="3143"/>
                  </a:cubicBezTo>
                  <a:cubicBezTo>
                    <a:pt x="6449" y="3893"/>
                    <a:pt x="7085" y="4929"/>
                    <a:pt x="8156" y="5340"/>
                  </a:cubicBezTo>
                  <a:cubicBezTo>
                    <a:pt x="6994" y="3566"/>
                    <a:pt x="5831" y="1805"/>
                    <a:pt x="4669" y="31"/>
                  </a:cubicBezTo>
                  <a:lnTo>
                    <a:pt x="2556" y="0"/>
                  </a:ln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2"/>
            <p:cNvSpPr/>
            <p:nvPr/>
          </p:nvSpPr>
          <p:spPr>
            <a:xfrm>
              <a:off x="-7300233" y="-438791"/>
              <a:ext cx="3425835" cy="2278621"/>
            </a:xfrm>
            <a:custGeom>
              <a:rect b="b" l="l" r="r" t="t"/>
              <a:pathLst>
                <a:path extrusionOk="0" h="3331" w="5008">
                  <a:moveTo>
                    <a:pt x="1284" y="0"/>
                  </a:moveTo>
                  <a:lnTo>
                    <a:pt x="0" y="2416"/>
                  </a:lnTo>
                  <a:cubicBezTo>
                    <a:pt x="134" y="2289"/>
                    <a:pt x="279" y="2168"/>
                    <a:pt x="430" y="2053"/>
                  </a:cubicBezTo>
                  <a:lnTo>
                    <a:pt x="1223" y="1429"/>
                  </a:lnTo>
                  <a:lnTo>
                    <a:pt x="1036" y="2422"/>
                  </a:lnTo>
                  <a:cubicBezTo>
                    <a:pt x="1060" y="2392"/>
                    <a:pt x="1072" y="2355"/>
                    <a:pt x="1096" y="2325"/>
                  </a:cubicBezTo>
                  <a:cubicBezTo>
                    <a:pt x="1163" y="2210"/>
                    <a:pt x="1375" y="1871"/>
                    <a:pt x="1768" y="1871"/>
                  </a:cubicBezTo>
                  <a:cubicBezTo>
                    <a:pt x="2083" y="1871"/>
                    <a:pt x="2277" y="2089"/>
                    <a:pt x="2362" y="2180"/>
                  </a:cubicBezTo>
                  <a:cubicBezTo>
                    <a:pt x="2525" y="2368"/>
                    <a:pt x="2689" y="2561"/>
                    <a:pt x="2846" y="2749"/>
                  </a:cubicBezTo>
                  <a:cubicBezTo>
                    <a:pt x="3009" y="2943"/>
                    <a:pt x="3179" y="3149"/>
                    <a:pt x="3355" y="3330"/>
                  </a:cubicBezTo>
                  <a:cubicBezTo>
                    <a:pt x="3336" y="3185"/>
                    <a:pt x="3324" y="3052"/>
                    <a:pt x="3306" y="2925"/>
                  </a:cubicBezTo>
                  <a:cubicBezTo>
                    <a:pt x="3300" y="2840"/>
                    <a:pt x="3276" y="2567"/>
                    <a:pt x="3488" y="2386"/>
                  </a:cubicBezTo>
                  <a:cubicBezTo>
                    <a:pt x="3585" y="2301"/>
                    <a:pt x="3706" y="2259"/>
                    <a:pt x="3845" y="2259"/>
                  </a:cubicBezTo>
                  <a:cubicBezTo>
                    <a:pt x="4081" y="2259"/>
                    <a:pt x="4269" y="2392"/>
                    <a:pt x="4360" y="2477"/>
                  </a:cubicBezTo>
                  <a:cubicBezTo>
                    <a:pt x="4596" y="2682"/>
                    <a:pt x="4808" y="2900"/>
                    <a:pt x="5007" y="3118"/>
                  </a:cubicBezTo>
                  <a:lnTo>
                    <a:pt x="2973" y="25"/>
                  </a:lnTo>
                  <a:lnTo>
                    <a:pt x="1284"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2"/>
            <p:cNvSpPr/>
            <p:nvPr/>
          </p:nvSpPr>
          <p:spPr>
            <a:xfrm>
              <a:off x="-7293238" y="-2936281"/>
              <a:ext cx="3479877" cy="4159115"/>
            </a:xfrm>
            <a:custGeom>
              <a:rect b="b" l="l" r="r" t="t"/>
              <a:pathLst>
                <a:path extrusionOk="0" h="6080" w="5087">
                  <a:moveTo>
                    <a:pt x="2434" y="1"/>
                  </a:moveTo>
                  <a:cubicBezTo>
                    <a:pt x="1774" y="1690"/>
                    <a:pt x="884" y="3270"/>
                    <a:pt x="0" y="4856"/>
                  </a:cubicBezTo>
                  <a:cubicBezTo>
                    <a:pt x="545" y="4505"/>
                    <a:pt x="703" y="3712"/>
                    <a:pt x="1284" y="3433"/>
                  </a:cubicBezTo>
                  <a:lnTo>
                    <a:pt x="1284" y="3433"/>
                  </a:lnTo>
                  <a:cubicBezTo>
                    <a:pt x="1126" y="4015"/>
                    <a:pt x="1042" y="4614"/>
                    <a:pt x="1030" y="5219"/>
                  </a:cubicBezTo>
                  <a:cubicBezTo>
                    <a:pt x="1030" y="5336"/>
                    <a:pt x="1069" y="5492"/>
                    <a:pt x="1181" y="5492"/>
                  </a:cubicBezTo>
                  <a:cubicBezTo>
                    <a:pt x="1185" y="5492"/>
                    <a:pt x="1189" y="5492"/>
                    <a:pt x="1193" y="5492"/>
                  </a:cubicBezTo>
                  <a:cubicBezTo>
                    <a:pt x="1344" y="4971"/>
                    <a:pt x="1581" y="4469"/>
                    <a:pt x="1883" y="4015"/>
                  </a:cubicBezTo>
                  <a:cubicBezTo>
                    <a:pt x="1914" y="3972"/>
                    <a:pt x="1950" y="3930"/>
                    <a:pt x="1998" y="3912"/>
                  </a:cubicBezTo>
                  <a:cubicBezTo>
                    <a:pt x="2026" y="3900"/>
                    <a:pt x="2052" y="3894"/>
                    <a:pt x="2075" y="3894"/>
                  </a:cubicBezTo>
                  <a:cubicBezTo>
                    <a:pt x="2158" y="3894"/>
                    <a:pt x="2214" y="3959"/>
                    <a:pt x="2271" y="4021"/>
                  </a:cubicBezTo>
                  <a:cubicBezTo>
                    <a:pt x="2937" y="4892"/>
                    <a:pt x="3300" y="5861"/>
                    <a:pt x="3875" y="6073"/>
                  </a:cubicBezTo>
                  <a:cubicBezTo>
                    <a:pt x="3886" y="6077"/>
                    <a:pt x="3897" y="6079"/>
                    <a:pt x="3907" y="6079"/>
                  </a:cubicBezTo>
                  <a:cubicBezTo>
                    <a:pt x="4061" y="6079"/>
                    <a:pt x="4095" y="5625"/>
                    <a:pt x="4123" y="5443"/>
                  </a:cubicBezTo>
                  <a:cubicBezTo>
                    <a:pt x="4153" y="5261"/>
                    <a:pt x="4216" y="4788"/>
                    <a:pt x="4392" y="4788"/>
                  </a:cubicBezTo>
                  <a:cubicBezTo>
                    <a:pt x="4397" y="4788"/>
                    <a:pt x="4402" y="4789"/>
                    <a:pt x="4408" y="4790"/>
                  </a:cubicBezTo>
                  <a:cubicBezTo>
                    <a:pt x="4514" y="4805"/>
                    <a:pt x="4841" y="5029"/>
                    <a:pt x="4983" y="5029"/>
                  </a:cubicBezTo>
                  <a:cubicBezTo>
                    <a:pt x="5003" y="5029"/>
                    <a:pt x="5020" y="5024"/>
                    <a:pt x="5032" y="5014"/>
                  </a:cubicBezTo>
                  <a:cubicBezTo>
                    <a:pt x="5086" y="4959"/>
                    <a:pt x="4892" y="4566"/>
                    <a:pt x="4862" y="4499"/>
                  </a:cubicBezTo>
                  <a:cubicBezTo>
                    <a:pt x="4033" y="2737"/>
                    <a:pt x="3318" y="2192"/>
                    <a:pt x="2646" y="200"/>
                  </a:cubicBezTo>
                  <a:lnTo>
                    <a:pt x="24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2"/>
            <p:cNvSpPr/>
            <p:nvPr/>
          </p:nvSpPr>
          <p:spPr>
            <a:xfrm>
              <a:off x="-7300233" y="-2932176"/>
              <a:ext cx="3475772" cy="4150222"/>
            </a:xfrm>
            <a:custGeom>
              <a:rect b="b" l="l" r="r" t="t"/>
              <a:pathLst>
                <a:path extrusionOk="0" h="6067" w="5081">
                  <a:moveTo>
                    <a:pt x="2434" y="1"/>
                  </a:moveTo>
                  <a:cubicBezTo>
                    <a:pt x="1780" y="1684"/>
                    <a:pt x="884" y="3270"/>
                    <a:pt x="0" y="4850"/>
                  </a:cubicBezTo>
                  <a:cubicBezTo>
                    <a:pt x="545" y="4499"/>
                    <a:pt x="703" y="3706"/>
                    <a:pt x="1284" y="3427"/>
                  </a:cubicBezTo>
                  <a:lnTo>
                    <a:pt x="1284" y="3427"/>
                  </a:lnTo>
                  <a:cubicBezTo>
                    <a:pt x="1126" y="4009"/>
                    <a:pt x="1042" y="4608"/>
                    <a:pt x="1030" y="5213"/>
                  </a:cubicBezTo>
                  <a:cubicBezTo>
                    <a:pt x="1030" y="5330"/>
                    <a:pt x="1069" y="5486"/>
                    <a:pt x="1181" y="5486"/>
                  </a:cubicBezTo>
                  <a:cubicBezTo>
                    <a:pt x="1185" y="5486"/>
                    <a:pt x="1189" y="5486"/>
                    <a:pt x="1193" y="5486"/>
                  </a:cubicBezTo>
                  <a:lnTo>
                    <a:pt x="1877" y="4003"/>
                  </a:lnTo>
                  <a:cubicBezTo>
                    <a:pt x="1908" y="3954"/>
                    <a:pt x="1944" y="3918"/>
                    <a:pt x="1992" y="3894"/>
                  </a:cubicBezTo>
                  <a:cubicBezTo>
                    <a:pt x="2019" y="3883"/>
                    <a:pt x="2044" y="3879"/>
                    <a:pt x="2066" y="3879"/>
                  </a:cubicBezTo>
                  <a:cubicBezTo>
                    <a:pt x="2150" y="3879"/>
                    <a:pt x="2207" y="3942"/>
                    <a:pt x="2265" y="4009"/>
                  </a:cubicBezTo>
                  <a:cubicBezTo>
                    <a:pt x="2931" y="4880"/>
                    <a:pt x="3294" y="5849"/>
                    <a:pt x="3869" y="6061"/>
                  </a:cubicBezTo>
                  <a:cubicBezTo>
                    <a:pt x="3880" y="6065"/>
                    <a:pt x="3891" y="6067"/>
                    <a:pt x="3901" y="6067"/>
                  </a:cubicBezTo>
                  <a:cubicBezTo>
                    <a:pt x="4055" y="6067"/>
                    <a:pt x="4089" y="5608"/>
                    <a:pt x="4117" y="5431"/>
                  </a:cubicBezTo>
                  <a:cubicBezTo>
                    <a:pt x="4147" y="5249"/>
                    <a:pt x="4210" y="4770"/>
                    <a:pt x="4386" y="4770"/>
                  </a:cubicBezTo>
                  <a:cubicBezTo>
                    <a:pt x="4391" y="4770"/>
                    <a:pt x="4396" y="4771"/>
                    <a:pt x="4402" y="4771"/>
                  </a:cubicBezTo>
                  <a:cubicBezTo>
                    <a:pt x="4508" y="4793"/>
                    <a:pt x="4835" y="5017"/>
                    <a:pt x="4977" y="5017"/>
                  </a:cubicBezTo>
                  <a:cubicBezTo>
                    <a:pt x="4997" y="5017"/>
                    <a:pt x="5014" y="5012"/>
                    <a:pt x="5026" y="5001"/>
                  </a:cubicBezTo>
                  <a:cubicBezTo>
                    <a:pt x="5080" y="4947"/>
                    <a:pt x="4886" y="4553"/>
                    <a:pt x="4856" y="4487"/>
                  </a:cubicBezTo>
                  <a:cubicBezTo>
                    <a:pt x="4027" y="2725"/>
                    <a:pt x="3312" y="2180"/>
                    <a:pt x="2640" y="188"/>
                  </a:cubicBezTo>
                  <a:lnTo>
                    <a:pt x="2434" y="1"/>
                  </a:ln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2"/>
            <p:cNvSpPr/>
            <p:nvPr/>
          </p:nvSpPr>
          <p:spPr>
            <a:xfrm>
              <a:off x="-6829205" y="-2893226"/>
              <a:ext cx="2481560" cy="2962941"/>
            </a:xfrm>
            <a:custGeom>
              <a:rect b="b" l="l" r="r" t="t"/>
              <a:pathLst>
                <a:path extrusionOk="0" h="6067" w="5081">
                  <a:moveTo>
                    <a:pt x="2434" y="1"/>
                  </a:moveTo>
                  <a:cubicBezTo>
                    <a:pt x="1780" y="1684"/>
                    <a:pt x="884" y="3270"/>
                    <a:pt x="0" y="4850"/>
                  </a:cubicBezTo>
                  <a:cubicBezTo>
                    <a:pt x="545" y="4499"/>
                    <a:pt x="703" y="3706"/>
                    <a:pt x="1284" y="3427"/>
                  </a:cubicBezTo>
                  <a:lnTo>
                    <a:pt x="1284" y="3427"/>
                  </a:lnTo>
                  <a:cubicBezTo>
                    <a:pt x="1126" y="4009"/>
                    <a:pt x="1042" y="4608"/>
                    <a:pt x="1030" y="5213"/>
                  </a:cubicBezTo>
                  <a:cubicBezTo>
                    <a:pt x="1030" y="5330"/>
                    <a:pt x="1069" y="5486"/>
                    <a:pt x="1181" y="5486"/>
                  </a:cubicBezTo>
                  <a:cubicBezTo>
                    <a:pt x="1185" y="5486"/>
                    <a:pt x="1189" y="5486"/>
                    <a:pt x="1193" y="5486"/>
                  </a:cubicBezTo>
                  <a:lnTo>
                    <a:pt x="1877" y="4003"/>
                  </a:lnTo>
                  <a:cubicBezTo>
                    <a:pt x="1908" y="3954"/>
                    <a:pt x="1944" y="3918"/>
                    <a:pt x="1992" y="3894"/>
                  </a:cubicBezTo>
                  <a:cubicBezTo>
                    <a:pt x="2019" y="3883"/>
                    <a:pt x="2044" y="3879"/>
                    <a:pt x="2066" y="3879"/>
                  </a:cubicBezTo>
                  <a:cubicBezTo>
                    <a:pt x="2150" y="3879"/>
                    <a:pt x="2207" y="3942"/>
                    <a:pt x="2265" y="4009"/>
                  </a:cubicBezTo>
                  <a:cubicBezTo>
                    <a:pt x="2931" y="4880"/>
                    <a:pt x="3294" y="5849"/>
                    <a:pt x="3869" y="6061"/>
                  </a:cubicBezTo>
                  <a:cubicBezTo>
                    <a:pt x="3880" y="6065"/>
                    <a:pt x="3891" y="6067"/>
                    <a:pt x="3901" y="6067"/>
                  </a:cubicBezTo>
                  <a:cubicBezTo>
                    <a:pt x="4055" y="6067"/>
                    <a:pt x="4089" y="5608"/>
                    <a:pt x="4117" y="5431"/>
                  </a:cubicBezTo>
                  <a:cubicBezTo>
                    <a:pt x="4147" y="5249"/>
                    <a:pt x="4210" y="4770"/>
                    <a:pt x="4386" y="4770"/>
                  </a:cubicBezTo>
                  <a:cubicBezTo>
                    <a:pt x="4391" y="4770"/>
                    <a:pt x="4396" y="4771"/>
                    <a:pt x="4402" y="4771"/>
                  </a:cubicBezTo>
                  <a:cubicBezTo>
                    <a:pt x="4508" y="4793"/>
                    <a:pt x="4835" y="5017"/>
                    <a:pt x="4977" y="5017"/>
                  </a:cubicBezTo>
                  <a:cubicBezTo>
                    <a:pt x="4997" y="5017"/>
                    <a:pt x="5014" y="5012"/>
                    <a:pt x="5026" y="5001"/>
                  </a:cubicBezTo>
                  <a:cubicBezTo>
                    <a:pt x="5080" y="4947"/>
                    <a:pt x="4886" y="4553"/>
                    <a:pt x="4856" y="4487"/>
                  </a:cubicBezTo>
                  <a:cubicBezTo>
                    <a:pt x="4027" y="2725"/>
                    <a:pt x="3312" y="2180"/>
                    <a:pt x="2640" y="188"/>
                  </a:cubicBezTo>
                  <a:lnTo>
                    <a:pt x="2434"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22"/>
          <p:cNvGrpSpPr/>
          <p:nvPr/>
        </p:nvGrpSpPr>
        <p:grpSpPr>
          <a:xfrm>
            <a:off x="5985186" y="1733325"/>
            <a:ext cx="1212435" cy="1773592"/>
            <a:chOff x="-12850" y="1205375"/>
            <a:chExt cx="2755533" cy="4030891"/>
          </a:xfrm>
        </p:grpSpPr>
        <p:sp>
          <p:nvSpPr>
            <p:cNvPr id="1345" name="Google Shape;1345;p22"/>
            <p:cNvSpPr/>
            <p:nvPr/>
          </p:nvSpPr>
          <p:spPr>
            <a:xfrm flipH="1">
              <a:off x="1189055" y="2552456"/>
              <a:ext cx="672317" cy="2437725"/>
            </a:xfrm>
            <a:custGeom>
              <a:rect b="b" l="l" r="r" t="t"/>
              <a:pathLst>
                <a:path extrusionOk="0" h="57575" w="15879">
                  <a:moveTo>
                    <a:pt x="0" y="0"/>
                  </a:moveTo>
                  <a:cubicBezTo>
                    <a:pt x="33" y="2502"/>
                    <a:pt x="234" y="5004"/>
                    <a:pt x="667" y="7472"/>
                  </a:cubicBezTo>
                  <a:cubicBezTo>
                    <a:pt x="1068" y="9974"/>
                    <a:pt x="1735" y="12409"/>
                    <a:pt x="2535" y="14778"/>
                  </a:cubicBezTo>
                  <a:cubicBezTo>
                    <a:pt x="2936" y="15978"/>
                    <a:pt x="3336" y="17146"/>
                    <a:pt x="3769" y="18313"/>
                  </a:cubicBezTo>
                  <a:cubicBezTo>
                    <a:pt x="4203" y="19481"/>
                    <a:pt x="4637" y="20648"/>
                    <a:pt x="5104" y="21816"/>
                  </a:cubicBezTo>
                  <a:cubicBezTo>
                    <a:pt x="5571" y="22983"/>
                    <a:pt x="6038" y="24118"/>
                    <a:pt x="6438" y="25252"/>
                  </a:cubicBezTo>
                  <a:cubicBezTo>
                    <a:pt x="6838" y="26386"/>
                    <a:pt x="7205" y="27553"/>
                    <a:pt x="7539" y="28721"/>
                  </a:cubicBezTo>
                  <a:cubicBezTo>
                    <a:pt x="7872" y="29922"/>
                    <a:pt x="8206" y="31123"/>
                    <a:pt x="8573" y="32323"/>
                  </a:cubicBezTo>
                  <a:cubicBezTo>
                    <a:pt x="8940" y="33558"/>
                    <a:pt x="9373" y="34759"/>
                    <a:pt x="9807" y="35926"/>
                  </a:cubicBezTo>
                  <a:cubicBezTo>
                    <a:pt x="10674" y="38261"/>
                    <a:pt x="11542" y="40529"/>
                    <a:pt x="11942" y="42764"/>
                  </a:cubicBezTo>
                  <a:cubicBezTo>
                    <a:pt x="12342" y="45033"/>
                    <a:pt x="12342" y="47334"/>
                    <a:pt x="12075" y="49703"/>
                  </a:cubicBezTo>
                  <a:cubicBezTo>
                    <a:pt x="11842" y="52038"/>
                    <a:pt x="11342" y="54406"/>
                    <a:pt x="10808" y="56841"/>
                  </a:cubicBezTo>
                  <a:lnTo>
                    <a:pt x="14844" y="57575"/>
                  </a:lnTo>
                  <a:cubicBezTo>
                    <a:pt x="15211" y="55106"/>
                    <a:pt x="15611" y="52571"/>
                    <a:pt x="15711" y="49969"/>
                  </a:cubicBezTo>
                  <a:cubicBezTo>
                    <a:pt x="15878" y="47401"/>
                    <a:pt x="15745" y="44699"/>
                    <a:pt x="15111" y="42097"/>
                  </a:cubicBezTo>
                  <a:cubicBezTo>
                    <a:pt x="14477" y="39495"/>
                    <a:pt x="13410" y="37127"/>
                    <a:pt x="12409" y="34892"/>
                  </a:cubicBezTo>
                  <a:cubicBezTo>
                    <a:pt x="11909" y="33758"/>
                    <a:pt x="11442" y="32624"/>
                    <a:pt x="11041" y="31490"/>
                  </a:cubicBezTo>
                  <a:cubicBezTo>
                    <a:pt x="10608" y="30355"/>
                    <a:pt x="10241" y="29188"/>
                    <a:pt x="9807" y="28020"/>
                  </a:cubicBezTo>
                  <a:cubicBezTo>
                    <a:pt x="9407" y="26820"/>
                    <a:pt x="8973" y="25619"/>
                    <a:pt x="8473" y="24451"/>
                  </a:cubicBezTo>
                  <a:cubicBezTo>
                    <a:pt x="7972" y="23284"/>
                    <a:pt x="7439" y="22149"/>
                    <a:pt x="6905" y="21049"/>
                  </a:cubicBezTo>
                  <a:cubicBezTo>
                    <a:pt x="5871" y="18814"/>
                    <a:pt x="4837" y="16545"/>
                    <a:pt x="3936" y="14277"/>
                  </a:cubicBezTo>
                  <a:cubicBezTo>
                    <a:pt x="3036" y="11976"/>
                    <a:pt x="2235" y="9674"/>
                    <a:pt x="1668" y="7272"/>
                  </a:cubicBezTo>
                  <a:cubicBezTo>
                    <a:pt x="1068" y="4904"/>
                    <a:pt x="734" y="2469"/>
                    <a:pt x="534"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2"/>
            <p:cNvSpPr/>
            <p:nvPr/>
          </p:nvSpPr>
          <p:spPr>
            <a:xfrm flipH="1">
              <a:off x="1165047" y="1627375"/>
              <a:ext cx="576290" cy="3268182"/>
            </a:xfrm>
            <a:custGeom>
              <a:rect b="b" l="l" r="r" t="t"/>
              <a:pathLst>
                <a:path extrusionOk="0" h="77189" w="13611">
                  <a:moveTo>
                    <a:pt x="534" y="0"/>
                  </a:moveTo>
                  <a:lnTo>
                    <a:pt x="0" y="67"/>
                  </a:lnTo>
                  <a:cubicBezTo>
                    <a:pt x="668" y="6505"/>
                    <a:pt x="1301" y="12943"/>
                    <a:pt x="2002" y="19381"/>
                  </a:cubicBezTo>
                  <a:cubicBezTo>
                    <a:pt x="2702" y="25819"/>
                    <a:pt x="3436" y="32257"/>
                    <a:pt x="4337" y="38661"/>
                  </a:cubicBezTo>
                  <a:cubicBezTo>
                    <a:pt x="4804" y="41864"/>
                    <a:pt x="5271" y="45099"/>
                    <a:pt x="5871" y="48302"/>
                  </a:cubicBezTo>
                  <a:cubicBezTo>
                    <a:pt x="6405" y="51504"/>
                    <a:pt x="7039" y="54706"/>
                    <a:pt x="7839" y="57875"/>
                  </a:cubicBezTo>
                  <a:lnTo>
                    <a:pt x="8440" y="60243"/>
                  </a:lnTo>
                  <a:cubicBezTo>
                    <a:pt x="8607" y="60977"/>
                    <a:pt x="8773" y="61711"/>
                    <a:pt x="8873" y="62512"/>
                  </a:cubicBezTo>
                  <a:cubicBezTo>
                    <a:pt x="9007" y="63279"/>
                    <a:pt x="9107" y="64046"/>
                    <a:pt x="9207" y="64847"/>
                  </a:cubicBezTo>
                  <a:lnTo>
                    <a:pt x="9374" y="66048"/>
                  </a:lnTo>
                  <a:lnTo>
                    <a:pt x="9441" y="66648"/>
                  </a:lnTo>
                  <a:lnTo>
                    <a:pt x="9507" y="67215"/>
                  </a:lnTo>
                  <a:cubicBezTo>
                    <a:pt x="9841" y="70117"/>
                    <a:pt x="9307" y="73086"/>
                    <a:pt x="8273" y="75888"/>
                  </a:cubicBezTo>
                  <a:lnTo>
                    <a:pt x="12142" y="77189"/>
                  </a:lnTo>
                  <a:cubicBezTo>
                    <a:pt x="13143" y="73887"/>
                    <a:pt x="13610" y="70284"/>
                    <a:pt x="13010" y="66748"/>
                  </a:cubicBezTo>
                  <a:lnTo>
                    <a:pt x="12910" y="66114"/>
                  </a:lnTo>
                  <a:lnTo>
                    <a:pt x="12810" y="65514"/>
                  </a:lnTo>
                  <a:lnTo>
                    <a:pt x="12576" y="64313"/>
                  </a:lnTo>
                  <a:cubicBezTo>
                    <a:pt x="12443" y="63512"/>
                    <a:pt x="12276" y="62712"/>
                    <a:pt x="12109" y="61878"/>
                  </a:cubicBezTo>
                  <a:cubicBezTo>
                    <a:pt x="11909" y="61077"/>
                    <a:pt x="11709" y="60243"/>
                    <a:pt x="11475" y="59410"/>
                  </a:cubicBezTo>
                  <a:lnTo>
                    <a:pt x="11108" y="58242"/>
                  </a:lnTo>
                  <a:lnTo>
                    <a:pt x="10741" y="57108"/>
                  </a:lnTo>
                  <a:cubicBezTo>
                    <a:pt x="9874" y="54039"/>
                    <a:pt x="9107" y="50937"/>
                    <a:pt x="8406" y="47801"/>
                  </a:cubicBezTo>
                  <a:cubicBezTo>
                    <a:pt x="7706" y="44666"/>
                    <a:pt x="7106" y="41497"/>
                    <a:pt x="6505" y="38328"/>
                  </a:cubicBezTo>
                  <a:cubicBezTo>
                    <a:pt x="5338" y="31957"/>
                    <a:pt x="4337" y="25585"/>
                    <a:pt x="3370" y="19214"/>
                  </a:cubicBezTo>
                  <a:cubicBezTo>
                    <a:pt x="2369" y="12810"/>
                    <a:pt x="1468" y="6405"/>
                    <a:pt x="534"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2"/>
            <p:cNvSpPr/>
            <p:nvPr/>
          </p:nvSpPr>
          <p:spPr>
            <a:xfrm flipH="1">
              <a:off x="857149" y="1946575"/>
              <a:ext cx="495801" cy="2528121"/>
            </a:xfrm>
            <a:custGeom>
              <a:rect b="b" l="l" r="r" t="t"/>
              <a:pathLst>
                <a:path extrusionOk="0" h="59710" w="11710">
                  <a:moveTo>
                    <a:pt x="11175" y="0"/>
                  </a:moveTo>
                  <a:cubicBezTo>
                    <a:pt x="10608" y="2502"/>
                    <a:pt x="10175" y="5004"/>
                    <a:pt x="9708" y="7472"/>
                  </a:cubicBezTo>
                  <a:cubicBezTo>
                    <a:pt x="9241" y="9974"/>
                    <a:pt x="8774" y="12476"/>
                    <a:pt x="8240" y="14944"/>
                  </a:cubicBezTo>
                  <a:cubicBezTo>
                    <a:pt x="7706" y="17413"/>
                    <a:pt x="7139" y="19881"/>
                    <a:pt x="6439" y="22283"/>
                  </a:cubicBezTo>
                  <a:cubicBezTo>
                    <a:pt x="6105" y="23484"/>
                    <a:pt x="5705" y="24684"/>
                    <a:pt x="5204" y="25752"/>
                  </a:cubicBezTo>
                  <a:cubicBezTo>
                    <a:pt x="4637" y="26853"/>
                    <a:pt x="4037" y="27987"/>
                    <a:pt x="3470" y="29154"/>
                  </a:cubicBezTo>
                  <a:cubicBezTo>
                    <a:pt x="2903" y="30322"/>
                    <a:pt x="2369" y="31523"/>
                    <a:pt x="1969" y="32824"/>
                  </a:cubicBezTo>
                  <a:cubicBezTo>
                    <a:pt x="1535" y="34091"/>
                    <a:pt x="1268" y="35425"/>
                    <a:pt x="1135" y="36760"/>
                  </a:cubicBezTo>
                  <a:cubicBezTo>
                    <a:pt x="968" y="38061"/>
                    <a:pt x="868" y="39362"/>
                    <a:pt x="835" y="40629"/>
                  </a:cubicBezTo>
                  <a:lnTo>
                    <a:pt x="668" y="44465"/>
                  </a:lnTo>
                  <a:lnTo>
                    <a:pt x="1" y="59676"/>
                  </a:lnTo>
                  <a:lnTo>
                    <a:pt x="4070" y="59709"/>
                  </a:lnTo>
                  <a:lnTo>
                    <a:pt x="3703" y="44499"/>
                  </a:lnTo>
                  <a:lnTo>
                    <a:pt x="3603" y="40663"/>
                  </a:lnTo>
                  <a:cubicBezTo>
                    <a:pt x="3570" y="39428"/>
                    <a:pt x="3570" y="38194"/>
                    <a:pt x="3637" y="36960"/>
                  </a:cubicBezTo>
                  <a:cubicBezTo>
                    <a:pt x="3703" y="35759"/>
                    <a:pt x="3837" y="34591"/>
                    <a:pt x="4137" y="33424"/>
                  </a:cubicBezTo>
                  <a:cubicBezTo>
                    <a:pt x="4404" y="32256"/>
                    <a:pt x="4804" y="31122"/>
                    <a:pt x="5271" y="29955"/>
                  </a:cubicBezTo>
                  <a:cubicBezTo>
                    <a:pt x="5738" y="28787"/>
                    <a:pt x="6272" y="27653"/>
                    <a:pt x="6772" y="26452"/>
                  </a:cubicBezTo>
                  <a:cubicBezTo>
                    <a:pt x="7273" y="25185"/>
                    <a:pt x="7639" y="23951"/>
                    <a:pt x="7940" y="22683"/>
                  </a:cubicBezTo>
                  <a:cubicBezTo>
                    <a:pt x="8573" y="20181"/>
                    <a:pt x="9007" y="17679"/>
                    <a:pt x="9441" y="15178"/>
                  </a:cubicBezTo>
                  <a:cubicBezTo>
                    <a:pt x="9841" y="12642"/>
                    <a:pt x="10208" y="10141"/>
                    <a:pt x="10575" y="7639"/>
                  </a:cubicBezTo>
                  <a:cubicBezTo>
                    <a:pt x="10942" y="5104"/>
                    <a:pt x="11275" y="2602"/>
                    <a:pt x="11709" y="100"/>
                  </a:cubicBezTo>
                  <a:lnTo>
                    <a:pt x="1117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2"/>
            <p:cNvSpPr/>
            <p:nvPr/>
          </p:nvSpPr>
          <p:spPr>
            <a:xfrm flipH="1">
              <a:off x="475834" y="2881521"/>
              <a:ext cx="838967" cy="1579028"/>
            </a:xfrm>
            <a:custGeom>
              <a:rect b="b" l="l" r="r" t="t"/>
              <a:pathLst>
                <a:path extrusionOk="0" h="37294" w="19815">
                  <a:moveTo>
                    <a:pt x="19314" y="1"/>
                  </a:moveTo>
                  <a:cubicBezTo>
                    <a:pt x="17846" y="3403"/>
                    <a:pt x="15378" y="6372"/>
                    <a:pt x="12276" y="8240"/>
                  </a:cubicBezTo>
                  <a:cubicBezTo>
                    <a:pt x="10741" y="9207"/>
                    <a:pt x="9040" y="9941"/>
                    <a:pt x="7339" y="10842"/>
                  </a:cubicBezTo>
                  <a:cubicBezTo>
                    <a:pt x="6472" y="11275"/>
                    <a:pt x="5604" y="11742"/>
                    <a:pt x="4804" y="12309"/>
                  </a:cubicBezTo>
                  <a:cubicBezTo>
                    <a:pt x="4370" y="12576"/>
                    <a:pt x="3970" y="12876"/>
                    <a:pt x="3570" y="13210"/>
                  </a:cubicBezTo>
                  <a:cubicBezTo>
                    <a:pt x="3169" y="13510"/>
                    <a:pt x="2802" y="13844"/>
                    <a:pt x="2402" y="14277"/>
                  </a:cubicBezTo>
                  <a:cubicBezTo>
                    <a:pt x="2035" y="14678"/>
                    <a:pt x="1702" y="15145"/>
                    <a:pt x="1435" y="15678"/>
                  </a:cubicBezTo>
                  <a:cubicBezTo>
                    <a:pt x="1134" y="16212"/>
                    <a:pt x="968" y="16813"/>
                    <a:pt x="901" y="17380"/>
                  </a:cubicBezTo>
                  <a:cubicBezTo>
                    <a:pt x="801" y="17913"/>
                    <a:pt x="768" y="18447"/>
                    <a:pt x="734" y="18947"/>
                  </a:cubicBezTo>
                  <a:lnTo>
                    <a:pt x="701" y="20348"/>
                  </a:lnTo>
                  <a:lnTo>
                    <a:pt x="467" y="26019"/>
                  </a:lnTo>
                  <a:lnTo>
                    <a:pt x="0" y="37294"/>
                  </a:lnTo>
                  <a:lnTo>
                    <a:pt x="4070" y="37294"/>
                  </a:lnTo>
                  <a:lnTo>
                    <a:pt x="3670" y="26019"/>
                  </a:lnTo>
                  <a:lnTo>
                    <a:pt x="3436" y="20348"/>
                  </a:lnTo>
                  <a:lnTo>
                    <a:pt x="3369" y="18947"/>
                  </a:lnTo>
                  <a:cubicBezTo>
                    <a:pt x="3369" y="18514"/>
                    <a:pt x="3369" y="18080"/>
                    <a:pt x="3403" y="17713"/>
                  </a:cubicBezTo>
                  <a:cubicBezTo>
                    <a:pt x="3436" y="17346"/>
                    <a:pt x="3503" y="17013"/>
                    <a:pt x="3603" y="16713"/>
                  </a:cubicBezTo>
                  <a:cubicBezTo>
                    <a:pt x="3736" y="16379"/>
                    <a:pt x="3936" y="16079"/>
                    <a:pt x="4170" y="15779"/>
                  </a:cubicBezTo>
                  <a:cubicBezTo>
                    <a:pt x="4403" y="15478"/>
                    <a:pt x="4704" y="15145"/>
                    <a:pt x="5037" y="14845"/>
                  </a:cubicBezTo>
                  <a:cubicBezTo>
                    <a:pt x="5337" y="14544"/>
                    <a:pt x="5671" y="14277"/>
                    <a:pt x="6005" y="14011"/>
                  </a:cubicBezTo>
                  <a:cubicBezTo>
                    <a:pt x="6705" y="13443"/>
                    <a:pt x="7472" y="12943"/>
                    <a:pt x="8240" y="12476"/>
                  </a:cubicBezTo>
                  <a:cubicBezTo>
                    <a:pt x="9807" y="11475"/>
                    <a:pt x="11509" y="10575"/>
                    <a:pt x="13076" y="9441"/>
                  </a:cubicBezTo>
                  <a:cubicBezTo>
                    <a:pt x="16245" y="7139"/>
                    <a:pt x="18580" y="3803"/>
                    <a:pt x="19814" y="201"/>
                  </a:cubicBezTo>
                  <a:lnTo>
                    <a:pt x="19314" y="1"/>
                  </a:ln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2"/>
            <p:cNvSpPr/>
            <p:nvPr/>
          </p:nvSpPr>
          <p:spPr>
            <a:xfrm flipH="1">
              <a:off x="1132571" y="1798258"/>
              <a:ext cx="306542" cy="3438008"/>
            </a:xfrm>
            <a:custGeom>
              <a:rect b="b" l="l" r="r" t="t"/>
              <a:pathLst>
                <a:path extrusionOk="0" h="81200" w="7240">
                  <a:moveTo>
                    <a:pt x="2803" y="1"/>
                  </a:moveTo>
                  <a:lnTo>
                    <a:pt x="568" y="1268"/>
                  </a:lnTo>
                  <a:cubicBezTo>
                    <a:pt x="2069" y="7039"/>
                    <a:pt x="435" y="13177"/>
                    <a:pt x="201" y="19214"/>
                  </a:cubicBezTo>
                  <a:cubicBezTo>
                    <a:pt x="134" y="21916"/>
                    <a:pt x="334" y="24618"/>
                    <a:pt x="535" y="27320"/>
                  </a:cubicBezTo>
                  <a:cubicBezTo>
                    <a:pt x="1002" y="33625"/>
                    <a:pt x="1435" y="39929"/>
                    <a:pt x="1902" y="46234"/>
                  </a:cubicBezTo>
                  <a:cubicBezTo>
                    <a:pt x="2069" y="48302"/>
                    <a:pt x="2236" y="50403"/>
                    <a:pt x="2069" y="52471"/>
                  </a:cubicBezTo>
                  <a:cubicBezTo>
                    <a:pt x="1836" y="55874"/>
                    <a:pt x="1369" y="59510"/>
                    <a:pt x="2069" y="62879"/>
                  </a:cubicBezTo>
                  <a:cubicBezTo>
                    <a:pt x="2770" y="66115"/>
                    <a:pt x="635" y="69217"/>
                    <a:pt x="668" y="72519"/>
                  </a:cubicBezTo>
                  <a:cubicBezTo>
                    <a:pt x="735" y="75421"/>
                    <a:pt x="501" y="78323"/>
                    <a:pt x="1" y="81192"/>
                  </a:cubicBezTo>
                  <a:cubicBezTo>
                    <a:pt x="289" y="81197"/>
                    <a:pt x="577" y="81200"/>
                    <a:pt x="864" y="81200"/>
                  </a:cubicBezTo>
                  <a:cubicBezTo>
                    <a:pt x="2477" y="81200"/>
                    <a:pt x="4086" y="81113"/>
                    <a:pt x="5672" y="80858"/>
                  </a:cubicBezTo>
                  <a:cubicBezTo>
                    <a:pt x="6539" y="78390"/>
                    <a:pt x="6872" y="75655"/>
                    <a:pt x="6973" y="72986"/>
                  </a:cubicBezTo>
                  <a:cubicBezTo>
                    <a:pt x="7073" y="69217"/>
                    <a:pt x="6739" y="65447"/>
                    <a:pt x="6872" y="61678"/>
                  </a:cubicBezTo>
                  <a:cubicBezTo>
                    <a:pt x="6973" y="59376"/>
                    <a:pt x="7239" y="57041"/>
                    <a:pt x="7006" y="54740"/>
                  </a:cubicBezTo>
                  <a:cubicBezTo>
                    <a:pt x="6839" y="52905"/>
                    <a:pt x="6372" y="51104"/>
                    <a:pt x="5972" y="49269"/>
                  </a:cubicBezTo>
                  <a:cubicBezTo>
                    <a:pt x="5538" y="47201"/>
                    <a:pt x="5238" y="45066"/>
                    <a:pt x="4938" y="42965"/>
                  </a:cubicBezTo>
                  <a:cubicBezTo>
                    <a:pt x="3804" y="34725"/>
                    <a:pt x="2770" y="26386"/>
                    <a:pt x="3237" y="18080"/>
                  </a:cubicBezTo>
                  <a:cubicBezTo>
                    <a:pt x="3570" y="12009"/>
                    <a:pt x="4671" y="5738"/>
                    <a:pt x="2803"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2"/>
            <p:cNvSpPr/>
            <p:nvPr/>
          </p:nvSpPr>
          <p:spPr>
            <a:xfrm flipH="1">
              <a:off x="660860" y="3844750"/>
              <a:ext cx="652544" cy="773975"/>
            </a:xfrm>
            <a:custGeom>
              <a:rect b="b" l="l" r="r" t="t"/>
              <a:pathLst>
                <a:path extrusionOk="0" h="18280" w="15412">
                  <a:moveTo>
                    <a:pt x="15212" y="0"/>
                  </a:moveTo>
                  <a:cubicBezTo>
                    <a:pt x="14211" y="334"/>
                    <a:pt x="13377" y="1034"/>
                    <a:pt x="12743" y="1835"/>
                  </a:cubicBezTo>
                  <a:cubicBezTo>
                    <a:pt x="12076" y="2635"/>
                    <a:pt x="11576" y="3569"/>
                    <a:pt x="11175" y="4470"/>
                  </a:cubicBezTo>
                  <a:cubicBezTo>
                    <a:pt x="10775" y="5404"/>
                    <a:pt x="10441" y="6305"/>
                    <a:pt x="10041" y="7139"/>
                  </a:cubicBezTo>
                  <a:cubicBezTo>
                    <a:pt x="9641" y="7973"/>
                    <a:pt x="9174" y="8673"/>
                    <a:pt x="8573" y="9307"/>
                  </a:cubicBezTo>
                  <a:cubicBezTo>
                    <a:pt x="7373" y="10574"/>
                    <a:pt x="5805" y="11475"/>
                    <a:pt x="4104" y="12075"/>
                  </a:cubicBezTo>
                  <a:cubicBezTo>
                    <a:pt x="3637" y="12276"/>
                    <a:pt x="3070" y="12476"/>
                    <a:pt x="2502" y="12909"/>
                  </a:cubicBezTo>
                  <a:cubicBezTo>
                    <a:pt x="1869" y="13310"/>
                    <a:pt x="1402" y="13910"/>
                    <a:pt x="1035" y="14511"/>
                  </a:cubicBezTo>
                  <a:cubicBezTo>
                    <a:pt x="368" y="15711"/>
                    <a:pt x="201" y="16912"/>
                    <a:pt x="1" y="17913"/>
                  </a:cubicBezTo>
                  <a:lnTo>
                    <a:pt x="3737" y="18280"/>
                  </a:lnTo>
                  <a:cubicBezTo>
                    <a:pt x="3770" y="17346"/>
                    <a:pt x="3837" y="16545"/>
                    <a:pt x="4037" y="16012"/>
                  </a:cubicBezTo>
                  <a:cubicBezTo>
                    <a:pt x="4137" y="15745"/>
                    <a:pt x="4237" y="15545"/>
                    <a:pt x="4404" y="15378"/>
                  </a:cubicBezTo>
                  <a:cubicBezTo>
                    <a:pt x="4604" y="15178"/>
                    <a:pt x="4904" y="14978"/>
                    <a:pt x="5338" y="14744"/>
                  </a:cubicBezTo>
                  <a:cubicBezTo>
                    <a:pt x="7172" y="13777"/>
                    <a:pt x="8940" y="12442"/>
                    <a:pt x="10208" y="10641"/>
                  </a:cubicBezTo>
                  <a:cubicBezTo>
                    <a:pt x="10842" y="9774"/>
                    <a:pt x="11342" y="8740"/>
                    <a:pt x="11642" y="7772"/>
                  </a:cubicBezTo>
                  <a:cubicBezTo>
                    <a:pt x="11943" y="6805"/>
                    <a:pt x="12176" y="5838"/>
                    <a:pt x="12410" y="4937"/>
                  </a:cubicBezTo>
                  <a:cubicBezTo>
                    <a:pt x="12676" y="4003"/>
                    <a:pt x="12977" y="3136"/>
                    <a:pt x="13477" y="2369"/>
                  </a:cubicBezTo>
                  <a:cubicBezTo>
                    <a:pt x="13944" y="1568"/>
                    <a:pt x="14578" y="867"/>
                    <a:pt x="15412" y="467"/>
                  </a:cubicBezTo>
                  <a:lnTo>
                    <a:pt x="15212"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2"/>
            <p:cNvSpPr/>
            <p:nvPr/>
          </p:nvSpPr>
          <p:spPr>
            <a:xfrm flipH="1">
              <a:off x="275270" y="2943675"/>
              <a:ext cx="1022596" cy="1588936"/>
            </a:xfrm>
            <a:custGeom>
              <a:rect b="b" l="l" r="r" t="t"/>
              <a:pathLst>
                <a:path extrusionOk="0" h="37528" w="24152">
                  <a:moveTo>
                    <a:pt x="23651" y="0"/>
                  </a:moveTo>
                  <a:cubicBezTo>
                    <a:pt x="22884" y="4070"/>
                    <a:pt x="19448" y="7372"/>
                    <a:pt x="15578" y="8173"/>
                  </a:cubicBezTo>
                  <a:cubicBezTo>
                    <a:pt x="15111" y="8273"/>
                    <a:pt x="14611" y="8306"/>
                    <a:pt x="14111" y="8340"/>
                  </a:cubicBezTo>
                  <a:cubicBezTo>
                    <a:pt x="13974" y="8349"/>
                    <a:pt x="13831" y="8353"/>
                    <a:pt x="13686" y="8353"/>
                  </a:cubicBezTo>
                  <a:cubicBezTo>
                    <a:pt x="13334" y="8353"/>
                    <a:pt x="12963" y="8330"/>
                    <a:pt x="12610" y="8306"/>
                  </a:cubicBezTo>
                  <a:cubicBezTo>
                    <a:pt x="12076" y="8290"/>
                    <a:pt x="11534" y="8265"/>
                    <a:pt x="10979" y="8265"/>
                  </a:cubicBezTo>
                  <a:cubicBezTo>
                    <a:pt x="10425" y="8265"/>
                    <a:pt x="9858" y="8290"/>
                    <a:pt x="9274" y="8373"/>
                  </a:cubicBezTo>
                  <a:cubicBezTo>
                    <a:pt x="8073" y="8573"/>
                    <a:pt x="7006" y="9040"/>
                    <a:pt x="6005" y="9574"/>
                  </a:cubicBezTo>
                  <a:cubicBezTo>
                    <a:pt x="5538" y="9841"/>
                    <a:pt x="5071" y="10141"/>
                    <a:pt x="4604" y="10441"/>
                  </a:cubicBezTo>
                  <a:cubicBezTo>
                    <a:pt x="4137" y="10708"/>
                    <a:pt x="3670" y="11041"/>
                    <a:pt x="3203" y="11442"/>
                  </a:cubicBezTo>
                  <a:cubicBezTo>
                    <a:pt x="2736" y="11875"/>
                    <a:pt x="2302" y="12376"/>
                    <a:pt x="1969" y="12909"/>
                  </a:cubicBezTo>
                  <a:cubicBezTo>
                    <a:pt x="1635" y="13477"/>
                    <a:pt x="1402" y="14044"/>
                    <a:pt x="1235" y="14644"/>
                  </a:cubicBezTo>
                  <a:cubicBezTo>
                    <a:pt x="868" y="15812"/>
                    <a:pt x="768" y="16946"/>
                    <a:pt x="701" y="18047"/>
                  </a:cubicBezTo>
                  <a:cubicBezTo>
                    <a:pt x="568" y="20181"/>
                    <a:pt x="501" y="22316"/>
                    <a:pt x="534" y="24484"/>
                  </a:cubicBezTo>
                  <a:cubicBezTo>
                    <a:pt x="534" y="26653"/>
                    <a:pt x="701" y="28788"/>
                    <a:pt x="701" y="30822"/>
                  </a:cubicBezTo>
                  <a:cubicBezTo>
                    <a:pt x="734" y="32857"/>
                    <a:pt x="568" y="34792"/>
                    <a:pt x="1" y="36526"/>
                  </a:cubicBezTo>
                  <a:lnTo>
                    <a:pt x="3637" y="37527"/>
                  </a:lnTo>
                  <a:cubicBezTo>
                    <a:pt x="4204" y="35192"/>
                    <a:pt x="4204" y="32857"/>
                    <a:pt x="4037" y="30689"/>
                  </a:cubicBezTo>
                  <a:cubicBezTo>
                    <a:pt x="3903" y="28487"/>
                    <a:pt x="3603" y="26419"/>
                    <a:pt x="3470" y="24351"/>
                  </a:cubicBezTo>
                  <a:cubicBezTo>
                    <a:pt x="3303" y="22283"/>
                    <a:pt x="3236" y="20181"/>
                    <a:pt x="3236" y="18113"/>
                  </a:cubicBezTo>
                  <a:cubicBezTo>
                    <a:pt x="3236" y="17113"/>
                    <a:pt x="3270" y="16112"/>
                    <a:pt x="3470" y="15245"/>
                  </a:cubicBezTo>
                  <a:cubicBezTo>
                    <a:pt x="3670" y="14344"/>
                    <a:pt x="4037" y="13610"/>
                    <a:pt x="4637" y="13010"/>
                  </a:cubicBezTo>
                  <a:cubicBezTo>
                    <a:pt x="4937" y="12709"/>
                    <a:pt x="5338" y="12409"/>
                    <a:pt x="5738" y="12109"/>
                  </a:cubicBezTo>
                  <a:cubicBezTo>
                    <a:pt x="6172" y="11775"/>
                    <a:pt x="6572" y="11508"/>
                    <a:pt x="7006" y="11242"/>
                  </a:cubicBezTo>
                  <a:cubicBezTo>
                    <a:pt x="7840" y="10675"/>
                    <a:pt x="8673" y="10274"/>
                    <a:pt x="9574" y="10074"/>
                  </a:cubicBezTo>
                  <a:cubicBezTo>
                    <a:pt x="10508" y="9874"/>
                    <a:pt x="11509" y="9841"/>
                    <a:pt x="12576" y="9841"/>
                  </a:cubicBezTo>
                  <a:cubicBezTo>
                    <a:pt x="13110" y="9807"/>
                    <a:pt x="13677" y="9807"/>
                    <a:pt x="14211" y="9741"/>
                  </a:cubicBezTo>
                  <a:cubicBezTo>
                    <a:pt x="14778" y="9674"/>
                    <a:pt x="15345" y="9607"/>
                    <a:pt x="15879" y="9440"/>
                  </a:cubicBezTo>
                  <a:cubicBezTo>
                    <a:pt x="20248" y="8239"/>
                    <a:pt x="23617" y="4403"/>
                    <a:pt x="24151" y="67"/>
                  </a:cubicBezTo>
                  <a:lnTo>
                    <a:pt x="23651"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2"/>
            <p:cNvSpPr/>
            <p:nvPr/>
          </p:nvSpPr>
          <p:spPr>
            <a:xfrm flipH="1">
              <a:off x="913672" y="1962071"/>
              <a:ext cx="389824" cy="2487221"/>
            </a:xfrm>
            <a:custGeom>
              <a:rect b="b" l="l" r="r" t="t"/>
              <a:pathLst>
                <a:path extrusionOk="0" h="58744" w="9207">
                  <a:moveTo>
                    <a:pt x="5070" y="1"/>
                  </a:moveTo>
                  <a:lnTo>
                    <a:pt x="4570" y="101"/>
                  </a:lnTo>
                  <a:cubicBezTo>
                    <a:pt x="5004" y="2603"/>
                    <a:pt x="5938" y="5038"/>
                    <a:pt x="7172" y="7240"/>
                  </a:cubicBezTo>
                  <a:cubicBezTo>
                    <a:pt x="7472" y="7807"/>
                    <a:pt x="7739" y="8340"/>
                    <a:pt x="7906" y="8874"/>
                  </a:cubicBezTo>
                  <a:cubicBezTo>
                    <a:pt x="8073" y="9441"/>
                    <a:pt x="8139" y="9975"/>
                    <a:pt x="8106" y="10575"/>
                  </a:cubicBezTo>
                  <a:cubicBezTo>
                    <a:pt x="8039" y="11142"/>
                    <a:pt x="7939" y="11743"/>
                    <a:pt x="7806" y="12343"/>
                  </a:cubicBezTo>
                  <a:cubicBezTo>
                    <a:pt x="7672" y="12944"/>
                    <a:pt x="7572" y="13544"/>
                    <a:pt x="7405" y="14144"/>
                  </a:cubicBezTo>
                  <a:cubicBezTo>
                    <a:pt x="6238" y="18981"/>
                    <a:pt x="4403" y="23651"/>
                    <a:pt x="2869" y="28488"/>
                  </a:cubicBezTo>
                  <a:cubicBezTo>
                    <a:pt x="2102" y="30923"/>
                    <a:pt x="1435" y="33392"/>
                    <a:pt x="968" y="35927"/>
                  </a:cubicBezTo>
                  <a:cubicBezTo>
                    <a:pt x="501" y="38462"/>
                    <a:pt x="267" y="41064"/>
                    <a:pt x="167" y="43599"/>
                  </a:cubicBezTo>
                  <a:cubicBezTo>
                    <a:pt x="67" y="46167"/>
                    <a:pt x="67" y="48703"/>
                    <a:pt x="67" y="51204"/>
                  </a:cubicBezTo>
                  <a:lnTo>
                    <a:pt x="0" y="58743"/>
                  </a:lnTo>
                  <a:lnTo>
                    <a:pt x="3736" y="58643"/>
                  </a:lnTo>
                  <a:lnTo>
                    <a:pt x="3403" y="51138"/>
                  </a:lnTo>
                  <a:cubicBezTo>
                    <a:pt x="3269" y="48602"/>
                    <a:pt x="3136" y="46101"/>
                    <a:pt x="3102" y="43632"/>
                  </a:cubicBezTo>
                  <a:cubicBezTo>
                    <a:pt x="3069" y="41164"/>
                    <a:pt x="3136" y="38729"/>
                    <a:pt x="3469" y="36294"/>
                  </a:cubicBezTo>
                  <a:cubicBezTo>
                    <a:pt x="3770" y="33892"/>
                    <a:pt x="4303" y="31490"/>
                    <a:pt x="4904" y="29055"/>
                  </a:cubicBezTo>
                  <a:cubicBezTo>
                    <a:pt x="6138" y="24252"/>
                    <a:pt x="7739" y="19448"/>
                    <a:pt x="8673" y="14445"/>
                  </a:cubicBezTo>
                  <a:cubicBezTo>
                    <a:pt x="8806" y="13811"/>
                    <a:pt x="8907" y="13177"/>
                    <a:pt x="9007" y="12543"/>
                  </a:cubicBezTo>
                  <a:cubicBezTo>
                    <a:pt x="9107" y="11910"/>
                    <a:pt x="9173" y="11276"/>
                    <a:pt x="9207" y="10609"/>
                  </a:cubicBezTo>
                  <a:cubicBezTo>
                    <a:pt x="9207" y="9908"/>
                    <a:pt x="9107" y="9208"/>
                    <a:pt x="8840" y="8574"/>
                  </a:cubicBezTo>
                  <a:cubicBezTo>
                    <a:pt x="8606" y="7907"/>
                    <a:pt x="8273" y="7340"/>
                    <a:pt x="7973" y="6806"/>
                  </a:cubicBezTo>
                  <a:cubicBezTo>
                    <a:pt x="6605" y="4704"/>
                    <a:pt x="5638" y="2436"/>
                    <a:pt x="5070"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2"/>
            <p:cNvSpPr/>
            <p:nvPr/>
          </p:nvSpPr>
          <p:spPr>
            <a:xfrm flipH="1">
              <a:off x="569067" y="1922526"/>
              <a:ext cx="727401" cy="2422229"/>
            </a:xfrm>
            <a:custGeom>
              <a:rect b="b" l="l" r="r" t="t"/>
              <a:pathLst>
                <a:path extrusionOk="0" h="57209" w="17180">
                  <a:moveTo>
                    <a:pt x="16980" y="1"/>
                  </a:moveTo>
                  <a:lnTo>
                    <a:pt x="16479" y="34"/>
                  </a:lnTo>
                  <a:cubicBezTo>
                    <a:pt x="16546" y="2536"/>
                    <a:pt x="15579" y="5005"/>
                    <a:pt x="13978" y="6806"/>
                  </a:cubicBezTo>
                  <a:cubicBezTo>
                    <a:pt x="13577" y="7273"/>
                    <a:pt x="13110" y="7673"/>
                    <a:pt x="12643" y="8073"/>
                  </a:cubicBezTo>
                  <a:cubicBezTo>
                    <a:pt x="12143" y="8440"/>
                    <a:pt x="11609" y="8741"/>
                    <a:pt x="11076" y="9074"/>
                  </a:cubicBezTo>
                  <a:cubicBezTo>
                    <a:pt x="10508" y="9408"/>
                    <a:pt x="9941" y="9741"/>
                    <a:pt x="9408" y="10208"/>
                  </a:cubicBezTo>
                  <a:cubicBezTo>
                    <a:pt x="8874" y="10675"/>
                    <a:pt x="8440" y="11209"/>
                    <a:pt x="8040" y="11776"/>
                  </a:cubicBezTo>
                  <a:cubicBezTo>
                    <a:pt x="7273" y="12944"/>
                    <a:pt x="6839" y="14245"/>
                    <a:pt x="6506" y="15512"/>
                  </a:cubicBezTo>
                  <a:cubicBezTo>
                    <a:pt x="6172" y="16813"/>
                    <a:pt x="5939" y="18081"/>
                    <a:pt x="5705" y="19315"/>
                  </a:cubicBezTo>
                  <a:cubicBezTo>
                    <a:pt x="5205" y="21783"/>
                    <a:pt x="4604" y="24252"/>
                    <a:pt x="3837" y="26620"/>
                  </a:cubicBezTo>
                  <a:cubicBezTo>
                    <a:pt x="3070" y="28988"/>
                    <a:pt x="2002" y="31323"/>
                    <a:pt x="1235" y="33859"/>
                  </a:cubicBezTo>
                  <a:cubicBezTo>
                    <a:pt x="835" y="35159"/>
                    <a:pt x="535" y="36494"/>
                    <a:pt x="401" y="37861"/>
                  </a:cubicBezTo>
                  <a:cubicBezTo>
                    <a:pt x="234" y="39196"/>
                    <a:pt x="201" y="40530"/>
                    <a:pt x="201" y="41831"/>
                  </a:cubicBezTo>
                  <a:lnTo>
                    <a:pt x="234" y="43766"/>
                  </a:lnTo>
                  <a:cubicBezTo>
                    <a:pt x="234" y="44399"/>
                    <a:pt x="234" y="45033"/>
                    <a:pt x="234" y="45667"/>
                  </a:cubicBezTo>
                  <a:cubicBezTo>
                    <a:pt x="234" y="46935"/>
                    <a:pt x="201" y="48169"/>
                    <a:pt x="168" y="49470"/>
                  </a:cubicBezTo>
                  <a:cubicBezTo>
                    <a:pt x="101" y="52005"/>
                    <a:pt x="1" y="54573"/>
                    <a:pt x="34" y="57209"/>
                  </a:cubicBezTo>
                  <a:lnTo>
                    <a:pt x="3770" y="57042"/>
                  </a:lnTo>
                  <a:cubicBezTo>
                    <a:pt x="3604" y="54540"/>
                    <a:pt x="3570" y="52038"/>
                    <a:pt x="3503" y="49470"/>
                  </a:cubicBezTo>
                  <a:cubicBezTo>
                    <a:pt x="3470" y="48169"/>
                    <a:pt x="3437" y="46901"/>
                    <a:pt x="3370" y="45600"/>
                  </a:cubicBezTo>
                  <a:cubicBezTo>
                    <a:pt x="3370" y="44933"/>
                    <a:pt x="3303" y="44299"/>
                    <a:pt x="3270" y="43632"/>
                  </a:cubicBezTo>
                  <a:lnTo>
                    <a:pt x="3137" y="41764"/>
                  </a:lnTo>
                  <a:cubicBezTo>
                    <a:pt x="3070" y="40497"/>
                    <a:pt x="3070" y="39296"/>
                    <a:pt x="3137" y="38095"/>
                  </a:cubicBezTo>
                  <a:cubicBezTo>
                    <a:pt x="3203" y="36894"/>
                    <a:pt x="3370" y="35727"/>
                    <a:pt x="3670" y="34526"/>
                  </a:cubicBezTo>
                  <a:cubicBezTo>
                    <a:pt x="4271" y="32157"/>
                    <a:pt x="5205" y="29756"/>
                    <a:pt x="5872" y="27220"/>
                  </a:cubicBezTo>
                  <a:cubicBezTo>
                    <a:pt x="6539" y="24685"/>
                    <a:pt x="7039" y="22150"/>
                    <a:pt x="7406" y="19582"/>
                  </a:cubicBezTo>
                  <a:cubicBezTo>
                    <a:pt x="7606" y="18314"/>
                    <a:pt x="7740" y="17047"/>
                    <a:pt x="7973" y="15846"/>
                  </a:cubicBezTo>
                  <a:cubicBezTo>
                    <a:pt x="8207" y="14645"/>
                    <a:pt x="8574" y="13477"/>
                    <a:pt x="9174" y="12477"/>
                  </a:cubicBezTo>
                  <a:cubicBezTo>
                    <a:pt x="9441" y="11976"/>
                    <a:pt x="9808" y="11509"/>
                    <a:pt x="10242" y="11109"/>
                  </a:cubicBezTo>
                  <a:cubicBezTo>
                    <a:pt x="10642" y="10709"/>
                    <a:pt x="11142" y="10342"/>
                    <a:pt x="11676" y="10008"/>
                  </a:cubicBezTo>
                  <a:cubicBezTo>
                    <a:pt x="12176" y="9641"/>
                    <a:pt x="12743" y="9274"/>
                    <a:pt x="13277" y="8841"/>
                  </a:cubicBezTo>
                  <a:cubicBezTo>
                    <a:pt x="13777" y="8407"/>
                    <a:pt x="14244" y="7940"/>
                    <a:pt x="14645" y="7406"/>
                  </a:cubicBezTo>
                  <a:cubicBezTo>
                    <a:pt x="16313" y="5305"/>
                    <a:pt x="17180" y="2636"/>
                    <a:pt x="16980"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2"/>
            <p:cNvSpPr/>
            <p:nvPr/>
          </p:nvSpPr>
          <p:spPr>
            <a:xfrm flipH="1">
              <a:off x="1187657" y="3704902"/>
              <a:ext cx="579084" cy="792393"/>
            </a:xfrm>
            <a:custGeom>
              <a:rect b="b" l="l" r="r" t="t"/>
              <a:pathLst>
                <a:path extrusionOk="0" h="18715" w="13677">
                  <a:moveTo>
                    <a:pt x="434" y="1"/>
                  </a:moveTo>
                  <a:lnTo>
                    <a:pt x="0" y="234"/>
                  </a:lnTo>
                  <a:cubicBezTo>
                    <a:pt x="367" y="1135"/>
                    <a:pt x="667" y="2069"/>
                    <a:pt x="934" y="3036"/>
                  </a:cubicBezTo>
                  <a:cubicBezTo>
                    <a:pt x="1067" y="3503"/>
                    <a:pt x="1201" y="3970"/>
                    <a:pt x="1301" y="4437"/>
                  </a:cubicBezTo>
                  <a:lnTo>
                    <a:pt x="1468" y="5171"/>
                  </a:lnTo>
                  <a:cubicBezTo>
                    <a:pt x="1501" y="5371"/>
                    <a:pt x="1534" y="5672"/>
                    <a:pt x="1735" y="6072"/>
                  </a:cubicBezTo>
                  <a:cubicBezTo>
                    <a:pt x="1835" y="6239"/>
                    <a:pt x="2035" y="6439"/>
                    <a:pt x="2235" y="6572"/>
                  </a:cubicBezTo>
                  <a:cubicBezTo>
                    <a:pt x="2402" y="6672"/>
                    <a:pt x="2602" y="6739"/>
                    <a:pt x="2769" y="6772"/>
                  </a:cubicBezTo>
                  <a:lnTo>
                    <a:pt x="3536" y="6972"/>
                  </a:lnTo>
                  <a:cubicBezTo>
                    <a:pt x="4003" y="7073"/>
                    <a:pt x="4437" y="7206"/>
                    <a:pt x="4870" y="7373"/>
                  </a:cubicBezTo>
                  <a:cubicBezTo>
                    <a:pt x="5771" y="7673"/>
                    <a:pt x="6571" y="8073"/>
                    <a:pt x="7205" y="8640"/>
                  </a:cubicBezTo>
                  <a:cubicBezTo>
                    <a:pt x="8506" y="9708"/>
                    <a:pt x="9273" y="11376"/>
                    <a:pt x="9640" y="13077"/>
                  </a:cubicBezTo>
                  <a:cubicBezTo>
                    <a:pt x="9974" y="14845"/>
                    <a:pt x="9974" y="16713"/>
                    <a:pt x="9940" y="18714"/>
                  </a:cubicBezTo>
                  <a:lnTo>
                    <a:pt x="13676" y="18481"/>
                  </a:lnTo>
                  <a:cubicBezTo>
                    <a:pt x="13410" y="16513"/>
                    <a:pt x="13176" y="14378"/>
                    <a:pt x="12442" y="12276"/>
                  </a:cubicBezTo>
                  <a:cubicBezTo>
                    <a:pt x="12075" y="11209"/>
                    <a:pt x="11575" y="10208"/>
                    <a:pt x="10908" y="9274"/>
                  </a:cubicBezTo>
                  <a:cubicBezTo>
                    <a:pt x="10241" y="8340"/>
                    <a:pt x="9407" y="7506"/>
                    <a:pt x="8439" y="6906"/>
                  </a:cubicBezTo>
                  <a:cubicBezTo>
                    <a:pt x="7439" y="6272"/>
                    <a:pt x="6371" y="5905"/>
                    <a:pt x="5337" y="5705"/>
                  </a:cubicBezTo>
                  <a:cubicBezTo>
                    <a:pt x="4803" y="5605"/>
                    <a:pt x="4270" y="5505"/>
                    <a:pt x="3769" y="5471"/>
                  </a:cubicBezTo>
                  <a:lnTo>
                    <a:pt x="3069" y="5405"/>
                  </a:lnTo>
                  <a:cubicBezTo>
                    <a:pt x="2969" y="5371"/>
                    <a:pt x="2902" y="5371"/>
                    <a:pt x="2902" y="5371"/>
                  </a:cubicBezTo>
                  <a:cubicBezTo>
                    <a:pt x="2869" y="5371"/>
                    <a:pt x="2869" y="5371"/>
                    <a:pt x="2835" y="5338"/>
                  </a:cubicBezTo>
                  <a:cubicBezTo>
                    <a:pt x="2769" y="5305"/>
                    <a:pt x="2702" y="5104"/>
                    <a:pt x="2635" y="4838"/>
                  </a:cubicBezTo>
                  <a:lnTo>
                    <a:pt x="2368" y="4137"/>
                  </a:lnTo>
                  <a:cubicBezTo>
                    <a:pt x="2168" y="3637"/>
                    <a:pt x="2001" y="3170"/>
                    <a:pt x="1801" y="2703"/>
                  </a:cubicBezTo>
                  <a:cubicBezTo>
                    <a:pt x="1401" y="1802"/>
                    <a:pt x="934" y="868"/>
                    <a:pt x="43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2"/>
            <p:cNvSpPr/>
            <p:nvPr/>
          </p:nvSpPr>
          <p:spPr>
            <a:xfrm flipH="1">
              <a:off x="1179192" y="2727573"/>
              <a:ext cx="1060702" cy="1754189"/>
            </a:xfrm>
            <a:custGeom>
              <a:rect b="b" l="l" r="r" t="t"/>
              <a:pathLst>
                <a:path extrusionOk="0" h="41431" w="25052">
                  <a:moveTo>
                    <a:pt x="167" y="1"/>
                  </a:moveTo>
                  <a:lnTo>
                    <a:pt x="167" y="1"/>
                  </a:lnTo>
                  <a:cubicBezTo>
                    <a:pt x="0" y="1068"/>
                    <a:pt x="67" y="2169"/>
                    <a:pt x="301" y="3236"/>
                  </a:cubicBezTo>
                  <a:cubicBezTo>
                    <a:pt x="534" y="4304"/>
                    <a:pt x="934" y="5304"/>
                    <a:pt x="1401" y="6272"/>
                  </a:cubicBezTo>
                  <a:cubicBezTo>
                    <a:pt x="1902" y="7239"/>
                    <a:pt x="2536" y="8140"/>
                    <a:pt x="3203" y="9007"/>
                  </a:cubicBezTo>
                  <a:cubicBezTo>
                    <a:pt x="3903" y="9841"/>
                    <a:pt x="4670" y="10642"/>
                    <a:pt x="5638" y="11275"/>
                  </a:cubicBezTo>
                  <a:cubicBezTo>
                    <a:pt x="6138" y="11609"/>
                    <a:pt x="6672" y="11876"/>
                    <a:pt x="7272" y="12009"/>
                  </a:cubicBezTo>
                  <a:cubicBezTo>
                    <a:pt x="7687" y="12124"/>
                    <a:pt x="8118" y="12160"/>
                    <a:pt x="8532" y="12160"/>
                  </a:cubicBezTo>
                  <a:cubicBezTo>
                    <a:pt x="8717" y="12160"/>
                    <a:pt x="8898" y="12153"/>
                    <a:pt x="9074" y="12143"/>
                  </a:cubicBezTo>
                  <a:cubicBezTo>
                    <a:pt x="9505" y="12116"/>
                    <a:pt x="9915" y="12067"/>
                    <a:pt x="10286" y="12067"/>
                  </a:cubicBezTo>
                  <a:cubicBezTo>
                    <a:pt x="10373" y="12067"/>
                    <a:pt x="10458" y="12070"/>
                    <a:pt x="10541" y="12076"/>
                  </a:cubicBezTo>
                  <a:cubicBezTo>
                    <a:pt x="11075" y="12109"/>
                    <a:pt x="11075" y="12143"/>
                    <a:pt x="11375" y="12443"/>
                  </a:cubicBezTo>
                  <a:cubicBezTo>
                    <a:pt x="11642" y="12710"/>
                    <a:pt x="11909" y="13143"/>
                    <a:pt x="12109" y="13544"/>
                  </a:cubicBezTo>
                  <a:cubicBezTo>
                    <a:pt x="12343" y="13977"/>
                    <a:pt x="12543" y="14444"/>
                    <a:pt x="12709" y="14911"/>
                  </a:cubicBezTo>
                  <a:cubicBezTo>
                    <a:pt x="13110" y="15845"/>
                    <a:pt x="13410" y="16813"/>
                    <a:pt x="13744" y="17813"/>
                  </a:cubicBezTo>
                  <a:lnTo>
                    <a:pt x="14211" y="19314"/>
                  </a:lnTo>
                  <a:cubicBezTo>
                    <a:pt x="14344" y="19848"/>
                    <a:pt x="14577" y="20415"/>
                    <a:pt x="14744" y="20882"/>
                  </a:cubicBezTo>
                  <a:cubicBezTo>
                    <a:pt x="15145" y="21883"/>
                    <a:pt x="15545" y="22850"/>
                    <a:pt x="15945" y="23818"/>
                  </a:cubicBezTo>
                  <a:cubicBezTo>
                    <a:pt x="16746" y="25786"/>
                    <a:pt x="17580" y="27720"/>
                    <a:pt x="18313" y="29655"/>
                  </a:cubicBezTo>
                  <a:cubicBezTo>
                    <a:pt x="19081" y="31590"/>
                    <a:pt x="19748" y="33525"/>
                    <a:pt x="20248" y="35459"/>
                  </a:cubicBezTo>
                  <a:cubicBezTo>
                    <a:pt x="20749" y="37427"/>
                    <a:pt x="21115" y="39395"/>
                    <a:pt x="21349" y="41430"/>
                  </a:cubicBezTo>
                  <a:lnTo>
                    <a:pt x="25052" y="40863"/>
                  </a:lnTo>
                  <a:cubicBezTo>
                    <a:pt x="24685" y="38728"/>
                    <a:pt x="24151" y="36593"/>
                    <a:pt x="23450" y="34492"/>
                  </a:cubicBezTo>
                  <a:cubicBezTo>
                    <a:pt x="22783" y="32424"/>
                    <a:pt x="21916" y="30422"/>
                    <a:pt x="21015" y="28488"/>
                  </a:cubicBezTo>
                  <a:cubicBezTo>
                    <a:pt x="20115" y="26553"/>
                    <a:pt x="19147" y="24685"/>
                    <a:pt x="18247" y="22784"/>
                  </a:cubicBezTo>
                  <a:cubicBezTo>
                    <a:pt x="17780" y="21850"/>
                    <a:pt x="17313" y="20916"/>
                    <a:pt x="16879" y="19982"/>
                  </a:cubicBezTo>
                  <a:cubicBezTo>
                    <a:pt x="16679" y="19481"/>
                    <a:pt x="16479" y="19081"/>
                    <a:pt x="16279" y="18581"/>
                  </a:cubicBezTo>
                  <a:lnTo>
                    <a:pt x="15745" y="17113"/>
                  </a:lnTo>
                  <a:cubicBezTo>
                    <a:pt x="15345" y="16112"/>
                    <a:pt x="14944" y="15111"/>
                    <a:pt x="14477" y="14144"/>
                  </a:cubicBezTo>
                  <a:cubicBezTo>
                    <a:pt x="14244" y="13644"/>
                    <a:pt x="13977" y="13143"/>
                    <a:pt x="13710" y="12643"/>
                  </a:cubicBezTo>
                  <a:cubicBezTo>
                    <a:pt x="13410" y="12176"/>
                    <a:pt x="13076" y="11676"/>
                    <a:pt x="12576" y="11209"/>
                  </a:cubicBezTo>
                  <a:cubicBezTo>
                    <a:pt x="12343" y="11008"/>
                    <a:pt x="12042" y="10775"/>
                    <a:pt x="11642" y="10608"/>
                  </a:cubicBezTo>
                  <a:cubicBezTo>
                    <a:pt x="11542" y="10575"/>
                    <a:pt x="11409" y="10541"/>
                    <a:pt x="11308" y="10508"/>
                  </a:cubicBezTo>
                  <a:lnTo>
                    <a:pt x="11075" y="10475"/>
                  </a:lnTo>
                  <a:lnTo>
                    <a:pt x="10575" y="10475"/>
                  </a:lnTo>
                  <a:cubicBezTo>
                    <a:pt x="9941" y="10475"/>
                    <a:pt x="9407" y="10575"/>
                    <a:pt x="8907" y="10642"/>
                  </a:cubicBezTo>
                  <a:cubicBezTo>
                    <a:pt x="8657" y="10675"/>
                    <a:pt x="8431" y="10692"/>
                    <a:pt x="8215" y="10692"/>
                  </a:cubicBezTo>
                  <a:cubicBezTo>
                    <a:pt x="7998" y="10692"/>
                    <a:pt x="7789" y="10675"/>
                    <a:pt x="7572" y="10642"/>
                  </a:cubicBezTo>
                  <a:cubicBezTo>
                    <a:pt x="7139" y="10575"/>
                    <a:pt x="6705" y="10408"/>
                    <a:pt x="6305" y="10175"/>
                  </a:cubicBezTo>
                  <a:cubicBezTo>
                    <a:pt x="5504" y="9708"/>
                    <a:pt x="4737" y="9007"/>
                    <a:pt x="4037" y="8273"/>
                  </a:cubicBezTo>
                  <a:cubicBezTo>
                    <a:pt x="3369" y="7506"/>
                    <a:pt x="2736" y="6705"/>
                    <a:pt x="2202" y="5838"/>
                  </a:cubicBezTo>
                  <a:cubicBezTo>
                    <a:pt x="1668" y="4971"/>
                    <a:pt x="1268" y="4037"/>
                    <a:pt x="968" y="3069"/>
                  </a:cubicBezTo>
                  <a:cubicBezTo>
                    <a:pt x="701" y="2069"/>
                    <a:pt x="567" y="1068"/>
                    <a:pt x="634" y="34"/>
                  </a:cubicBezTo>
                  <a:lnTo>
                    <a:pt x="167"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2"/>
            <p:cNvSpPr/>
            <p:nvPr/>
          </p:nvSpPr>
          <p:spPr>
            <a:xfrm flipH="1">
              <a:off x="1180587" y="1534143"/>
              <a:ext cx="771181" cy="2980101"/>
            </a:xfrm>
            <a:custGeom>
              <a:rect b="b" l="l" r="r" t="t"/>
              <a:pathLst>
                <a:path extrusionOk="0" h="70385" w="18214">
                  <a:moveTo>
                    <a:pt x="501" y="1"/>
                  </a:moveTo>
                  <a:lnTo>
                    <a:pt x="0" y="34"/>
                  </a:lnTo>
                  <a:cubicBezTo>
                    <a:pt x="267" y="3070"/>
                    <a:pt x="567" y="6172"/>
                    <a:pt x="1735" y="9074"/>
                  </a:cubicBezTo>
                  <a:cubicBezTo>
                    <a:pt x="2335" y="10542"/>
                    <a:pt x="3203" y="11909"/>
                    <a:pt x="4337" y="13043"/>
                  </a:cubicBezTo>
                  <a:cubicBezTo>
                    <a:pt x="4904" y="13611"/>
                    <a:pt x="5538" y="14044"/>
                    <a:pt x="6005" y="14545"/>
                  </a:cubicBezTo>
                  <a:cubicBezTo>
                    <a:pt x="6505" y="15045"/>
                    <a:pt x="6738" y="15545"/>
                    <a:pt x="6838" y="16212"/>
                  </a:cubicBezTo>
                  <a:cubicBezTo>
                    <a:pt x="6939" y="16846"/>
                    <a:pt x="6872" y="17613"/>
                    <a:pt x="6905" y="18381"/>
                  </a:cubicBezTo>
                  <a:cubicBezTo>
                    <a:pt x="6905" y="19148"/>
                    <a:pt x="6939" y="19915"/>
                    <a:pt x="6972" y="20682"/>
                  </a:cubicBezTo>
                  <a:cubicBezTo>
                    <a:pt x="7039" y="22250"/>
                    <a:pt x="7172" y="23784"/>
                    <a:pt x="7372" y="25319"/>
                  </a:cubicBezTo>
                  <a:cubicBezTo>
                    <a:pt x="7839" y="28321"/>
                    <a:pt x="8106" y="31290"/>
                    <a:pt x="8406" y="34325"/>
                  </a:cubicBezTo>
                  <a:cubicBezTo>
                    <a:pt x="8540" y="35860"/>
                    <a:pt x="8673" y="37327"/>
                    <a:pt x="8840" y="38895"/>
                  </a:cubicBezTo>
                  <a:cubicBezTo>
                    <a:pt x="9007" y="40463"/>
                    <a:pt x="9274" y="41964"/>
                    <a:pt x="9574" y="43465"/>
                  </a:cubicBezTo>
                  <a:lnTo>
                    <a:pt x="11208" y="52438"/>
                  </a:lnTo>
                  <a:lnTo>
                    <a:pt x="14544" y="70384"/>
                  </a:lnTo>
                  <a:lnTo>
                    <a:pt x="18213" y="69617"/>
                  </a:lnTo>
                  <a:lnTo>
                    <a:pt x="14077" y="51838"/>
                  </a:lnTo>
                  <a:lnTo>
                    <a:pt x="12042" y="42965"/>
                  </a:lnTo>
                  <a:cubicBezTo>
                    <a:pt x="11709" y="41497"/>
                    <a:pt x="11375" y="40029"/>
                    <a:pt x="11142" y="38562"/>
                  </a:cubicBezTo>
                  <a:cubicBezTo>
                    <a:pt x="10908" y="37127"/>
                    <a:pt x="10708" y="35593"/>
                    <a:pt x="10508" y="34092"/>
                  </a:cubicBezTo>
                  <a:cubicBezTo>
                    <a:pt x="10107" y="31090"/>
                    <a:pt x="9640" y="28021"/>
                    <a:pt x="9073" y="25052"/>
                  </a:cubicBezTo>
                  <a:cubicBezTo>
                    <a:pt x="8807" y="23584"/>
                    <a:pt x="8606" y="22083"/>
                    <a:pt x="8473" y="20582"/>
                  </a:cubicBezTo>
                  <a:cubicBezTo>
                    <a:pt x="8406" y="19848"/>
                    <a:pt x="8340" y="19081"/>
                    <a:pt x="8306" y="18347"/>
                  </a:cubicBezTo>
                  <a:cubicBezTo>
                    <a:pt x="8273" y="17613"/>
                    <a:pt x="8306" y="16846"/>
                    <a:pt x="8139" y="15979"/>
                  </a:cubicBezTo>
                  <a:cubicBezTo>
                    <a:pt x="8039" y="15579"/>
                    <a:pt x="7906" y="15112"/>
                    <a:pt x="7706" y="14711"/>
                  </a:cubicBezTo>
                  <a:cubicBezTo>
                    <a:pt x="7472" y="14311"/>
                    <a:pt x="7172" y="13977"/>
                    <a:pt x="6872" y="13677"/>
                  </a:cubicBezTo>
                  <a:cubicBezTo>
                    <a:pt x="6271" y="13110"/>
                    <a:pt x="5604" y="12710"/>
                    <a:pt x="5104" y="12243"/>
                  </a:cubicBezTo>
                  <a:cubicBezTo>
                    <a:pt x="4036" y="11275"/>
                    <a:pt x="3203" y="10041"/>
                    <a:pt x="2569" y="8707"/>
                  </a:cubicBezTo>
                  <a:cubicBezTo>
                    <a:pt x="1335" y="6038"/>
                    <a:pt x="868" y="3003"/>
                    <a:pt x="501"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2"/>
            <p:cNvSpPr/>
            <p:nvPr/>
          </p:nvSpPr>
          <p:spPr>
            <a:xfrm flipH="1">
              <a:off x="1206030" y="2454990"/>
              <a:ext cx="162459" cy="2695872"/>
            </a:xfrm>
            <a:custGeom>
              <a:rect b="b" l="l" r="r" t="t"/>
              <a:pathLst>
                <a:path extrusionOk="0" h="63672" w="3837">
                  <a:moveTo>
                    <a:pt x="1502" y="1"/>
                  </a:moveTo>
                  <a:cubicBezTo>
                    <a:pt x="1802" y="1035"/>
                    <a:pt x="1902" y="2136"/>
                    <a:pt x="1869" y="3170"/>
                  </a:cubicBezTo>
                  <a:cubicBezTo>
                    <a:pt x="1835" y="4237"/>
                    <a:pt x="1669" y="5238"/>
                    <a:pt x="1535" y="6238"/>
                  </a:cubicBezTo>
                  <a:cubicBezTo>
                    <a:pt x="1368" y="7306"/>
                    <a:pt x="1368" y="8340"/>
                    <a:pt x="1368" y="9374"/>
                  </a:cubicBezTo>
                  <a:cubicBezTo>
                    <a:pt x="1368" y="10408"/>
                    <a:pt x="1335" y="11476"/>
                    <a:pt x="1435" y="12543"/>
                  </a:cubicBezTo>
                  <a:cubicBezTo>
                    <a:pt x="1535" y="13544"/>
                    <a:pt x="1702" y="14544"/>
                    <a:pt x="1802" y="15512"/>
                  </a:cubicBezTo>
                  <a:cubicBezTo>
                    <a:pt x="1869" y="16512"/>
                    <a:pt x="2002" y="17513"/>
                    <a:pt x="2036" y="18514"/>
                  </a:cubicBezTo>
                  <a:cubicBezTo>
                    <a:pt x="2102" y="19548"/>
                    <a:pt x="1969" y="20615"/>
                    <a:pt x="1969" y="21683"/>
                  </a:cubicBezTo>
                  <a:cubicBezTo>
                    <a:pt x="1969" y="22750"/>
                    <a:pt x="1969" y="23818"/>
                    <a:pt x="1935" y="24885"/>
                  </a:cubicBezTo>
                  <a:cubicBezTo>
                    <a:pt x="1935" y="25919"/>
                    <a:pt x="2036" y="26987"/>
                    <a:pt x="2069" y="28054"/>
                  </a:cubicBezTo>
                  <a:cubicBezTo>
                    <a:pt x="2136" y="29122"/>
                    <a:pt x="2302" y="30189"/>
                    <a:pt x="2436" y="31190"/>
                  </a:cubicBezTo>
                  <a:cubicBezTo>
                    <a:pt x="2569" y="32224"/>
                    <a:pt x="2669" y="33258"/>
                    <a:pt x="2703" y="34259"/>
                  </a:cubicBezTo>
                  <a:cubicBezTo>
                    <a:pt x="2703" y="35259"/>
                    <a:pt x="2636" y="36193"/>
                    <a:pt x="2402" y="37161"/>
                  </a:cubicBezTo>
                  <a:cubicBezTo>
                    <a:pt x="2269" y="37661"/>
                    <a:pt x="2136" y="38161"/>
                    <a:pt x="2036" y="38728"/>
                  </a:cubicBezTo>
                  <a:cubicBezTo>
                    <a:pt x="1969" y="39262"/>
                    <a:pt x="1935" y="39863"/>
                    <a:pt x="1935" y="40430"/>
                  </a:cubicBezTo>
                  <a:cubicBezTo>
                    <a:pt x="1935" y="41530"/>
                    <a:pt x="2036" y="42598"/>
                    <a:pt x="2136" y="43599"/>
                  </a:cubicBezTo>
                  <a:cubicBezTo>
                    <a:pt x="2169" y="44099"/>
                    <a:pt x="2202" y="44566"/>
                    <a:pt x="2202" y="45033"/>
                  </a:cubicBezTo>
                  <a:cubicBezTo>
                    <a:pt x="2202" y="45533"/>
                    <a:pt x="2169" y="46000"/>
                    <a:pt x="2069" y="46501"/>
                  </a:cubicBezTo>
                  <a:cubicBezTo>
                    <a:pt x="1869" y="47468"/>
                    <a:pt x="1402" y="48435"/>
                    <a:pt x="1135" y="49436"/>
                  </a:cubicBezTo>
                  <a:cubicBezTo>
                    <a:pt x="868" y="50370"/>
                    <a:pt x="701" y="51304"/>
                    <a:pt x="534" y="52238"/>
                  </a:cubicBezTo>
                  <a:cubicBezTo>
                    <a:pt x="401" y="53205"/>
                    <a:pt x="234" y="54139"/>
                    <a:pt x="168" y="55073"/>
                  </a:cubicBezTo>
                  <a:cubicBezTo>
                    <a:pt x="67" y="56041"/>
                    <a:pt x="101" y="56975"/>
                    <a:pt x="101" y="57909"/>
                  </a:cubicBezTo>
                  <a:cubicBezTo>
                    <a:pt x="67" y="58843"/>
                    <a:pt x="1" y="59810"/>
                    <a:pt x="34" y="60744"/>
                  </a:cubicBezTo>
                  <a:lnTo>
                    <a:pt x="101" y="63546"/>
                  </a:lnTo>
                  <a:cubicBezTo>
                    <a:pt x="101" y="63630"/>
                    <a:pt x="168" y="63671"/>
                    <a:pt x="234" y="63671"/>
                  </a:cubicBezTo>
                  <a:cubicBezTo>
                    <a:pt x="301" y="63671"/>
                    <a:pt x="368" y="63630"/>
                    <a:pt x="368" y="63546"/>
                  </a:cubicBezTo>
                  <a:cubicBezTo>
                    <a:pt x="434" y="62512"/>
                    <a:pt x="434" y="61478"/>
                    <a:pt x="468" y="60444"/>
                  </a:cubicBezTo>
                  <a:cubicBezTo>
                    <a:pt x="501" y="59410"/>
                    <a:pt x="434" y="58376"/>
                    <a:pt x="501" y="57342"/>
                  </a:cubicBezTo>
                  <a:cubicBezTo>
                    <a:pt x="568" y="56308"/>
                    <a:pt x="735" y="55307"/>
                    <a:pt x="868" y="54273"/>
                  </a:cubicBezTo>
                  <a:cubicBezTo>
                    <a:pt x="968" y="53239"/>
                    <a:pt x="1135" y="52205"/>
                    <a:pt x="1368" y="51204"/>
                  </a:cubicBezTo>
                  <a:cubicBezTo>
                    <a:pt x="1635" y="50170"/>
                    <a:pt x="1935" y="49169"/>
                    <a:pt x="2236" y="48168"/>
                  </a:cubicBezTo>
                  <a:cubicBezTo>
                    <a:pt x="2503" y="47168"/>
                    <a:pt x="2836" y="46134"/>
                    <a:pt x="2936" y="45100"/>
                  </a:cubicBezTo>
                  <a:cubicBezTo>
                    <a:pt x="3036" y="44032"/>
                    <a:pt x="2869" y="42998"/>
                    <a:pt x="2769" y="41931"/>
                  </a:cubicBezTo>
                  <a:cubicBezTo>
                    <a:pt x="2669" y="40897"/>
                    <a:pt x="2636" y="39863"/>
                    <a:pt x="2903" y="38862"/>
                  </a:cubicBezTo>
                  <a:cubicBezTo>
                    <a:pt x="3136" y="37861"/>
                    <a:pt x="3403" y="36827"/>
                    <a:pt x="3537" y="35760"/>
                  </a:cubicBezTo>
                  <a:cubicBezTo>
                    <a:pt x="3703" y="34692"/>
                    <a:pt x="3837" y="33625"/>
                    <a:pt x="3770" y="32557"/>
                  </a:cubicBezTo>
                  <a:cubicBezTo>
                    <a:pt x="3670" y="31523"/>
                    <a:pt x="3503" y="30456"/>
                    <a:pt x="3437" y="29455"/>
                  </a:cubicBezTo>
                  <a:cubicBezTo>
                    <a:pt x="3336" y="28421"/>
                    <a:pt x="3336" y="27387"/>
                    <a:pt x="3303" y="26353"/>
                  </a:cubicBezTo>
                  <a:cubicBezTo>
                    <a:pt x="3303" y="25319"/>
                    <a:pt x="3303" y="24285"/>
                    <a:pt x="3270" y="23251"/>
                  </a:cubicBezTo>
                  <a:cubicBezTo>
                    <a:pt x="3270" y="22217"/>
                    <a:pt x="3170" y="21182"/>
                    <a:pt x="3103" y="20115"/>
                  </a:cubicBezTo>
                  <a:cubicBezTo>
                    <a:pt x="3036" y="19081"/>
                    <a:pt x="2970" y="18014"/>
                    <a:pt x="2803" y="16979"/>
                  </a:cubicBezTo>
                  <a:cubicBezTo>
                    <a:pt x="2669" y="15945"/>
                    <a:pt x="2436" y="14911"/>
                    <a:pt x="2269" y="13911"/>
                  </a:cubicBezTo>
                  <a:cubicBezTo>
                    <a:pt x="2102" y="12776"/>
                    <a:pt x="1935" y="11676"/>
                    <a:pt x="1835" y="10575"/>
                  </a:cubicBezTo>
                  <a:cubicBezTo>
                    <a:pt x="1769" y="9474"/>
                    <a:pt x="1735" y="8407"/>
                    <a:pt x="1769" y="7306"/>
                  </a:cubicBezTo>
                  <a:cubicBezTo>
                    <a:pt x="1835" y="6138"/>
                    <a:pt x="1869" y="4938"/>
                    <a:pt x="1935" y="3737"/>
                  </a:cubicBezTo>
                  <a:cubicBezTo>
                    <a:pt x="1969" y="2536"/>
                    <a:pt x="1902" y="1235"/>
                    <a:pt x="1502"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2"/>
            <p:cNvSpPr/>
            <p:nvPr/>
          </p:nvSpPr>
          <p:spPr>
            <a:xfrm flipH="1">
              <a:off x="1155180" y="3894160"/>
              <a:ext cx="145523" cy="1217360"/>
            </a:xfrm>
            <a:custGeom>
              <a:rect b="b" l="l" r="r" t="t"/>
              <a:pathLst>
                <a:path extrusionOk="0" h="28752" w="3437">
                  <a:moveTo>
                    <a:pt x="2569" y="1"/>
                  </a:moveTo>
                  <a:lnTo>
                    <a:pt x="2569" y="1"/>
                  </a:lnTo>
                  <a:cubicBezTo>
                    <a:pt x="2603" y="468"/>
                    <a:pt x="2703" y="935"/>
                    <a:pt x="2770" y="1368"/>
                  </a:cubicBezTo>
                  <a:cubicBezTo>
                    <a:pt x="2836" y="1835"/>
                    <a:pt x="2870" y="2302"/>
                    <a:pt x="2903" y="2736"/>
                  </a:cubicBezTo>
                  <a:cubicBezTo>
                    <a:pt x="2936" y="3236"/>
                    <a:pt x="3036" y="3737"/>
                    <a:pt x="3003" y="4204"/>
                  </a:cubicBezTo>
                  <a:cubicBezTo>
                    <a:pt x="3003" y="4704"/>
                    <a:pt x="2836" y="5171"/>
                    <a:pt x="2803" y="5671"/>
                  </a:cubicBezTo>
                  <a:cubicBezTo>
                    <a:pt x="2736" y="6138"/>
                    <a:pt x="2703" y="6572"/>
                    <a:pt x="2636" y="7039"/>
                  </a:cubicBezTo>
                  <a:cubicBezTo>
                    <a:pt x="2536" y="7473"/>
                    <a:pt x="2469" y="7906"/>
                    <a:pt x="2403" y="8373"/>
                  </a:cubicBezTo>
                  <a:cubicBezTo>
                    <a:pt x="2303" y="8840"/>
                    <a:pt x="2102" y="9274"/>
                    <a:pt x="2036" y="9741"/>
                  </a:cubicBezTo>
                  <a:cubicBezTo>
                    <a:pt x="1936" y="10208"/>
                    <a:pt x="1836" y="10675"/>
                    <a:pt x="1735" y="11109"/>
                  </a:cubicBezTo>
                  <a:cubicBezTo>
                    <a:pt x="1602" y="11576"/>
                    <a:pt x="1569" y="12043"/>
                    <a:pt x="1435" y="12476"/>
                  </a:cubicBezTo>
                  <a:cubicBezTo>
                    <a:pt x="1302" y="12943"/>
                    <a:pt x="1268" y="13410"/>
                    <a:pt x="1135" y="13877"/>
                  </a:cubicBezTo>
                  <a:cubicBezTo>
                    <a:pt x="1035" y="14344"/>
                    <a:pt x="902" y="14811"/>
                    <a:pt x="801" y="15278"/>
                  </a:cubicBezTo>
                  <a:cubicBezTo>
                    <a:pt x="735" y="15745"/>
                    <a:pt x="701" y="16246"/>
                    <a:pt x="635" y="16713"/>
                  </a:cubicBezTo>
                  <a:cubicBezTo>
                    <a:pt x="568" y="17180"/>
                    <a:pt x="601" y="17680"/>
                    <a:pt x="535" y="18147"/>
                  </a:cubicBezTo>
                  <a:cubicBezTo>
                    <a:pt x="501" y="18614"/>
                    <a:pt x="368" y="19081"/>
                    <a:pt x="334" y="19548"/>
                  </a:cubicBezTo>
                  <a:cubicBezTo>
                    <a:pt x="301" y="20015"/>
                    <a:pt x="401" y="20515"/>
                    <a:pt x="368" y="20982"/>
                  </a:cubicBezTo>
                  <a:cubicBezTo>
                    <a:pt x="334" y="21449"/>
                    <a:pt x="134" y="21916"/>
                    <a:pt x="101" y="22383"/>
                  </a:cubicBezTo>
                  <a:cubicBezTo>
                    <a:pt x="101" y="22784"/>
                    <a:pt x="101" y="23217"/>
                    <a:pt x="68" y="23651"/>
                  </a:cubicBezTo>
                  <a:cubicBezTo>
                    <a:pt x="68" y="24051"/>
                    <a:pt x="1" y="24485"/>
                    <a:pt x="1" y="24885"/>
                  </a:cubicBezTo>
                  <a:cubicBezTo>
                    <a:pt x="1" y="25319"/>
                    <a:pt x="68" y="25752"/>
                    <a:pt x="68" y="26153"/>
                  </a:cubicBezTo>
                  <a:cubicBezTo>
                    <a:pt x="68" y="26586"/>
                    <a:pt x="1" y="26987"/>
                    <a:pt x="1" y="27420"/>
                  </a:cubicBezTo>
                  <a:cubicBezTo>
                    <a:pt x="1" y="27854"/>
                    <a:pt x="34" y="28254"/>
                    <a:pt x="34" y="28688"/>
                  </a:cubicBezTo>
                  <a:cubicBezTo>
                    <a:pt x="34" y="28724"/>
                    <a:pt x="115" y="28751"/>
                    <a:pt x="187" y="28751"/>
                  </a:cubicBezTo>
                  <a:cubicBezTo>
                    <a:pt x="247" y="28751"/>
                    <a:pt x="301" y="28733"/>
                    <a:pt x="301" y="28688"/>
                  </a:cubicBezTo>
                  <a:cubicBezTo>
                    <a:pt x="401" y="28254"/>
                    <a:pt x="401" y="27787"/>
                    <a:pt x="435" y="27320"/>
                  </a:cubicBezTo>
                  <a:cubicBezTo>
                    <a:pt x="501" y="26853"/>
                    <a:pt x="435" y="26386"/>
                    <a:pt x="468" y="25919"/>
                  </a:cubicBezTo>
                  <a:cubicBezTo>
                    <a:pt x="501" y="25452"/>
                    <a:pt x="601" y="24985"/>
                    <a:pt x="635" y="24552"/>
                  </a:cubicBezTo>
                  <a:cubicBezTo>
                    <a:pt x="668" y="24085"/>
                    <a:pt x="668" y="23618"/>
                    <a:pt x="735" y="23151"/>
                  </a:cubicBezTo>
                  <a:cubicBezTo>
                    <a:pt x="768" y="22684"/>
                    <a:pt x="801" y="22217"/>
                    <a:pt x="868" y="21716"/>
                  </a:cubicBezTo>
                  <a:cubicBezTo>
                    <a:pt x="902" y="21249"/>
                    <a:pt x="1035" y="20782"/>
                    <a:pt x="1068" y="20315"/>
                  </a:cubicBezTo>
                  <a:cubicBezTo>
                    <a:pt x="1135" y="19848"/>
                    <a:pt x="1135" y="19381"/>
                    <a:pt x="1202" y="18914"/>
                  </a:cubicBezTo>
                  <a:cubicBezTo>
                    <a:pt x="1268" y="18414"/>
                    <a:pt x="1369" y="17947"/>
                    <a:pt x="1435" y="17480"/>
                  </a:cubicBezTo>
                  <a:cubicBezTo>
                    <a:pt x="1502" y="17046"/>
                    <a:pt x="1502" y="16546"/>
                    <a:pt x="1602" y="16079"/>
                  </a:cubicBezTo>
                  <a:cubicBezTo>
                    <a:pt x="1702" y="15645"/>
                    <a:pt x="1969" y="15212"/>
                    <a:pt x="2102" y="14778"/>
                  </a:cubicBezTo>
                  <a:cubicBezTo>
                    <a:pt x="2236" y="14311"/>
                    <a:pt x="2336" y="13877"/>
                    <a:pt x="2469" y="13410"/>
                  </a:cubicBezTo>
                  <a:cubicBezTo>
                    <a:pt x="2603" y="12943"/>
                    <a:pt x="2736" y="12510"/>
                    <a:pt x="2870" y="12043"/>
                  </a:cubicBezTo>
                  <a:cubicBezTo>
                    <a:pt x="3003" y="11576"/>
                    <a:pt x="3103" y="11109"/>
                    <a:pt x="3170" y="10642"/>
                  </a:cubicBezTo>
                  <a:cubicBezTo>
                    <a:pt x="3237" y="10141"/>
                    <a:pt x="3237" y="9674"/>
                    <a:pt x="3270" y="9207"/>
                  </a:cubicBezTo>
                  <a:cubicBezTo>
                    <a:pt x="3303" y="8707"/>
                    <a:pt x="3370" y="8240"/>
                    <a:pt x="3370" y="7773"/>
                  </a:cubicBezTo>
                  <a:cubicBezTo>
                    <a:pt x="3403" y="7273"/>
                    <a:pt x="3370" y="6806"/>
                    <a:pt x="3403" y="6339"/>
                  </a:cubicBezTo>
                  <a:cubicBezTo>
                    <a:pt x="3403" y="5805"/>
                    <a:pt x="3437" y="5271"/>
                    <a:pt x="3437" y="4737"/>
                  </a:cubicBezTo>
                  <a:cubicBezTo>
                    <a:pt x="3437" y="4237"/>
                    <a:pt x="3370" y="3703"/>
                    <a:pt x="3303" y="3203"/>
                  </a:cubicBezTo>
                  <a:cubicBezTo>
                    <a:pt x="3203" y="2636"/>
                    <a:pt x="3003" y="2136"/>
                    <a:pt x="2870" y="1602"/>
                  </a:cubicBezTo>
                  <a:cubicBezTo>
                    <a:pt x="2770" y="1068"/>
                    <a:pt x="2669" y="534"/>
                    <a:pt x="2569"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2"/>
            <p:cNvSpPr/>
            <p:nvPr/>
          </p:nvSpPr>
          <p:spPr>
            <a:xfrm flipH="1">
              <a:off x="924976" y="4316457"/>
              <a:ext cx="271188" cy="117875"/>
            </a:xfrm>
            <a:custGeom>
              <a:rect b="b" l="l" r="r" t="t"/>
              <a:pathLst>
                <a:path extrusionOk="0" h="2784" w="6405">
                  <a:moveTo>
                    <a:pt x="6405" y="0"/>
                  </a:moveTo>
                  <a:lnTo>
                    <a:pt x="6405" y="0"/>
                  </a:lnTo>
                  <a:cubicBezTo>
                    <a:pt x="6305" y="34"/>
                    <a:pt x="6238" y="101"/>
                    <a:pt x="6138" y="201"/>
                  </a:cubicBezTo>
                  <a:cubicBezTo>
                    <a:pt x="6071" y="267"/>
                    <a:pt x="5971" y="334"/>
                    <a:pt x="5871" y="367"/>
                  </a:cubicBezTo>
                  <a:cubicBezTo>
                    <a:pt x="5738" y="434"/>
                    <a:pt x="5704" y="534"/>
                    <a:pt x="5571" y="568"/>
                  </a:cubicBezTo>
                  <a:cubicBezTo>
                    <a:pt x="5544" y="574"/>
                    <a:pt x="5515" y="577"/>
                    <a:pt x="5484" y="577"/>
                  </a:cubicBezTo>
                  <a:cubicBezTo>
                    <a:pt x="5359" y="577"/>
                    <a:pt x="5204" y="534"/>
                    <a:pt x="5071" y="534"/>
                  </a:cubicBezTo>
                  <a:cubicBezTo>
                    <a:pt x="4964" y="534"/>
                    <a:pt x="4878" y="577"/>
                    <a:pt x="4780" y="577"/>
                  </a:cubicBezTo>
                  <a:cubicBezTo>
                    <a:pt x="4756" y="577"/>
                    <a:pt x="4730" y="574"/>
                    <a:pt x="4704" y="568"/>
                  </a:cubicBezTo>
                  <a:cubicBezTo>
                    <a:pt x="4570" y="568"/>
                    <a:pt x="4437" y="601"/>
                    <a:pt x="4303" y="634"/>
                  </a:cubicBezTo>
                  <a:cubicBezTo>
                    <a:pt x="4223" y="634"/>
                    <a:pt x="4079" y="592"/>
                    <a:pt x="3956" y="592"/>
                  </a:cubicBezTo>
                  <a:cubicBezTo>
                    <a:pt x="3926" y="592"/>
                    <a:pt x="3896" y="594"/>
                    <a:pt x="3870" y="601"/>
                  </a:cubicBezTo>
                  <a:cubicBezTo>
                    <a:pt x="3770" y="668"/>
                    <a:pt x="3670" y="701"/>
                    <a:pt x="3570" y="734"/>
                  </a:cubicBezTo>
                  <a:cubicBezTo>
                    <a:pt x="3469" y="768"/>
                    <a:pt x="3403" y="868"/>
                    <a:pt x="3303" y="934"/>
                  </a:cubicBezTo>
                  <a:cubicBezTo>
                    <a:pt x="3203" y="968"/>
                    <a:pt x="3136" y="1068"/>
                    <a:pt x="3036" y="1101"/>
                  </a:cubicBezTo>
                  <a:cubicBezTo>
                    <a:pt x="2936" y="1168"/>
                    <a:pt x="2802" y="1168"/>
                    <a:pt x="2702" y="1235"/>
                  </a:cubicBezTo>
                  <a:cubicBezTo>
                    <a:pt x="2636" y="1268"/>
                    <a:pt x="2535" y="1335"/>
                    <a:pt x="2435" y="1401"/>
                  </a:cubicBezTo>
                  <a:cubicBezTo>
                    <a:pt x="2335" y="1435"/>
                    <a:pt x="2269" y="1535"/>
                    <a:pt x="2169" y="1602"/>
                  </a:cubicBezTo>
                  <a:cubicBezTo>
                    <a:pt x="2153" y="1609"/>
                    <a:pt x="2133" y="1612"/>
                    <a:pt x="2110" y="1612"/>
                  </a:cubicBezTo>
                  <a:cubicBezTo>
                    <a:pt x="2068" y="1612"/>
                    <a:pt x="2016" y="1604"/>
                    <a:pt x="1965" y="1604"/>
                  </a:cubicBezTo>
                  <a:cubicBezTo>
                    <a:pt x="1918" y="1604"/>
                    <a:pt x="1872" y="1610"/>
                    <a:pt x="1835" y="1635"/>
                  </a:cubicBezTo>
                  <a:cubicBezTo>
                    <a:pt x="1768" y="1668"/>
                    <a:pt x="1702" y="1802"/>
                    <a:pt x="1601" y="1868"/>
                  </a:cubicBezTo>
                  <a:cubicBezTo>
                    <a:pt x="1587" y="1873"/>
                    <a:pt x="1571" y="1875"/>
                    <a:pt x="1556" y="1875"/>
                  </a:cubicBezTo>
                  <a:cubicBezTo>
                    <a:pt x="1479" y="1875"/>
                    <a:pt x="1390" y="1828"/>
                    <a:pt x="1314" y="1828"/>
                  </a:cubicBezTo>
                  <a:cubicBezTo>
                    <a:pt x="1298" y="1828"/>
                    <a:pt x="1283" y="1830"/>
                    <a:pt x="1268" y="1835"/>
                  </a:cubicBezTo>
                  <a:cubicBezTo>
                    <a:pt x="1168" y="1868"/>
                    <a:pt x="1101" y="1935"/>
                    <a:pt x="1034" y="1969"/>
                  </a:cubicBezTo>
                  <a:cubicBezTo>
                    <a:pt x="934" y="2002"/>
                    <a:pt x="834" y="2002"/>
                    <a:pt x="768" y="2035"/>
                  </a:cubicBezTo>
                  <a:cubicBezTo>
                    <a:pt x="667" y="2102"/>
                    <a:pt x="601" y="2202"/>
                    <a:pt x="534" y="2235"/>
                  </a:cubicBezTo>
                  <a:cubicBezTo>
                    <a:pt x="434" y="2302"/>
                    <a:pt x="367" y="2302"/>
                    <a:pt x="267" y="2335"/>
                  </a:cubicBezTo>
                  <a:cubicBezTo>
                    <a:pt x="200" y="2369"/>
                    <a:pt x="100" y="2436"/>
                    <a:pt x="0" y="2469"/>
                  </a:cubicBezTo>
                  <a:cubicBezTo>
                    <a:pt x="0" y="2502"/>
                    <a:pt x="34" y="2769"/>
                    <a:pt x="67" y="2769"/>
                  </a:cubicBezTo>
                  <a:cubicBezTo>
                    <a:pt x="100" y="2780"/>
                    <a:pt x="134" y="2784"/>
                    <a:pt x="167" y="2784"/>
                  </a:cubicBezTo>
                  <a:cubicBezTo>
                    <a:pt x="234" y="2784"/>
                    <a:pt x="301" y="2769"/>
                    <a:pt x="367" y="2769"/>
                  </a:cubicBezTo>
                  <a:cubicBezTo>
                    <a:pt x="501" y="2769"/>
                    <a:pt x="567" y="2669"/>
                    <a:pt x="667" y="2636"/>
                  </a:cubicBezTo>
                  <a:cubicBezTo>
                    <a:pt x="734" y="2619"/>
                    <a:pt x="793" y="2619"/>
                    <a:pt x="851" y="2619"/>
                  </a:cubicBezTo>
                  <a:cubicBezTo>
                    <a:pt x="909" y="2619"/>
                    <a:pt x="968" y="2619"/>
                    <a:pt x="1034" y="2602"/>
                  </a:cubicBezTo>
                  <a:cubicBezTo>
                    <a:pt x="1134" y="2569"/>
                    <a:pt x="1235" y="2536"/>
                    <a:pt x="1335" y="2502"/>
                  </a:cubicBezTo>
                  <a:cubicBezTo>
                    <a:pt x="1435" y="2502"/>
                    <a:pt x="1568" y="2469"/>
                    <a:pt x="1668" y="2436"/>
                  </a:cubicBezTo>
                  <a:cubicBezTo>
                    <a:pt x="1702" y="2424"/>
                    <a:pt x="1739" y="2421"/>
                    <a:pt x="1778" y="2421"/>
                  </a:cubicBezTo>
                  <a:cubicBezTo>
                    <a:pt x="1857" y="2421"/>
                    <a:pt x="1946" y="2436"/>
                    <a:pt x="2035" y="2436"/>
                  </a:cubicBezTo>
                  <a:cubicBezTo>
                    <a:pt x="2135" y="2402"/>
                    <a:pt x="2235" y="2335"/>
                    <a:pt x="2369" y="2302"/>
                  </a:cubicBezTo>
                  <a:cubicBezTo>
                    <a:pt x="2469" y="2269"/>
                    <a:pt x="2602" y="2269"/>
                    <a:pt x="2736" y="2269"/>
                  </a:cubicBezTo>
                  <a:cubicBezTo>
                    <a:pt x="2836" y="2235"/>
                    <a:pt x="2902" y="2135"/>
                    <a:pt x="3036" y="2102"/>
                  </a:cubicBezTo>
                  <a:cubicBezTo>
                    <a:pt x="3051" y="2098"/>
                    <a:pt x="3067" y="2097"/>
                    <a:pt x="3083" y="2097"/>
                  </a:cubicBezTo>
                  <a:cubicBezTo>
                    <a:pt x="3197" y="2097"/>
                    <a:pt x="3342" y="2174"/>
                    <a:pt x="3455" y="2174"/>
                  </a:cubicBezTo>
                  <a:cubicBezTo>
                    <a:pt x="3472" y="2174"/>
                    <a:pt x="3488" y="2172"/>
                    <a:pt x="3503" y="2169"/>
                  </a:cubicBezTo>
                  <a:cubicBezTo>
                    <a:pt x="3603" y="2135"/>
                    <a:pt x="3703" y="2069"/>
                    <a:pt x="3836" y="2035"/>
                  </a:cubicBezTo>
                  <a:cubicBezTo>
                    <a:pt x="3936" y="2002"/>
                    <a:pt x="4070" y="1969"/>
                    <a:pt x="4203" y="1935"/>
                  </a:cubicBezTo>
                  <a:cubicBezTo>
                    <a:pt x="4303" y="1902"/>
                    <a:pt x="4403" y="1835"/>
                    <a:pt x="4504" y="1735"/>
                  </a:cubicBezTo>
                  <a:cubicBezTo>
                    <a:pt x="4570" y="1668"/>
                    <a:pt x="4637" y="1568"/>
                    <a:pt x="4737" y="1502"/>
                  </a:cubicBezTo>
                  <a:cubicBezTo>
                    <a:pt x="4804" y="1401"/>
                    <a:pt x="4937" y="1368"/>
                    <a:pt x="5037" y="1301"/>
                  </a:cubicBezTo>
                  <a:cubicBezTo>
                    <a:pt x="5137" y="1235"/>
                    <a:pt x="5204" y="1135"/>
                    <a:pt x="5304" y="1101"/>
                  </a:cubicBezTo>
                  <a:cubicBezTo>
                    <a:pt x="5438" y="1068"/>
                    <a:pt x="5571" y="1035"/>
                    <a:pt x="5704" y="968"/>
                  </a:cubicBezTo>
                  <a:cubicBezTo>
                    <a:pt x="5804" y="901"/>
                    <a:pt x="5905" y="834"/>
                    <a:pt x="6005" y="734"/>
                  </a:cubicBezTo>
                  <a:cubicBezTo>
                    <a:pt x="6071" y="634"/>
                    <a:pt x="6071" y="434"/>
                    <a:pt x="6138" y="301"/>
                  </a:cubicBezTo>
                  <a:cubicBezTo>
                    <a:pt x="6238" y="201"/>
                    <a:pt x="6305" y="67"/>
                    <a:pt x="6405"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2"/>
            <p:cNvSpPr/>
            <p:nvPr/>
          </p:nvSpPr>
          <p:spPr>
            <a:xfrm flipH="1">
              <a:off x="1304894" y="1979049"/>
              <a:ext cx="90438" cy="670412"/>
            </a:xfrm>
            <a:custGeom>
              <a:rect b="b" l="l" r="r" t="t"/>
              <a:pathLst>
                <a:path extrusionOk="0" h="15834" w="2136">
                  <a:moveTo>
                    <a:pt x="1569" y="0"/>
                  </a:moveTo>
                  <a:cubicBezTo>
                    <a:pt x="1569" y="267"/>
                    <a:pt x="1635" y="501"/>
                    <a:pt x="1669" y="767"/>
                  </a:cubicBezTo>
                  <a:cubicBezTo>
                    <a:pt x="1702" y="1001"/>
                    <a:pt x="1702" y="1268"/>
                    <a:pt x="1702" y="1535"/>
                  </a:cubicBezTo>
                  <a:cubicBezTo>
                    <a:pt x="1702" y="1802"/>
                    <a:pt x="1769" y="2068"/>
                    <a:pt x="1736" y="2335"/>
                  </a:cubicBezTo>
                  <a:cubicBezTo>
                    <a:pt x="1669" y="2602"/>
                    <a:pt x="1502" y="2869"/>
                    <a:pt x="1435" y="3136"/>
                  </a:cubicBezTo>
                  <a:cubicBezTo>
                    <a:pt x="1335" y="3403"/>
                    <a:pt x="1302" y="3636"/>
                    <a:pt x="1235" y="3870"/>
                  </a:cubicBezTo>
                  <a:cubicBezTo>
                    <a:pt x="1135" y="4137"/>
                    <a:pt x="1068" y="4370"/>
                    <a:pt x="1002" y="4604"/>
                  </a:cubicBezTo>
                  <a:cubicBezTo>
                    <a:pt x="935" y="4870"/>
                    <a:pt x="735" y="5137"/>
                    <a:pt x="701" y="5371"/>
                  </a:cubicBezTo>
                  <a:cubicBezTo>
                    <a:pt x="668" y="5638"/>
                    <a:pt x="635" y="5905"/>
                    <a:pt x="601" y="6171"/>
                  </a:cubicBezTo>
                  <a:cubicBezTo>
                    <a:pt x="535" y="6405"/>
                    <a:pt x="568" y="6672"/>
                    <a:pt x="535" y="6905"/>
                  </a:cubicBezTo>
                  <a:cubicBezTo>
                    <a:pt x="501" y="7172"/>
                    <a:pt x="535" y="7439"/>
                    <a:pt x="501" y="7672"/>
                  </a:cubicBezTo>
                  <a:cubicBezTo>
                    <a:pt x="468" y="7939"/>
                    <a:pt x="401" y="8173"/>
                    <a:pt x="368" y="8440"/>
                  </a:cubicBezTo>
                  <a:cubicBezTo>
                    <a:pt x="335" y="8707"/>
                    <a:pt x="335" y="8940"/>
                    <a:pt x="301" y="9207"/>
                  </a:cubicBezTo>
                  <a:cubicBezTo>
                    <a:pt x="301" y="9474"/>
                    <a:pt x="335" y="9741"/>
                    <a:pt x="301" y="9974"/>
                  </a:cubicBezTo>
                  <a:cubicBezTo>
                    <a:pt x="268" y="10241"/>
                    <a:pt x="134" y="10474"/>
                    <a:pt x="134" y="10741"/>
                  </a:cubicBezTo>
                  <a:cubicBezTo>
                    <a:pt x="101" y="11008"/>
                    <a:pt x="201" y="11275"/>
                    <a:pt x="201" y="11542"/>
                  </a:cubicBezTo>
                  <a:cubicBezTo>
                    <a:pt x="168" y="11775"/>
                    <a:pt x="1" y="12042"/>
                    <a:pt x="1" y="12309"/>
                  </a:cubicBezTo>
                  <a:cubicBezTo>
                    <a:pt x="1" y="12543"/>
                    <a:pt x="1" y="12776"/>
                    <a:pt x="34" y="13010"/>
                  </a:cubicBezTo>
                  <a:cubicBezTo>
                    <a:pt x="34" y="13243"/>
                    <a:pt x="1" y="13477"/>
                    <a:pt x="1" y="13710"/>
                  </a:cubicBezTo>
                  <a:cubicBezTo>
                    <a:pt x="34" y="13944"/>
                    <a:pt x="134" y="14177"/>
                    <a:pt x="134" y="14411"/>
                  </a:cubicBezTo>
                  <a:cubicBezTo>
                    <a:pt x="168" y="14644"/>
                    <a:pt x="168" y="14878"/>
                    <a:pt x="201" y="15111"/>
                  </a:cubicBezTo>
                  <a:cubicBezTo>
                    <a:pt x="234" y="15345"/>
                    <a:pt x="301" y="15578"/>
                    <a:pt x="301" y="15812"/>
                  </a:cubicBezTo>
                  <a:cubicBezTo>
                    <a:pt x="315" y="15825"/>
                    <a:pt x="369" y="15834"/>
                    <a:pt x="427" y="15834"/>
                  </a:cubicBezTo>
                  <a:cubicBezTo>
                    <a:pt x="510" y="15834"/>
                    <a:pt x="601" y="15817"/>
                    <a:pt x="601" y="15778"/>
                  </a:cubicBezTo>
                  <a:cubicBezTo>
                    <a:pt x="635" y="15545"/>
                    <a:pt x="601" y="15278"/>
                    <a:pt x="601" y="15011"/>
                  </a:cubicBezTo>
                  <a:cubicBezTo>
                    <a:pt x="601" y="14778"/>
                    <a:pt x="535" y="14511"/>
                    <a:pt x="535" y="14277"/>
                  </a:cubicBezTo>
                  <a:cubicBezTo>
                    <a:pt x="535" y="14010"/>
                    <a:pt x="601" y="13743"/>
                    <a:pt x="601" y="13510"/>
                  </a:cubicBezTo>
                  <a:cubicBezTo>
                    <a:pt x="601" y="13243"/>
                    <a:pt x="601" y="12976"/>
                    <a:pt x="635" y="12743"/>
                  </a:cubicBezTo>
                  <a:cubicBezTo>
                    <a:pt x="668" y="12476"/>
                    <a:pt x="701" y="12209"/>
                    <a:pt x="735" y="11976"/>
                  </a:cubicBezTo>
                  <a:cubicBezTo>
                    <a:pt x="768" y="11709"/>
                    <a:pt x="868" y="11442"/>
                    <a:pt x="902" y="11208"/>
                  </a:cubicBezTo>
                  <a:cubicBezTo>
                    <a:pt x="935" y="10941"/>
                    <a:pt x="935" y="10675"/>
                    <a:pt x="1002" y="10408"/>
                  </a:cubicBezTo>
                  <a:cubicBezTo>
                    <a:pt x="1035" y="10174"/>
                    <a:pt x="1102" y="9907"/>
                    <a:pt x="1168" y="9674"/>
                  </a:cubicBezTo>
                  <a:cubicBezTo>
                    <a:pt x="1235" y="9407"/>
                    <a:pt x="1168" y="9140"/>
                    <a:pt x="1235" y="8873"/>
                  </a:cubicBezTo>
                  <a:cubicBezTo>
                    <a:pt x="1302" y="8640"/>
                    <a:pt x="1535" y="8406"/>
                    <a:pt x="1602" y="8139"/>
                  </a:cubicBezTo>
                  <a:cubicBezTo>
                    <a:pt x="1669" y="7906"/>
                    <a:pt x="1669" y="7639"/>
                    <a:pt x="1736" y="7372"/>
                  </a:cubicBezTo>
                  <a:cubicBezTo>
                    <a:pt x="1802" y="7139"/>
                    <a:pt x="1836" y="6872"/>
                    <a:pt x="1902" y="6605"/>
                  </a:cubicBezTo>
                  <a:cubicBezTo>
                    <a:pt x="1936" y="6372"/>
                    <a:pt x="1936" y="6105"/>
                    <a:pt x="1969" y="5838"/>
                  </a:cubicBezTo>
                  <a:cubicBezTo>
                    <a:pt x="1969" y="5571"/>
                    <a:pt x="1936" y="5337"/>
                    <a:pt x="1936" y="5071"/>
                  </a:cubicBezTo>
                  <a:cubicBezTo>
                    <a:pt x="1936" y="4804"/>
                    <a:pt x="1969" y="4537"/>
                    <a:pt x="2002" y="4303"/>
                  </a:cubicBezTo>
                  <a:cubicBezTo>
                    <a:pt x="2002" y="4037"/>
                    <a:pt x="1969" y="3770"/>
                    <a:pt x="2002" y="3503"/>
                  </a:cubicBezTo>
                  <a:cubicBezTo>
                    <a:pt x="2036" y="3236"/>
                    <a:pt x="2102" y="2936"/>
                    <a:pt x="2102" y="2636"/>
                  </a:cubicBezTo>
                  <a:cubicBezTo>
                    <a:pt x="2136" y="2369"/>
                    <a:pt x="2136" y="2068"/>
                    <a:pt x="2069" y="1768"/>
                  </a:cubicBezTo>
                  <a:cubicBezTo>
                    <a:pt x="2002" y="1468"/>
                    <a:pt x="1869" y="1201"/>
                    <a:pt x="1769" y="901"/>
                  </a:cubicBezTo>
                  <a:cubicBezTo>
                    <a:pt x="1702" y="601"/>
                    <a:pt x="1602" y="300"/>
                    <a:pt x="1569"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2"/>
            <p:cNvSpPr/>
            <p:nvPr/>
          </p:nvSpPr>
          <p:spPr>
            <a:xfrm flipH="1">
              <a:off x="354366" y="1264481"/>
              <a:ext cx="1845601" cy="710381"/>
            </a:xfrm>
            <a:custGeom>
              <a:rect b="b" l="l" r="r" t="t"/>
              <a:pathLst>
                <a:path extrusionOk="0" h="16778" w="43590">
                  <a:moveTo>
                    <a:pt x="18677" y="0"/>
                  </a:moveTo>
                  <a:cubicBezTo>
                    <a:pt x="18183" y="0"/>
                    <a:pt x="17687" y="142"/>
                    <a:pt x="17270" y="432"/>
                  </a:cubicBezTo>
                  <a:cubicBezTo>
                    <a:pt x="16737" y="766"/>
                    <a:pt x="16303" y="1400"/>
                    <a:pt x="16403" y="2033"/>
                  </a:cubicBezTo>
                  <a:cubicBezTo>
                    <a:pt x="16470" y="2334"/>
                    <a:pt x="16603" y="2600"/>
                    <a:pt x="16603" y="2901"/>
                  </a:cubicBezTo>
                  <a:cubicBezTo>
                    <a:pt x="16570" y="3301"/>
                    <a:pt x="16203" y="3601"/>
                    <a:pt x="15869" y="3768"/>
                  </a:cubicBezTo>
                  <a:cubicBezTo>
                    <a:pt x="15445" y="3953"/>
                    <a:pt x="15017" y="4029"/>
                    <a:pt x="14585" y="4029"/>
                  </a:cubicBezTo>
                  <a:cubicBezTo>
                    <a:pt x="12913" y="4029"/>
                    <a:pt x="11195" y="2878"/>
                    <a:pt x="9498" y="2400"/>
                  </a:cubicBezTo>
                  <a:cubicBezTo>
                    <a:pt x="8900" y="2227"/>
                    <a:pt x="8283" y="2142"/>
                    <a:pt x="7665" y="2142"/>
                  </a:cubicBezTo>
                  <a:cubicBezTo>
                    <a:pt x="6147" y="2142"/>
                    <a:pt x="4627" y="2653"/>
                    <a:pt x="3394" y="3601"/>
                  </a:cubicBezTo>
                  <a:cubicBezTo>
                    <a:pt x="3470" y="3766"/>
                    <a:pt x="3600" y="3898"/>
                    <a:pt x="3753" y="3986"/>
                  </a:cubicBezTo>
                  <a:lnTo>
                    <a:pt x="3753" y="3986"/>
                  </a:lnTo>
                  <a:cubicBezTo>
                    <a:pt x="2824" y="4138"/>
                    <a:pt x="1967" y="4957"/>
                    <a:pt x="1292" y="5736"/>
                  </a:cubicBezTo>
                  <a:cubicBezTo>
                    <a:pt x="725" y="6370"/>
                    <a:pt x="125" y="7037"/>
                    <a:pt x="58" y="7904"/>
                  </a:cubicBezTo>
                  <a:cubicBezTo>
                    <a:pt x="0" y="8658"/>
                    <a:pt x="598" y="9463"/>
                    <a:pt x="1259" y="9463"/>
                  </a:cubicBezTo>
                  <a:cubicBezTo>
                    <a:pt x="1358" y="9463"/>
                    <a:pt x="1459" y="9444"/>
                    <a:pt x="1559" y="9405"/>
                  </a:cubicBezTo>
                  <a:cubicBezTo>
                    <a:pt x="2035" y="9220"/>
                    <a:pt x="2491" y="8678"/>
                    <a:pt x="2892" y="8678"/>
                  </a:cubicBezTo>
                  <a:cubicBezTo>
                    <a:pt x="2996" y="8678"/>
                    <a:pt x="3097" y="8715"/>
                    <a:pt x="3194" y="8805"/>
                  </a:cubicBezTo>
                  <a:cubicBezTo>
                    <a:pt x="3360" y="8972"/>
                    <a:pt x="3360" y="9272"/>
                    <a:pt x="3427" y="9539"/>
                  </a:cubicBezTo>
                  <a:cubicBezTo>
                    <a:pt x="3627" y="10172"/>
                    <a:pt x="4294" y="10573"/>
                    <a:pt x="4962" y="10606"/>
                  </a:cubicBezTo>
                  <a:cubicBezTo>
                    <a:pt x="5005" y="10608"/>
                    <a:pt x="5048" y="10609"/>
                    <a:pt x="5091" y="10609"/>
                  </a:cubicBezTo>
                  <a:cubicBezTo>
                    <a:pt x="5711" y="10609"/>
                    <a:pt x="6301" y="10393"/>
                    <a:pt x="6863" y="10206"/>
                  </a:cubicBezTo>
                  <a:cubicBezTo>
                    <a:pt x="7015" y="10141"/>
                    <a:pt x="7167" y="10090"/>
                    <a:pt x="7310" y="10090"/>
                  </a:cubicBezTo>
                  <a:cubicBezTo>
                    <a:pt x="7387" y="10090"/>
                    <a:pt x="7460" y="10104"/>
                    <a:pt x="7530" y="10139"/>
                  </a:cubicBezTo>
                  <a:cubicBezTo>
                    <a:pt x="7930" y="10273"/>
                    <a:pt x="7930" y="10806"/>
                    <a:pt x="7897" y="11240"/>
                  </a:cubicBezTo>
                  <a:cubicBezTo>
                    <a:pt x="7830" y="12407"/>
                    <a:pt x="8030" y="13775"/>
                    <a:pt x="8998" y="14442"/>
                  </a:cubicBezTo>
                  <a:cubicBezTo>
                    <a:pt x="9425" y="14741"/>
                    <a:pt x="9919" y="14852"/>
                    <a:pt x="10436" y="14852"/>
                  </a:cubicBezTo>
                  <a:cubicBezTo>
                    <a:pt x="11130" y="14852"/>
                    <a:pt x="11865" y="14652"/>
                    <a:pt x="12534" y="14442"/>
                  </a:cubicBezTo>
                  <a:cubicBezTo>
                    <a:pt x="13268" y="14242"/>
                    <a:pt x="14101" y="13842"/>
                    <a:pt x="14202" y="13075"/>
                  </a:cubicBezTo>
                  <a:cubicBezTo>
                    <a:pt x="14302" y="12274"/>
                    <a:pt x="13434" y="11573"/>
                    <a:pt x="13601" y="10773"/>
                  </a:cubicBezTo>
                  <a:cubicBezTo>
                    <a:pt x="13727" y="10079"/>
                    <a:pt x="14509" y="9803"/>
                    <a:pt x="15214" y="9803"/>
                  </a:cubicBezTo>
                  <a:cubicBezTo>
                    <a:pt x="15255" y="9803"/>
                    <a:pt x="15296" y="9804"/>
                    <a:pt x="15336" y="9806"/>
                  </a:cubicBezTo>
                  <a:cubicBezTo>
                    <a:pt x="16937" y="9939"/>
                    <a:pt x="18405" y="11140"/>
                    <a:pt x="18872" y="12708"/>
                  </a:cubicBezTo>
                  <a:cubicBezTo>
                    <a:pt x="19105" y="13575"/>
                    <a:pt x="19072" y="14509"/>
                    <a:pt x="19505" y="15309"/>
                  </a:cubicBezTo>
                  <a:cubicBezTo>
                    <a:pt x="19972" y="16243"/>
                    <a:pt x="21073" y="16777"/>
                    <a:pt x="22141" y="16777"/>
                  </a:cubicBezTo>
                  <a:cubicBezTo>
                    <a:pt x="23208" y="16777"/>
                    <a:pt x="24242" y="16310"/>
                    <a:pt x="25109" y="15676"/>
                  </a:cubicBezTo>
                  <a:cubicBezTo>
                    <a:pt x="25519" y="15344"/>
                    <a:pt x="25850" y="14716"/>
                    <a:pt x="25695" y="14322"/>
                  </a:cubicBezTo>
                  <a:lnTo>
                    <a:pt x="25695" y="14322"/>
                  </a:lnTo>
                  <a:cubicBezTo>
                    <a:pt x="26286" y="14828"/>
                    <a:pt x="27071" y="15117"/>
                    <a:pt x="27845" y="15117"/>
                  </a:cubicBezTo>
                  <a:cubicBezTo>
                    <a:pt x="28187" y="15117"/>
                    <a:pt x="28526" y="15061"/>
                    <a:pt x="28845" y="14943"/>
                  </a:cubicBezTo>
                  <a:cubicBezTo>
                    <a:pt x="30046" y="14509"/>
                    <a:pt x="30880" y="13308"/>
                    <a:pt x="30913" y="12040"/>
                  </a:cubicBezTo>
                  <a:cubicBezTo>
                    <a:pt x="30913" y="11840"/>
                    <a:pt x="30913" y="11607"/>
                    <a:pt x="30980" y="11373"/>
                  </a:cubicBezTo>
                  <a:cubicBezTo>
                    <a:pt x="31119" y="10958"/>
                    <a:pt x="31545" y="10750"/>
                    <a:pt x="31982" y="10750"/>
                  </a:cubicBezTo>
                  <a:cubicBezTo>
                    <a:pt x="32177" y="10750"/>
                    <a:pt x="32373" y="10791"/>
                    <a:pt x="32548" y="10873"/>
                  </a:cubicBezTo>
                  <a:cubicBezTo>
                    <a:pt x="33115" y="11106"/>
                    <a:pt x="33515" y="11674"/>
                    <a:pt x="33916" y="12141"/>
                  </a:cubicBezTo>
                  <a:cubicBezTo>
                    <a:pt x="34883" y="13241"/>
                    <a:pt x="36151" y="14175"/>
                    <a:pt x="37618" y="14309"/>
                  </a:cubicBezTo>
                  <a:cubicBezTo>
                    <a:pt x="37746" y="14323"/>
                    <a:pt x="37874" y="14330"/>
                    <a:pt x="38002" y="14330"/>
                  </a:cubicBezTo>
                  <a:cubicBezTo>
                    <a:pt x="39388" y="14330"/>
                    <a:pt x="40788" y="13520"/>
                    <a:pt x="41154" y="12207"/>
                  </a:cubicBezTo>
                  <a:cubicBezTo>
                    <a:pt x="42689" y="11874"/>
                    <a:pt x="43589" y="9906"/>
                    <a:pt x="42855" y="8538"/>
                  </a:cubicBezTo>
                  <a:cubicBezTo>
                    <a:pt x="42417" y="7720"/>
                    <a:pt x="41513" y="7272"/>
                    <a:pt x="40622" y="7272"/>
                  </a:cubicBezTo>
                  <a:cubicBezTo>
                    <a:pt x="40299" y="7272"/>
                    <a:pt x="39978" y="7331"/>
                    <a:pt x="39681" y="7452"/>
                  </a:cubicBezTo>
                  <a:lnTo>
                    <a:pt x="39681" y="7452"/>
                  </a:lnTo>
                  <a:cubicBezTo>
                    <a:pt x="39818" y="7252"/>
                    <a:pt x="39905" y="7008"/>
                    <a:pt x="39920" y="6770"/>
                  </a:cubicBezTo>
                  <a:cubicBezTo>
                    <a:pt x="39920" y="6236"/>
                    <a:pt x="39720" y="5736"/>
                    <a:pt x="39486" y="5269"/>
                  </a:cubicBezTo>
                  <a:cubicBezTo>
                    <a:pt x="39186" y="4568"/>
                    <a:pt x="38819" y="3835"/>
                    <a:pt x="38219" y="3434"/>
                  </a:cubicBezTo>
                  <a:cubicBezTo>
                    <a:pt x="37868" y="3200"/>
                    <a:pt x="37471" y="3103"/>
                    <a:pt x="37063" y="3103"/>
                  </a:cubicBezTo>
                  <a:cubicBezTo>
                    <a:pt x="36423" y="3103"/>
                    <a:pt x="35753" y="3342"/>
                    <a:pt x="35183" y="3668"/>
                  </a:cubicBezTo>
                  <a:cubicBezTo>
                    <a:pt x="34249" y="4202"/>
                    <a:pt x="33382" y="4935"/>
                    <a:pt x="32348" y="5202"/>
                  </a:cubicBezTo>
                  <a:cubicBezTo>
                    <a:pt x="32074" y="5273"/>
                    <a:pt x="31841" y="5303"/>
                    <a:pt x="31636" y="5303"/>
                  </a:cubicBezTo>
                  <a:cubicBezTo>
                    <a:pt x="30495" y="5303"/>
                    <a:pt x="30234" y="4368"/>
                    <a:pt x="28679" y="4368"/>
                  </a:cubicBezTo>
                  <a:cubicBezTo>
                    <a:pt x="28598" y="4348"/>
                    <a:pt x="28523" y="4339"/>
                    <a:pt x="28454" y="4339"/>
                  </a:cubicBezTo>
                  <a:cubicBezTo>
                    <a:pt x="27715" y="4339"/>
                    <a:pt x="27528" y="5375"/>
                    <a:pt x="26644" y="5436"/>
                  </a:cubicBezTo>
                  <a:cubicBezTo>
                    <a:pt x="26568" y="5441"/>
                    <a:pt x="26491" y="5443"/>
                    <a:pt x="26414" y="5443"/>
                  </a:cubicBezTo>
                  <a:cubicBezTo>
                    <a:pt x="25476" y="5443"/>
                    <a:pt x="24484" y="5062"/>
                    <a:pt x="24175" y="4168"/>
                  </a:cubicBezTo>
                  <a:cubicBezTo>
                    <a:pt x="23942" y="3501"/>
                    <a:pt x="24142" y="2667"/>
                    <a:pt x="23675" y="2200"/>
                  </a:cubicBezTo>
                  <a:cubicBezTo>
                    <a:pt x="23275" y="1800"/>
                    <a:pt x="22641" y="1933"/>
                    <a:pt x="22141" y="1800"/>
                  </a:cubicBezTo>
                  <a:cubicBezTo>
                    <a:pt x="21273" y="1633"/>
                    <a:pt x="20639" y="766"/>
                    <a:pt x="19872" y="299"/>
                  </a:cubicBezTo>
                  <a:cubicBezTo>
                    <a:pt x="19507" y="101"/>
                    <a:pt x="19092" y="0"/>
                    <a:pt x="18677"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2"/>
            <p:cNvSpPr/>
            <p:nvPr/>
          </p:nvSpPr>
          <p:spPr>
            <a:xfrm flipH="1">
              <a:off x="354366" y="1264481"/>
              <a:ext cx="1845601" cy="710381"/>
            </a:xfrm>
            <a:custGeom>
              <a:rect b="b" l="l" r="r" t="t"/>
              <a:pathLst>
                <a:path extrusionOk="0" h="16778" w="43590">
                  <a:moveTo>
                    <a:pt x="18677" y="0"/>
                  </a:moveTo>
                  <a:cubicBezTo>
                    <a:pt x="18183" y="0"/>
                    <a:pt x="17687" y="142"/>
                    <a:pt x="17270" y="432"/>
                  </a:cubicBezTo>
                  <a:cubicBezTo>
                    <a:pt x="16737" y="766"/>
                    <a:pt x="16303" y="1400"/>
                    <a:pt x="16403" y="2033"/>
                  </a:cubicBezTo>
                  <a:cubicBezTo>
                    <a:pt x="16470" y="2334"/>
                    <a:pt x="16603" y="2600"/>
                    <a:pt x="16603" y="2901"/>
                  </a:cubicBezTo>
                  <a:cubicBezTo>
                    <a:pt x="16570" y="3301"/>
                    <a:pt x="16203" y="3601"/>
                    <a:pt x="15869" y="3768"/>
                  </a:cubicBezTo>
                  <a:cubicBezTo>
                    <a:pt x="15445" y="3953"/>
                    <a:pt x="15017" y="4029"/>
                    <a:pt x="14585" y="4029"/>
                  </a:cubicBezTo>
                  <a:cubicBezTo>
                    <a:pt x="12913" y="4029"/>
                    <a:pt x="11195" y="2878"/>
                    <a:pt x="9498" y="2400"/>
                  </a:cubicBezTo>
                  <a:cubicBezTo>
                    <a:pt x="8900" y="2227"/>
                    <a:pt x="8283" y="2142"/>
                    <a:pt x="7665" y="2142"/>
                  </a:cubicBezTo>
                  <a:cubicBezTo>
                    <a:pt x="6147" y="2142"/>
                    <a:pt x="4627" y="2653"/>
                    <a:pt x="3394" y="3601"/>
                  </a:cubicBezTo>
                  <a:cubicBezTo>
                    <a:pt x="3470" y="3766"/>
                    <a:pt x="3600" y="3898"/>
                    <a:pt x="3753" y="3986"/>
                  </a:cubicBezTo>
                  <a:lnTo>
                    <a:pt x="3753" y="3986"/>
                  </a:lnTo>
                  <a:cubicBezTo>
                    <a:pt x="2824" y="4138"/>
                    <a:pt x="1967" y="4957"/>
                    <a:pt x="1292" y="5736"/>
                  </a:cubicBezTo>
                  <a:cubicBezTo>
                    <a:pt x="725" y="6370"/>
                    <a:pt x="125" y="7037"/>
                    <a:pt x="58" y="7904"/>
                  </a:cubicBezTo>
                  <a:cubicBezTo>
                    <a:pt x="0" y="8658"/>
                    <a:pt x="598" y="9463"/>
                    <a:pt x="1259" y="9463"/>
                  </a:cubicBezTo>
                  <a:cubicBezTo>
                    <a:pt x="1358" y="9463"/>
                    <a:pt x="1459" y="9444"/>
                    <a:pt x="1559" y="9405"/>
                  </a:cubicBezTo>
                  <a:cubicBezTo>
                    <a:pt x="2035" y="9220"/>
                    <a:pt x="2491" y="8678"/>
                    <a:pt x="2892" y="8678"/>
                  </a:cubicBezTo>
                  <a:cubicBezTo>
                    <a:pt x="2996" y="8678"/>
                    <a:pt x="3097" y="8715"/>
                    <a:pt x="3194" y="8805"/>
                  </a:cubicBezTo>
                  <a:cubicBezTo>
                    <a:pt x="3360" y="8972"/>
                    <a:pt x="3360" y="9272"/>
                    <a:pt x="3427" y="9539"/>
                  </a:cubicBezTo>
                  <a:cubicBezTo>
                    <a:pt x="3627" y="10172"/>
                    <a:pt x="4294" y="10573"/>
                    <a:pt x="4962" y="10606"/>
                  </a:cubicBezTo>
                  <a:cubicBezTo>
                    <a:pt x="5005" y="10608"/>
                    <a:pt x="5048" y="10609"/>
                    <a:pt x="5091" y="10609"/>
                  </a:cubicBezTo>
                  <a:cubicBezTo>
                    <a:pt x="5711" y="10609"/>
                    <a:pt x="6301" y="10393"/>
                    <a:pt x="6863" y="10206"/>
                  </a:cubicBezTo>
                  <a:cubicBezTo>
                    <a:pt x="7015" y="10141"/>
                    <a:pt x="7167" y="10090"/>
                    <a:pt x="7310" y="10090"/>
                  </a:cubicBezTo>
                  <a:cubicBezTo>
                    <a:pt x="7387" y="10090"/>
                    <a:pt x="7460" y="10104"/>
                    <a:pt x="7530" y="10139"/>
                  </a:cubicBezTo>
                  <a:cubicBezTo>
                    <a:pt x="7930" y="10273"/>
                    <a:pt x="7930" y="10806"/>
                    <a:pt x="7897" y="11240"/>
                  </a:cubicBezTo>
                  <a:cubicBezTo>
                    <a:pt x="7830" y="12407"/>
                    <a:pt x="8030" y="13775"/>
                    <a:pt x="8998" y="14442"/>
                  </a:cubicBezTo>
                  <a:cubicBezTo>
                    <a:pt x="9425" y="14741"/>
                    <a:pt x="9919" y="14852"/>
                    <a:pt x="10436" y="14852"/>
                  </a:cubicBezTo>
                  <a:cubicBezTo>
                    <a:pt x="11130" y="14852"/>
                    <a:pt x="11865" y="14652"/>
                    <a:pt x="12534" y="14442"/>
                  </a:cubicBezTo>
                  <a:cubicBezTo>
                    <a:pt x="13268" y="14242"/>
                    <a:pt x="14101" y="13842"/>
                    <a:pt x="14202" y="13075"/>
                  </a:cubicBezTo>
                  <a:cubicBezTo>
                    <a:pt x="14302" y="12274"/>
                    <a:pt x="13434" y="11573"/>
                    <a:pt x="13601" y="10773"/>
                  </a:cubicBezTo>
                  <a:cubicBezTo>
                    <a:pt x="13727" y="10079"/>
                    <a:pt x="14509" y="9803"/>
                    <a:pt x="15214" y="9803"/>
                  </a:cubicBezTo>
                  <a:cubicBezTo>
                    <a:pt x="15255" y="9803"/>
                    <a:pt x="15296" y="9804"/>
                    <a:pt x="15336" y="9806"/>
                  </a:cubicBezTo>
                  <a:cubicBezTo>
                    <a:pt x="16937" y="9939"/>
                    <a:pt x="18405" y="11140"/>
                    <a:pt x="18872" y="12708"/>
                  </a:cubicBezTo>
                  <a:cubicBezTo>
                    <a:pt x="19105" y="13575"/>
                    <a:pt x="19072" y="14509"/>
                    <a:pt x="19505" y="15309"/>
                  </a:cubicBezTo>
                  <a:cubicBezTo>
                    <a:pt x="19972" y="16243"/>
                    <a:pt x="21073" y="16777"/>
                    <a:pt x="22141" y="16777"/>
                  </a:cubicBezTo>
                  <a:cubicBezTo>
                    <a:pt x="23208" y="16777"/>
                    <a:pt x="24242" y="16310"/>
                    <a:pt x="25109" y="15676"/>
                  </a:cubicBezTo>
                  <a:cubicBezTo>
                    <a:pt x="25519" y="15344"/>
                    <a:pt x="25850" y="14716"/>
                    <a:pt x="25695" y="14322"/>
                  </a:cubicBezTo>
                  <a:lnTo>
                    <a:pt x="25695" y="14322"/>
                  </a:lnTo>
                  <a:cubicBezTo>
                    <a:pt x="26286" y="14828"/>
                    <a:pt x="27071" y="15117"/>
                    <a:pt x="27845" y="15117"/>
                  </a:cubicBezTo>
                  <a:cubicBezTo>
                    <a:pt x="28187" y="15117"/>
                    <a:pt x="28526" y="15061"/>
                    <a:pt x="28845" y="14943"/>
                  </a:cubicBezTo>
                  <a:cubicBezTo>
                    <a:pt x="30046" y="14509"/>
                    <a:pt x="30880" y="13308"/>
                    <a:pt x="30913" y="12040"/>
                  </a:cubicBezTo>
                  <a:cubicBezTo>
                    <a:pt x="30913" y="11840"/>
                    <a:pt x="30913" y="11607"/>
                    <a:pt x="30980" y="11373"/>
                  </a:cubicBezTo>
                  <a:cubicBezTo>
                    <a:pt x="31119" y="10958"/>
                    <a:pt x="31545" y="10750"/>
                    <a:pt x="31982" y="10750"/>
                  </a:cubicBezTo>
                  <a:cubicBezTo>
                    <a:pt x="32177" y="10750"/>
                    <a:pt x="32373" y="10791"/>
                    <a:pt x="32548" y="10873"/>
                  </a:cubicBezTo>
                  <a:cubicBezTo>
                    <a:pt x="33115" y="11106"/>
                    <a:pt x="33515" y="11674"/>
                    <a:pt x="33916" y="12141"/>
                  </a:cubicBezTo>
                  <a:cubicBezTo>
                    <a:pt x="34883" y="13241"/>
                    <a:pt x="36151" y="14175"/>
                    <a:pt x="37618" y="14309"/>
                  </a:cubicBezTo>
                  <a:cubicBezTo>
                    <a:pt x="37746" y="14323"/>
                    <a:pt x="37874" y="14330"/>
                    <a:pt x="38002" y="14330"/>
                  </a:cubicBezTo>
                  <a:cubicBezTo>
                    <a:pt x="39388" y="14330"/>
                    <a:pt x="40788" y="13520"/>
                    <a:pt x="41154" y="12207"/>
                  </a:cubicBezTo>
                  <a:cubicBezTo>
                    <a:pt x="42689" y="11874"/>
                    <a:pt x="43589" y="9906"/>
                    <a:pt x="42855" y="8538"/>
                  </a:cubicBezTo>
                  <a:cubicBezTo>
                    <a:pt x="42417" y="7720"/>
                    <a:pt x="41513" y="7272"/>
                    <a:pt x="40622" y="7272"/>
                  </a:cubicBezTo>
                  <a:cubicBezTo>
                    <a:pt x="40299" y="7272"/>
                    <a:pt x="39978" y="7331"/>
                    <a:pt x="39681" y="7452"/>
                  </a:cubicBezTo>
                  <a:lnTo>
                    <a:pt x="39681" y="7452"/>
                  </a:lnTo>
                  <a:cubicBezTo>
                    <a:pt x="39818" y="7252"/>
                    <a:pt x="39905" y="7008"/>
                    <a:pt x="39920" y="6770"/>
                  </a:cubicBezTo>
                  <a:cubicBezTo>
                    <a:pt x="39920" y="6236"/>
                    <a:pt x="39720" y="5736"/>
                    <a:pt x="39486" y="5269"/>
                  </a:cubicBezTo>
                  <a:cubicBezTo>
                    <a:pt x="39186" y="4568"/>
                    <a:pt x="38819" y="3835"/>
                    <a:pt x="38219" y="3434"/>
                  </a:cubicBezTo>
                  <a:cubicBezTo>
                    <a:pt x="37868" y="3200"/>
                    <a:pt x="37471" y="3103"/>
                    <a:pt x="37063" y="3103"/>
                  </a:cubicBezTo>
                  <a:cubicBezTo>
                    <a:pt x="36423" y="3103"/>
                    <a:pt x="35753" y="3342"/>
                    <a:pt x="35183" y="3668"/>
                  </a:cubicBezTo>
                  <a:cubicBezTo>
                    <a:pt x="34249" y="4202"/>
                    <a:pt x="33382" y="4935"/>
                    <a:pt x="32348" y="5202"/>
                  </a:cubicBezTo>
                  <a:cubicBezTo>
                    <a:pt x="32074" y="5273"/>
                    <a:pt x="31841" y="5303"/>
                    <a:pt x="31636" y="5303"/>
                  </a:cubicBezTo>
                  <a:cubicBezTo>
                    <a:pt x="30495" y="5303"/>
                    <a:pt x="30234" y="4368"/>
                    <a:pt x="28679" y="4368"/>
                  </a:cubicBezTo>
                  <a:cubicBezTo>
                    <a:pt x="28598" y="4348"/>
                    <a:pt x="28523" y="4339"/>
                    <a:pt x="28454" y="4339"/>
                  </a:cubicBezTo>
                  <a:cubicBezTo>
                    <a:pt x="27715" y="4339"/>
                    <a:pt x="27528" y="5375"/>
                    <a:pt x="26644" y="5436"/>
                  </a:cubicBezTo>
                  <a:cubicBezTo>
                    <a:pt x="26568" y="5441"/>
                    <a:pt x="26491" y="5443"/>
                    <a:pt x="26414" y="5443"/>
                  </a:cubicBezTo>
                  <a:cubicBezTo>
                    <a:pt x="25476" y="5443"/>
                    <a:pt x="24484" y="5062"/>
                    <a:pt x="24175" y="4168"/>
                  </a:cubicBezTo>
                  <a:cubicBezTo>
                    <a:pt x="23942" y="3501"/>
                    <a:pt x="24142" y="2667"/>
                    <a:pt x="23675" y="2200"/>
                  </a:cubicBezTo>
                  <a:cubicBezTo>
                    <a:pt x="23275" y="1800"/>
                    <a:pt x="22641" y="1933"/>
                    <a:pt x="22141" y="1800"/>
                  </a:cubicBezTo>
                  <a:cubicBezTo>
                    <a:pt x="21273" y="1633"/>
                    <a:pt x="20639" y="766"/>
                    <a:pt x="19872" y="299"/>
                  </a:cubicBezTo>
                  <a:cubicBezTo>
                    <a:pt x="19507" y="101"/>
                    <a:pt x="19092" y="0"/>
                    <a:pt x="18677"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2"/>
            <p:cNvSpPr/>
            <p:nvPr/>
          </p:nvSpPr>
          <p:spPr>
            <a:xfrm flipH="1">
              <a:off x="422152" y="1205375"/>
              <a:ext cx="1724551" cy="674857"/>
            </a:xfrm>
            <a:custGeom>
              <a:rect b="b" l="l" r="r" t="t"/>
              <a:pathLst>
                <a:path extrusionOk="0" h="15939" w="40731">
                  <a:moveTo>
                    <a:pt x="17463" y="0"/>
                  </a:moveTo>
                  <a:cubicBezTo>
                    <a:pt x="16953" y="0"/>
                    <a:pt x="16446" y="145"/>
                    <a:pt x="16012" y="427"/>
                  </a:cubicBezTo>
                  <a:cubicBezTo>
                    <a:pt x="15512" y="761"/>
                    <a:pt x="15112" y="1395"/>
                    <a:pt x="15212" y="1995"/>
                  </a:cubicBezTo>
                  <a:cubicBezTo>
                    <a:pt x="15279" y="2262"/>
                    <a:pt x="15445" y="2529"/>
                    <a:pt x="15412" y="2829"/>
                  </a:cubicBezTo>
                  <a:cubicBezTo>
                    <a:pt x="15412" y="3196"/>
                    <a:pt x="15078" y="3496"/>
                    <a:pt x="14745" y="3629"/>
                  </a:cubicBezTo>
                  <a:cubicBezTo>
                    <a:pt x="14272" y="3862"/>
                    <a:pt x="13786" y="3954"/>
                    <a:pt x="13292" y="3954"/>
                  </a:cubicBezTo>
                  <a:cubicBezTo>
                    <a:pt x="11725" y="3954"/>
                    <a:pt x="10071" y="3033"/>
                    <a:pt x="8474" y="2729"/>
                  </a:cubicBezTo>
                  <a:cubicBezTo>
                    <a:pt x="8100" y="2663"/>
                    <a:pt x="7722" y="2630"/>
                    <a:pt x="7345" y="2630"/>
                  </a:cubicBezTo>
                  <a:cubicBezTo>
                    <a:pt x="5632" y="2630"/>
                    <a:pt x="3927" y="3300"/>
                    <a:pt x="2670" y="4530"/>
                  </a:cubicBezTo>
                  <a:cubicBezTo>
                    <a:pt x="2767" y="4664"/>
                    <a:pt x="2901" y="4763"/>
                    <a:pt x="3048" y="4822"/>
                  </a:cubicBezTo>
                  <a:lnTo>
                    <a:pt x="3048" y="4822"/>
                  </a:lnTo>
                  <a:cubicBezTo>
                    <a:pt x="2196" y="5090"/>
                    <a:pt x="1476" y="5974"/>
                    <a:pt x="935" y="6798"/>
                  </a:cubicBezTo>
                  <a:cubicBezTo>
                    <a:pt x="468" y="7466"/>
                    <a:pt x="1" y="8199"/>
                    <a:pt x="34" y="9000"/>
                  </a:cubicBezTo>
                  <a:cubicBezTo>
                    <a:pt x="88" y="9677"/>
                    <a:pt x="648" y="10310"/>
                    <a:pt x="1232" y="10310"/>
                  </a:cubicBezTo>
                  <a:cubicBezTo>
                    <a:pt x="1367" y="10310"/>
                    <a:pt x="1504" y="10276"/>
                    <a:pt x="1635" y="10201"/>
                  </a:cubicBezTo>
                  <a:cubicBezTo>
                    <a:pt x="2052" y="9951"/>
                    <a:pt x="2446" y="9354"/>
                    <a:pt x="2835" y="9354"/>
                  </a:cubicBezTo>
                  <a:cubicBezTo>
                    <a:pt x="2914" y="9354"/>
                    <a:pt x="2992" y="9378"/>
                    <a:pt x="3070" y="9434"/>
                  </a:cubicBezTo>
                  <a:cubicBezTo>
                    <a:pt x="3237" y="9600"/>
                    <a:pt x="3270" y="9867"/>
                    <a:pt x="3370" y="10101"/>
                  </a:cubicBezTo>
                  <a:cubicBezTo>
                    <a:pt x="3592" y="10671"/>
                    <a:pt x="4205" y="10971"/>
                    <a:pt x="4780" y="10971"/>
                  </a:cubicBezTo>
                  <a:cubicBezTo>
                    <a:pt x="4811" y="10971"/>
                    <a:pt x="4841" y="10970"/>
                    <a:pt x="4871" y="10968"/>
                  </a:cubicBezTo>
                  <a:cubicBezTo>
                    <a:pt x="5472" y="10935"/>
                    <a:pt x="6039" y="10634"/>
                    <a:pt x="6606" y="10368"/>
                  </a:cubicBezTo>
                  <a:cubicBezTo>
                    <a:pt x="6761" y="10290"/>
                    <a:pt x="6916" y="10213"/>
                    <a:pt x="7071" y="10213"/>
                  </a:cubicBezTo>
                  <a:cubicBezTo>
                    <a:pt x="7116" y="10213"/>
                    <a:pt x="7161" y="10219"/>
                    <a:pt x="7206" y="10234"/>
                  </a:cubicBezTo>
                  <a:cubicBezTo>
                    <a:pt x="7573" y="10368"/>
                    <a:pt x="7640" y="10868"/>
                    <a:pt x="7640" y="11268"/>
                  </a:cubicBezTo>
                  <a:cubicBezTo>
                    <a:pt x="7673" y="12369"/>
                    <a:pt x="7940" y="13637"/>
                    <a:pt x="8874" y="14204"/>
                  </a:cubicBezTo>
                  <a:cubicBezTo>
                    <a:pt x="9228" y="14411"/>
                    <a:pt x="9608" y="14494"/>
                    <a:pt x="9999" y="14494"/>
                  </a:cubicBezTo>
                  <a:cubicBezTo>
                    <a:pt x="10677" y="14494"/>
                    <a:pt x="11387" y="14245"/>
                    <a:pt x="12043" y="13970"/>
                  </a:cubicBezTo>
                  <a:cubicBezTo>
                    <a:pt x="12710" y="13703"/>
                    <a:pt x="13477" y="13303"/>
                    <a:pt x="13511" y="12569"/>
                  </a:cubicBezTo>
                  <a:cubicBezTo>
                    <a:pt x="13577" y="11802"/>
                    <a:pt x="12743" y="11168"/>
                    <a:pt x="12877" y="10401"/>
                  </a:cubicBezTo>
                  <a:cubicBezTo>
                    <a:pt x="12972" y="9735"/>
                    <a:pt x="13700" y="9431"/>
                    <a:pt x="14344" y="9431"/>
                  </a:cubicBezTo>
                  <a:cubicBezTo>
                    <a:pt x="14378" y="9431"/>
                    <a:pt x="14411" y="9432"/>
                    <a:pt x="14445" y="9434"/>
                  </a:cubicBezTo>
                  <a:cubicBezTo>
                    <a:pt x="15946" y="9467"/>
                    <a:pt x="17347" y="10601"/>
                    <a:pt x="17780" y="12102"/>
                  </a:cubicBezTo>
                  <a:cubicBezTo>
                    <a:pt x="18014" y="12903"/>
                    <a:pt x="18014" y="13770"/>
                    <a:pt x="18381" y="14537"/>
                  </a:cubicBezTo>
                  <a:cubicBezTo>
                    <a:pt x="18848" y="15405"/>
                    <a:pt x="19848" y="15905"/>
                    <a:pt x="20782" y="15938"/>
                  </a:cubicBezTo>
                  <a:cubicBezTo>
                    <a:pt x="21750" y="15938"/>
                    <a:pt x="22684" y="15505"/>
                    <a:pt x="23451" y="14904"/>
                  </a:cubicBezTo>
                  <a:cubicBezTo>
                    <a:pt x="23833" y="14624"/>
                    <a:pt x="24157" y="14032"/>
                    <a:pt x="24036" y="13649"/>
                  </a:cubicBezTo>
                  <a:lnTo>
                    <a:pt x="24036" y="13649"/>
                  </a:lnTo>
                  <a:cubicBezTo>
                    <a:pt x="24577" y="14177"/>
                    <a:pt x="25310" y="14472"/>
                    <a:pt x="26046" y="14472"/>
                  </a:cubicBezTo>
                  <a:cubicBezTo>
                    <a:pt x="26329" y="14472"/>
                    <a:pt x="26613" y="14428"/>
                    <a:pt x="26887" y="14337"/>
                  </a:cubicBezTo>
                  <a:cubicBezTo>
                    <a:pt x="27954" y="14004"/>
                    <a:pt x="28822" y="12903"/>
                    <a:pt x="28888" y="11702"/>
                  </a:cubicBezTo>
                  <a:cubicBezTo>
                    <a:pt x="28922" y="11502"/>
                    <a:pt x="28922" y="11268"/>
                    <a:pt x="28988" y="11068"/>
                  </a:cubicBezTo>
                  <a:cubicBezTo>
                    <a:pt x="29116" y="10707"/>
                    <a:pt x="29472" y="10536"/>
                    <a:pt x="29852" y="10536"/>
                  </a:cubicBezTo>
                  <a:cubicBezTo>
                    <a:pt x="30070" y="10536"/>
                    <a:pt x="30295" y="10592"/>
                    <a:pt x="30489" y="10701"/>
                  </a:cubicBezTo>
                  <a:cubicBezTo>
                    <a:pt x="30990" y="10968"/>
                    <a:pt x="31323" y="11535"/>
                    <a:pt x="31657" y="12002"/>
                  </a:cubicBezTo>
                  <a:cubicBezTo>
                    <a:pt x="32457" y="13136"/>
                    <a:pt x="33525" y="14137"/>
                    <a:pt x="34859" y="14404"/>
                  </a:cubicBezTo>
                  <a:cubicBezTo>
                    <a:pt x="35081" y="14455"/>
                    <a:pt x="35309" y="14480"/>
                    <a:pt x="35539" y="14480"/>
                  </a:cubicBezTo>
                  <a:cubicBezTo>
                    <a:pt x="36654" y="14480"/>
                    <a:pt x="37786" y="13888"/>
                    <a:pt x="38228" y="12836"/>
                  </a:cubicBezTo>
                  <a:cubicBezTo>
                    <a:pt x="39663" y="12703"/>
                    <a:pt x="40730" y="10968"/>
                    <a:pt x="40230" y="9567"/>
                  </a:cubicBezTo>
                  <a:cubicBezTo>
                    <a:pt x="39892" y="8620"/>
                    <a:pt x="38914" y="8055"/>
                    <a:pt x="37966" y="8055"/>
                  </a:cubicBezTo>
                  <a:cubicBezTo>
                    <a:pt x="37783" y="8055"/>
                    <a:pt x="37602" y="8076"/>
                    <a:pt x="37426" y="8119"/>
                  </a:cubicBezTo>
                  <a:lnTo>
                    <a:pt x="37426" y="8119"/>
                  </a:lnTo>
                  <a:cubicBezTo>
                    <a:pt x="37558" y="7951"/>
                    <a:pt x="37653" y="7742"/>
                    <a:pt x="37695" y="7532"/>
                  </a:cubicBezTo>
                  <a:cubicBezTo>
                    <a:pt x="37761" y="7032"/>
                    <a:pt x="37628" y="6532"/>
                    <a:pt x="37461" y="6031"/>
                  </a:cubicBezTo>
                  <a:cubicBezTo>
                    <a:pt x="37228" y="5364"/>
                    <a:pt x="36994" y="4630"/>
                    <a:pt x="36427" y="4163"/>
                  </a:cubicBezTo>
                  <a:cubicBezTo>
                    <a:pt x="36045" y="3845"/>
                    <a:pt x="35579" y="3716"/>
                    <a:pt x="35091" y="3716"/>
                  </a:cubicBezTo>
                  <a:cubicBezTo>
                    <a:pt x="34557" y="3716"/>
                    <a:pt x="33997" y="3870"/>
                    <a:pt x="33492" y="4096"/>
                  </a:cubicBezTo>
                  <a:cubicBezTo>
                    <a:pt x="32524" y="4497"/>
                    <a:pt x="31657" y="5131"/>
                    <a:pt x="30656" y="5297"/>
                  </a:cubicBezTo>
                  <a:cubicBezTo>
                    <a:pt x="30438" y="5344"/>
                    <a:pt x="30247" y="5364"/>
                    <a:pt x="30078" y="5364"/>
                  </a:cubicBezTo>
                  <a:cubicBezTo>
                    <a:pt x="28901" y="5364"/>
                    <a:pt x="28732" y="4388"/>
                    <a:pt x="27187" y="4330"/>
                  </a:cubicBezTo>
                  <a:cubicBezTo>
                    <a:pt x="27085" y="4296"/>
                    <a:pt x="26992" y="4281"/>
                    <a:pt x="26906" y="4281"/>
                  </a:cubicBezTo>
                  <a:cubicBezTo>
                    <a:pt x="26239" y="4281"/>
                    <a:pt x="26013" y="5201"/>
                    <a:pt x="25186" y="5231"/>
                  </a:cubicBezTo>
                  <a:cubicBezTo>
                    <a:pt x="25146" y="5232"/>
                    <a:pt x="25105" y="5233"/>
                    <a:pt x="25065" y="5233"/>
                  </a:cubicBezTo>
                  <a:cubicBezTo>
                    <a:pt x="24129" y="5233"/>
                    <a:pt x="23105" y="4858"/>
                    <a:pt x="22817" y="3963"/>
                  </a:cubicBezTo>
                  <a:cubicBezTo>
                    <a:pt x="22617" y="3329"/>
                    <a:pt x="22817" y="2529"/>
                    <a:pt x="22350" y="2062"/>
                  </a:cubicBezTo>
                  <a:cubicBezTo>
                    <a:pt x="21983" y="1695"/>
                    <a:pt x="21383" y="1795"/>
                    <a:pt x="20849" y="1695"/>
                  </a:cubicBezTo>
                  <a:cubicBezTo>
                    <a:pt x="19982" y="1495"/>
                    <a:pt x="19381" y="694"/>
                    <a:pt x="18614" y="260"/>
                  </a:cubicBezTo>
                  <a:cubicBezTo>
                    <a:pt x="18251" y="86"/>
                    <a:pt x="17857" y="0"/>
                    <a:pt x="17463"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2"/>
            <p:cNvSpPr/>
            <p:nvPr/>
          </p:nvSpPr>
          <p:spPr>
            <a:xfrm flipH="1">
              <a:off x="595872" y="1279089"/>
              <a:ext cx="1378506" cy="385040"/>
            </a:xfrm>
            <a:custGeom>
              <a:rect b="b" l="l" r="r" t="t"/>
              <a:pathLst>
                <a:path extrusionOk="0" h="9094" w="32558">
                  <a:moveTo>
                    <a:pt x="13951" y="1"/>
                  </a:moveTo>
                  <a:cubicBezTo>
                    <a:pt x="13542" y="1"/>
                    <a:pt x="13133" y="85"/>
                    <a:pt x="12776" y="254"/>
                  </a:cubicBezTo>
                  <a:cubicBezTo>
                    <a:pt x="12376" y="454"/>
                    <a:pt x="12076" y="788"/>
                    <a:pt x="12176" y="1155"/>
                  </a:cubicBezTo>
                  <a:cubicBezTo>
                    <a:pt x="12209" y="1321"/>
                    <a:pt x="12343" y="1455"/>
                    <a:pt x="12309" y="1622"/>
                  </a:cubicBezTo>
                  <a:cubicBezTo>
                    <a:pt x="12309" y="1822"/>
                    <a:pt x="12042" y="1989"/>
                    <a:pt x="11776" y="2089"/>
                  </a:cubicBezTo>
                  <a:cubicBezTo>
                    <a:pt x="11391" y="2228"/>
                    <a:pt x="10994" y="2283"/>
                    <a:pt x="10589" y="2283"/>
                  </a:cubicBezTo>
                  <a:cubicBezTo>
                    <a:pt x="9344" y="2283"/>
                    <a:pt x="8022" y="1764"/>
                    <a:pt x="6739" y="1588"/>
                  </a:cubicBezTo>
                  <a:cubicBezTo>
                    <a:pt x="6416" y="1542"/>
                    <a:pt x="6087" y="1519"/>
                    <a:pt x="5759" y="1519"/>
                  </a:cubicBezTo>
                  <a:cubicBezTo>
                    <a:pt x="4427" y="1519"/>
                    <a:pt x="3099" y="1893"/>
                    <a:pt x="2135" y="2589"/>
                  </a:cubicBezTo>
                  <a:cubicBezTo>
                    <a:pt x="2213" y="2666"/>
                    <a:pt x="2325" y="2724"/>
                    <a:pt x="2450" y="2757"/>
                  </a:cubicBezTo>
                  <a:lnTo>
                    <a:pt x="2450" y="2757"/>
                  </a:lnTo>
                  <a:cubicBezTo>
                    <a:pt x="1745" y="2909"/>
                    <a:pt x="1178" y="3420"/>
                    <a:pt x="734" y="3890"/>
                  </a:cubicBezTo>
                  <a:cubicBezTo>
                    <a:pt x="367" y="4257"/>
                    <a:pt x="1" y="4690"/>
                    <a:pt x="34" y="5157"/>
                  </a:cubicBezTo>
                  <a:cubicBezTo>
                    <a:pt x="61" y="5535"/>
                    <a:pt x="501" y="5890"/>
                    <a:pt x="968" y="5890"/>
                  </a:cubicBezTo>
                  <a:cubicBezTo>
                    <a:pt x="1079" y="5890"/>
                    <a:pt x="1192" y="5870"/>
                    <a:pt x="1301" y="5825"/>
                  </a:cubicBezTo>
                  <a:cubicBezTo>
                    <a:pt x="1633" y="5686"/>
                    <a:pt x="1942" y="5342"/>
                    <a:pt x="2247" y="5342"/>
                  </a:cubicBezTo>
                  <a:cubicBezTo>
                    <a:pt x="2310" y="5342"/>
                    <a:pt x="2373" y="5357"/>
                    <a:pt x="2436" y="5391"/>
                  </a:cubicBezTo>
                  <a:cubicBezTo>
                    <a:pt x="2569" y="5491"/>
                    <a:pt x="2602" y="5624"/>
                    <a:pt x="2669" y="5758"/>
                  </a:cubicBezTo>
                  <a:cubicBezTo>
                    <a:pt x="2869" y="6091"/>
                    <a:pt x="3403" y="6258"/>
                    <a:pt x="3870" y="6258"/>
                  </a:cubicBezTo>
                  <a:cubicBezTo>
                    <a:pt x="4370" y="6225"/>
                    <a:pt x="4837" y="6091"/>
                    <a:pt x="5271" y="5925"/>
                  </a:cubicBezTo>
                  <a:cubicBezTo>
                    <a:pt x="5393" y="5876"/>
                    <a:pt x="5515" y="5845"/>
                    <a:pt x="5637" y="5845"/>
                  </a:cubicBezTo>
                  <a:cubicBezTo>
                    <a:pt x="5682" y="5845"/>
                    <a:pt x="5727" y="5849"/>
                    <a:pt x="5771" y="5858"/>
                  </a:cubicBezTo>
                  <a:cubicBezTo>
                    <a:pt x="6038" y="5925"/>
                    <a:pt x="6105" y="6192"/>
                    <a:pt x="6105" y="6425"/>
                  </a:cubicBezTo>
                  <a:cubicBezTo>
                    <a:pt x="6105" y="7059"/>
                    <a:pt x="6338" y="7793"/>
                    <a:pt x="7072" y="8093"/>
                  </a:cubicBezTo>
                  <a:cubicBezTo>
                    <a:pt x="7364" y="8220"/>
                    <a:pt x="7685" y="8269"/>
                    <a:pt x="8016" y="8269"/>
                  </a:cubicBezTo>
                  <a:cubicBezTo>
                    <a:pt x="8556" y="8269"/>
                    <a:pt x="9124" y="8138"/>
                    <a:pt x="9641" y="7993"/>
                  </a:cubicBezTo>
                  <a:cubicBezTo>
                    <a:pt x="10141" y="7826"/>
                    <a:pt x="10775" y="7593"/>
                    <a:pt x="10808" y="7192"/>
                  </a:cubicBezTo>
                  <a:cubicBezTo>
                    <a:pt x="10842" y="6759"/>
                    <a:pt x="10174" y="6392"/>
                    <a:pt x="10275" y="5958"/>
                  </a:cubicBezTo>
                  <a:cubicBezTo>
                    <a:pt x="10367" y="5586"/>
                    <a:pt x="10920" y="5387"/>
                    <a:pt x="11426" y="5387"/>
                  </a:cubicBezTo>
                  <a:cubicBezTo>
                    <a:pt x="11465" y="5387"/>
                    <a:pt x="11504" y="5389"/>
                    <a:pt x="11542" y="5391"/>
                  </a:cubicBezTo>
                  <a:cubicBezTo>
                    <a:pt x="12743" y="5424"/>
                    <a:pt x="13877" y="6058"/>
                    <a:pt x="14211" y="6892"/>
                  </a:cubicBezTo>
                  <a:cubicBezTo>
                    <a:pt x="14411" y="7359"/>
                    <a:pt x="14377" y="7859"/>
                    <a:pt x="14711" y="8293"/>
                  </a:cubicBezTo>
                  <a:cubicBezTo>
                    <a:pt x="15078" y="8793"/>
                    <a:pt x="15845" y="9094"/>
                    <a:pt x="16612" y="9094"/>
                  </a:cubicBezTo>
                  <a:cubicBezTo>
                    <a:pt x="17380" y="9094"/>
                    <a:pt x="18147" y="8860"/>
                    <a:pt x="18747" y="8527"/>
                  </a:cubicBezTo>
                  <a:cubicBezTo>
                    <a:pt x="19052" y="8349"/>
                    <a:pt x="19318" y="8016"/>
                    <a:pt x="19222" y="7794"/>
                  </a:cubicBezTo>
                  <a:lnTo>
                    <a:pt x="19222" y="7794"/>
                  </a:lnTo>
                  <a:cubicBezTo>
                    <a:pt x="19652" y="8095"/>
                    <a:pt x="20249" y="8264"/>
                    <a:pt x="20839" y="8264"/>
                  </a:cubicBezTo>
                  <a:cubicBezTo>
                    <a:pt x="21057" y="8264"/>
                    <a:pt x="21275" y="8241"/>
                    <a:pt x="21483" y="8193"/>
                  </a:cubicBezTo>
                  <a:cubicBezTo>
                    <a:pt x="22350" y="7993"/>
                    <a:pt x="23050" y="7359"/>
                    <a:pt x="23117" y="6692"/>
                  </a:cubicBezTo>
                  <a:cubicBezTo>
                    <a:pt x="23117" y="6558"/>
                    <a:pt x="23117" y="6458"/>
                    <a:pt x="23184" y="6325"/>
                  </a:cubicBezTo>
                  <a:cubicBezTo>
                    <a:pt x="23291" y="6132"/>
                    <a:pt x="23591" y="6035"/>
                    <a:pt x="23898" y="6035"/>
                  </a:cubicBezTo>
                  <a:cubicBezTo>
                    <a:pt x="24069" y="6035"/>
                    <a:pt x="24242" y="6065"/>
                    <a:pt x="24385" y="6125"/>
                  </a:cubicBezTo>
                  <a:cubicBezTo>
                    <a:pt x="24785" y="6258"/>
                    <a:pt x="25052" y="6592"/>
                    <a:pt x="25319" y="6859"/>
                  </a:cubicBezTo>
                  <a:cubicBezTo>
                    <a:pt x="25952" y="7492"/>
                    <a:pt x="26820" y="8060"/>
                    <a:pt x="27887" y="8226"/>
                  </a:cubicBezTo>
                  <a:cubicBezTo>
                    <a:pt x="28062" y="8255"/>
                    <a:pt x="28244" y="8269"/>
                    <a:pt x="28425" y="8269"/>
                  </a:cubicBezTo>
                  <a:cubicBezTo>
                    <a:pt x="29317" y="8269"/>
                    <a:pt x="30229" y="7935"/>
                    <a:pt x="30589" y="7326"/>
                  </a:cubicBezTo>
                  <a:cubicBezTo>
                    <a:pt x="31723" y="7259"/>
                    <a:pt x="32557" y="6258"/>
                    <a:pt x="32157" y="5491"/>
                  </a:cubicBezTo>
                  <a:cubicBezTo>
                    <a:pt x="31908" y="4949"/>
                    <a:pt x="31125" y="4621"/>
                    <a:pt x="30365" y="4621"/>
                  </a:cubicBezTo>
                  <a:cubicBezTo>
                    <a:pt x="30207" y="4621"/>
                    <a:pt x="30049" y="4635"/>
                    <a:pt x="29898" y="4665"/>
                  </a:cubicBezTo>
                  <a:lnTo>
                    <a:pt x="29898" y="4665"/>
                  </a:lnTo>
                  <a:cubicBezTo>
                    <a:pt x="30011" y="4566"/>
                    <a:pt x="30093" y="4441"/>
                    <a:pt x="30122" y="4324"/>
                  </a:cubicBezTo>
                  <a:cubicBezTo>
                    <a:pt x="30189" y="4023"/>
                    <a:pt x="30089" y="3756"/>
                    <a:pt x="29955" y="3456"/>
                  </a:cubicBezTo>
                  <a:cubicBezTo>
                    <a:pt x="29788" y="3089"/>
                    <a:pt x="29588" y="2656"/>
                    <a:pt x="29155" y="2389"/>
                  </a:cubicBezTo>
                  <a:cubicBezTo>
                    <a:pt x="28839" y="2215"/>
                    <a:pt x="28464" y="2146"/>
                    <a:pt x="28076" y="2146"/>
                  </a:cubicBezTo>
                  <a:cubicBezTo>
                    <a:pt x="27642" y="2146"/>
                    <a:pt x="27191" y="2232"/>
                    <a:pt x="26786" y="2355"/>
                  </a:cubicBezTo>
                  <a:cubicBezTo>
                    <a:pt x="26019" y="2589"/>
                    <a:pt x="25319" y="2956"/>
                    <a:pt x="24485" y="3056"/>
                  </a:cubicBezTo>
                  <a:cubicBezTo>
                    <a:pt x="24321" y="3080"/>
                    <a:pt x="24177" y="3090"/>
                    <a:pt x="24049" y="3090"/>
                  </a:cubicBezTo>
                  <a:cubicBezTo>
                    <a:pt x="23104" y="3090"/>
                    <a:pt x="22983" y="2518"/>
                    <a:pt x="21749" y="2489"/>
                  </a:cubicBezTo>
                  <a:cubicBezTo>
                    <a:pt x="21668" y="2470"/>
                    <a:pt x="21594" y="2462"/>
                    <a:pt x="21525" y="2462"/>
                  </a:cubicBezTo>
                  <a:cubicBezTo>
                    <a:pt x="20978" y="2462"/>
                    <a:pt x="20797" y="2989"/>
                    <a:pt x="20115" y="2989"/>
                  </a:cubicBezTo>
                  <a:cubicBezTo>
                    <a:pt x="20061" y="2992"/>
                    <a:pt x="20006" y="2993"/>
                    <a:pt x="19952" y="2993"/>
                  </a:cubicBezTo>
                  <a:cubicBezTo>
                    <a:pt x="19229" y="2993"/>
                    <a:pt x="18464" y="2785"/>
                    <a:pt x="18247" y="2289"/>
                  </a:cubicBezTo>
                  <a:cubicBezTo>
                    <a:pt x="18080" y="1922"/>
                    <a:pt x="18247" y="1455"/>
                    <a:pt x="17880" y="1188"/>
                  </a:cubicBezTo>
                  <a:cubicBezTo>
                    <a:pt x="17546" y="988"/>
                    <a:pt x="17079" y="1055"/>
                    <a:pt x="16679" y="988"/>
                  </a:cubicBezTo>
                  <a:cubicBezTo>
                    <a:pt x="15979" y="854"/>
                    <a:pt x="15512" y="387"/>
                    <a:pt x="14878" y="154"/>
                  </a:cubicBezTo>
                  <a:cubicBezTo>
                    <a:pt x="14586" y="52"/>
                    <a:pt x="14269" y="1"/>
                    <a:pt x="13951" y="1"/>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2"/>
            <p:cNvSpPr/>
            <p:nvPr/>
          </p:nvSpPr>
          <p:spPr>
            <a:xfrm flipH="1">
              <a:off x="138302" y="1571106"/>
              <a:ext cx="1504171" cy="707374"/>
            </a:xfrm>
            <a:custGeom>
              <a:rect b="b" l="l" r="r" t="t"/>
              <a:pathLst>
                <a:path extrusionOk="0" h="16707" w="35526">
                  <a:moveTo>
                    <a:pt x="11898" y="0"/>
                  </a:moveTo>
                  <a:cubicBezTo>
                    <a:pt x="10720" y="0"/>
                    <a:pt x="9544" y="816"/>
                    <a:pt x="9114" y="2404"/>
                  </a:cubicBezTo>
                  <a:lnTo>
                    <a:pt x="9114" y="2404"/>
                  </a:lnTo>
                  <a:cubicBezTo>
                    <a:pt x="9087" y="2456"/>
                    <a:pt x="9062" y="2509"/>
                    <a:pt x="9040" y="2564"/>
                  </a:cubicBezTo>
                  <a:cubicBezTo>
                    <a:pt x="8640" y="3531"/>
                    <a:pt x="8773" y="4665"/>
                    <a:pt x="8507" y="5699"/>
                  </a:cubicBezTo>
                  <a:cubicBezTo>
                    <a:pt x="7244" y="4960"/>
                    <a:pt x="5868" y="4420"/>
                    <a:pt x="4457" y="4420"/>
                  </a:cubicBezTo>
                  <a:cubicBezTo>
                    <a:pt x="4339" y="4420"/>
                    <a:pt x="4221" y="4424"/>
                    <a:pt x="4103" y="4432"/>
                  </a:cubicBezTo>
                  <a:cubicBezTo>
                    <a:pt x="2569" y="4565"/>
                    <a:pt x="1001" y="5532"/>
                    <a:pt x="501" y="7067"/>
                  </a:cubicBezTo>
                  <a:cubicBezTo>
                    <a:pt x="0" y="8635"/>
                    <a:pt x="1068" y="10603"/>
                    <a:pt x="2702" y="10736"/>
                  </a:cubicBezTo>
                  <a:cubicBezTo>
                    <a:pt x="2757" y="10740"/>
                    <a:pt x="2812" y="10742"/>
                    <a:pt x="2868" y="10742"/>
                  </a:cubicBezTo>
                  <a:cubicBezTo>
                    <a:pt x="3718" y="10742"/>
                    <a:pt x="4571" y="10301"/>
                    <a:pt x="5450" y="10301"/>
                  </a:cubicBezTo>
                  <a:cubicBezTo>
                    <a:pt x="5479" y="10301"/>
                    <a:pt x="5508" y="10301"/>
                    <a:pt x="5538" y="10302"/>
                  </a:cubicBezTo>
                  <a:cubicBezTo>
                    <a:pt x="6405" y="12971"/>
                    <a:pt x="9007" y="15006"/>
                    <a:pt x="11876" y="15239"/>
                  </a:cubicBezTo>
                  <a:cubicBezTo>
                    <a:pt x="12609" y="15306"/>
                    <a:pt x="13377" y="15273"/>
                    <a:pt x="14077" y="15473"/>
                  </a:cubicBezTo>
                  <a:cubicBezTo>
                    <a:pt x="15101" y="15804"/>
                    <a:pt x="16044" y="16707"/>
                    <a:pt x="17126" y="16707"/>
                  </a:cubicBezTo>
                  <a:cubicBezTo>
                    <a:pt x="17242" y="16707"/>
                    <a:pt x="17360" y="16696"/>
                    <a:pt x="17480" y="16674"/>
                  </a:cubicBezTo>
                  <a:cubicBezTo>
                    <a:pt x="19147" y="16340"/>
                    <a:pt x="19281" y="14005"/>
                    <a:pt x="20448" y="12871"/>
                  </a:cubicBezTo>
                  <a:cubicBezTo>
                    <a:pt x="20928" y="12410"/>
                    <a:pt x="21595" y="12171"/>
                    <a:pt x="22260" y="12171"/>
                  </a:cubicBezTo>
                  <a:cubicBezTo>
                    <a:pt x="22751" y="12171"/>
                    <a:pt x="23240" y="12301"/>
                    <a:pt x="23651" y="12571"/>
                  </a:cubicBezTo>
                  <a:cubicBezTo>
                    <a:pt x="25085" y="13538"/>
                    <a:pt x="25552" y="15940"/>
                    <a:pt x="27353" y="16007"/>
                  </a:cubicBezTo>
                  <a:cubicBezTo>
                    <a:pt x="27374" y="16007"/>
                    <a:pt x="27395" y="16008"/>
                    <a:pt x="27415" y="16008"/>
                  </a:cubicBezTo>
                  <a:cubicBezTo>
                    <a:pt x="28290" y="16008"/>
                    <a:pt x="29061" y="15320"/>
                    <a:pt x="29355" y="14505"/>
                  </a:cubicBezTo>
                  <a:cubicBezTo>
                    <a:pt x="29622" y="13672"/>
                    <a:pt x="29455" y="12738"/>
                    <a:pt x="29155" y="11937"/>
                  </a:cubicBezTo>
                  <a:lnTo>
                    <a:pt x="29155" y="11937"/>
                  </a:lnTo>
                  <a:cubicBezTo>
                    <a:pt x="29466" y="11978"/>
                    <a:pt x="29780" y="11998"/>
                    <a:pt x="30094" y="11998"/>
                  </a:cubicBezTo>
                  <a:cubicBezTo>
                    <a:pt x="31330" y="11998"/>
                    <a:pt x="32574" y="11688"/>
                    <a:pt x="33691" y="11103"/>
                  </a:cubicBezTo>
                  <a:cubicBezTo>
                    <a:pt x="33929" y="10984"/>
                    <a:pt x="34166" y="10748"/>
                    <a:pt x="34250" y="10513"/>
                  </a:cubicBezTo>
                  <a:lnTo>
                    <a:pt x="34250" y="10513"/>
                  </a:lnTo>
                  <a:cubicBezTo>
                    <a:pt x="34317" y="10564"/>
                    <a:pt x="34398" y="10596"/>
                    <a:pt x="34476" y="10596"/>
                  </a:cubicBezTo>
                  <a:cubicBezTo>
                    <a:pt x="34516" y="10596"/>
                    <a:pt x="34555" y="10588"/>
                    <a:pt x="34592" y="10569"/>
                  </a:cubicBezTo>
                  <a:cubicBezTo>
                    <a:pt x="34892" y="10469"/>
                    <a:pt x="35025" y="10136"/>
                    <a:pt x="35092" y="9835"/>
                  </a:cubicBezTo>
                  <a:cubicBezTo>
                    <a:pt x="35526" y="7701"/>
                    <a:pt x="34192" y="5265"/>
                    <a:pt x="32190" y="4765"/>
                  </a:cubicBezTo>
                  <a:cubicBezTo>
                    <a:pt x="31946" y="4700"/>
                    <a:pt x="31696" y="4669"/>
                    <a:pt x="31446" y="4669"/>
                  </a:cubicBezTo>
                  <a:cubicBezTo>
                    <a:pt x="29647" y="4669"/>
                    <a:pt x="27833" y="6264"/>
                    <a:pt x="27920" y="8168"/>
                  </a:cubicBezTo>
                  <a:cubicBezTo>
                    <a:pt x="25485" y="7434"/>
                    <a:pt x="22817" y="6366"/>
                    <a:pt x="21949" y="3931"/>
                  </a:cubicBezTo>
                  <a:cubicBezTo>
                    <a:pt x="21716" y="3297"/>
                    <a:pt x="21549" y="2564"/>
                    <a:pt x="21015" y="2230"/>
                  </a:cubicBezTo>
                  <a:cubicBezTo>
                    <a:pt x="20802" y="2088"/>
                    <a:pt x="20555" y="2047"/>
                    <a:pt x="20311" y="2047"/>
                  </a:cubicBezTo>
                  <a:cubicBezTo>
                    <a:pt x="20211" y="2047"/>
                    <a:pt x="20111" y="2054"/>
                    <a:pt x="20015" y="2063"/>
                  </a:cubicBezTo>
                  <a:cubicBezTo>
                    <a:pt x="18847" y="2130"/>
                    <a:pt x="17713" y="2397"/>
                    <a:pt x="16646" y="2864"/>
                  </a:cubicBezTo>
                  <a:cubicBezTo>
                    <a:pt x="16457" y="2958"/>
                    <a:pt x="16268" y="3052"/>
                    <a:pt x="16080" y="3052"/>
                  </a:cubicBezTo>
                  <a:cubicBezTo>
                    <a:pt x="16001" y="3052"/>
                    <a:pt x="15923" y="3036"/>
                    <a:pt x="15845" y="2997"/>
                  </a:cubicBezTo>
                  <a:cubicBezTo>
                    <a:pt x="15645" y="2897"/>
                    <a:pt x="15512" y="2664"/>
                    <a:pt x="15411" y="2463"/>
                  </a:cubicBezTo>
                  <a:cubicBezTo>
                    <a:pt x="14711" y="1196"/>
                    <a:pt x="13577" y="195"/>
                    <a:pt x="12276" y="28"/>
                  </a:cubicBezTo>
                  <a:cubicBezTo>
                    <a:pt x="12150" y="10"/>
                    <a:pt x="12024" y="0"/>
                    <a:pt x="11898"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2"/>
            <p:cNvSpPr/>
            <p:nvPr/>
          </p:nvSpPr>
          <p:spPr>
            <a:xfrm flipH="1">
              <a:off x="138302" y="1571106"/>
              <a:ext cx="1504171" cy="707374"/>
            </a:xfrm>
            <a:custGeom>
              <a:rect b="b" l="l" r="r" t="t"/>
              <a:pathLst>
                <a:path extrusionOk="0" h="16707" w="35526">
                  <a:moveTo>
                    <a:pt x="11898" y="0"/>
                  </a:moveTo>
                  <a:cubicBezTo>
                    <a:pt x="10720" y="0"/>
                    <a:pt x="9544" y="816"/>
                    <a:pt x="9114" y="2404"/>
                  </a:cubicBezTo>
                  <a:lnTo>
                    <a:pt x="9114" y="2404"/>
                  </a:lnTo>
                  <a:cubicBezTo>
                    <a:pt x="9087" y="2456"/>
                    <a:pt x="9062" y="2509"/>
                    <a:pt x="9040" y="2564"/>
                  </a:cubicBezTo>
                  <a:cubicBezTo>
                    <a:pt x="8640" y="3531"/>
                    <a:pt x="8773" y="4665"/>
                    <a:pt x="8507" y="5699"/>
                  </a:cubicBezTo>
                  <a:cubicBezTo>
                    <a:pt x="7244" y="4960"/>
                    <a:pt x="5868" y="4420"/>
                    <a:pt x="4457" y="4420"/>
                  </a:cubicBezTo>
                  <a:cubicBezTo>
                    <a:pt x="4339" y="4420"/>
                    <a:pt x="4221" y="4424"/>
                    <a:pt x="4103" y="4432"/>
                  </a:cubicBezTo>
                  <a:cubicBezTo>
                    <a:pt x="2569" y="4565"/>
                    <a:pt x="1001" y="5532"/>
                    <a:pt x="501" y="7067"/>
                  </a:cubicBezTo>
                  <a:cubicBezTo>
                    <a:pt x="0" y="8635"/>
                    <a:pt x="1068" y="10603"/>
                    <a:pt x="2702" y="10736"/>
                  </a:cubicBezTo>
                  <a:cubicBezTo>
                    <a:pt x="2757" y="10740"/>
                    <a:pt x="2812" y="10742"/>
                    <a:pt x="2868" y="10742"/>
                  </a:cubicBezTo>
                  <a:cubicBezTo>
                    <a:pt x="3718" y="10742"/>
                    <a:pt x="4571" y="10301"/>
                    <a:pt x="5450" y="10301"/>
                  </a:cubicBezTo>
                  <a:cubicBezTo>
                    <a:pt x="5479" y="10301"/>
                    <a:pt x="5508" y="10301"/>
                    <a:pt x="5538" y="10302"/>
                  </a:cubicBezTo>
                  <a:cubicBezTo>
                    <a:pt x="6405" y="12971"/>
                    <a:pt x="9007" y="15006"/>
                    <a:pt x="11876" y="15239"/>
                  </a:cubicBezTo>
                  <a:cubicBezTo>
                    <a:pt x="12609" y="15306"/>
                    <a:pt x="13377" y="15273"/>
                    <a:pt x="14077" y="15473"/>
                  </a:cubicBezTo>
                  <a:cubicBezTo>
                    <a:pt x="15101" y="15804"/>
                    <a:pt x="16044" y="16707"/>
                    <a:pt x="17126" y="16707"/>
                  </a:cubicBezTo>
                  <a:cubicBezTo>
                    <a:pt x="17242" y="16707"/>
                    <a:pt x="17360" y="16696"/>
                    <a:pt x="17480" y="16674"/>
                  </a:cubicBezTo>
                  <a:cubicBezTo>
                    <a:pt x="19147" y="16340"/>
                    <a:pt x="19281" y="14005"/>
                    <a:pt x="20448" y="12871"/>
                  </a:cubicBezTo>
                  <a:cubicBezTo>
                    <a:pt x="20928" y="12410"/>
                    <a:pt x="21595" y="12171"/>
                    <a:pt x="22260" y="12171"/>
                  </a:cubicBezTo>
                  <a:cubicBezTo>
                    <a:pt x="22751" y="12171"/>
                    <a:pt x="23240" y="12301"/>
                    <a:pt x="23651" y="12571"/>
                  </a:cubicBezTo>
                  <a:cubicBezTo>
                    <a:pt x="25085" y="13538"/>
                    <a:pt x="25552" y="15940"/>
                    <a:pt x="27353" y="16007"/>
                  </a:cubicBezTo>
                  <a:cubicBezTo>
                    <a:pt x="27374" y="16007"/>
                    <a:pt x="27395" y="16008"/>
                    <a:pt x="27415" y="16008"/>
                  </a:cubicBezTo>
                  <a:cubicBezTo>
                    <a:pt x="28290" y="16008"/>
                    <a:pt x="29061" y="15320"/>
                    <a:pt x="29355" y="14505"/>
                  </a:cubicBezTo>
                  <a:cubicBezTo>
                    <a:pt x="29622" y="13672"/>
                    <a:pt x="29455" y="12738"/>
                    <a:pt x="29155" y="11937"/>
                  </a:cubicBezTo>
                  <a:lnTo>
                    <a:pt x="29155" y="11937"/>
                  </a:lnTo>
                  <a:cubicBezTo>
                    <a:pt x="29466" y="11978"/>
                    <a:pt x="29780" y="11998"/>
                    <a:pt x="30094" y="11998"/>
                  </a:cubicBezTo>
                  <a:cubicBezTo>
                    <a:pt x="31330" y="11998"/>
                    <a:pt x="32574" y="11688"/>
                    <a:pt x="33691" y="11103"/>
                  </a:cubicBezTo>
                  <a:cubicBezTo>
                    <a:pt x="33929" y="10984"/>
                    <a:pt x="34166" y="10748"/>
                    <a:pt x="34250" y="10513"/>
                  </a:cubicBezTo>
                  <a:lnTo>
                    <a:pt x="34250" y="10513"/>
                  </a:lnTo>
                  <a:cubicBezTo>
                    <a:pt x="34317" y="10564"/>
                    <a:pt x="34398" y="10596"/>
                    <a:pt x="34476" y="10596"/>
                  </a:cubicBezTo>
                  <a:cubicBezTo>
                    <a:pt x="34516" y="10596"/>
                    <a:pt x="34555" y="10588"/>
                    <a:pt x="34592" y="10569"/>
                  </a:cubicBezTo>
                  <a:cubicBezTo>
                    <a:pt x="34892" y="10469"/>
                    <a:pt x="35025" y="10136"/>
                    <a:pt x="35092" y="9835"/>
                  </a:cubicBezTo>
                  <a:cubicBezTo>
                    <a:pt x="35526" y="7701"/>
                    <a:pt x="34192" y="5265"/>
                    <a:pt x="32190" y="4765"/>
                  </a:cubicBezTo>
                  <a:cubicBezTo>
                    <a:pt x="31946" y="4700"/>
                    <a:pt x="31696" y="4669"/>
                    <a:pt x="31446" y="4669"/>
                  </a:cubicBezTo>
                  <a:cubicBezTo>
                    <a:pt x="29647" y="4669"/>
                    <a:pt x="27833" y="6264"/>
                    <a:pt x="27920" y="8168"/>
                  </a:cubicBezTo>
                  <a:cubicBezTo>
                    <a:pt x="25485" y="7434"/>
                    <a:pt x="22817" y="6366"/>
                    <a:pt x="21949" y="3931"/>
                  </a:cubicBezTo>
                  <a:cubicBezTo>
                    <a:pt x="21716" y="3297"/>
                    <a:pt x="21549" y="2564"/>
                    <a:pt x="21015" y="2230"/>
                  </a:cubicBezTo>
                  <a:cubicBezTo>
                    <a:pt x="20802" y="2088"/>
                    <a:pt x="20555" y="2047"/>
                    <a:pt x="20311" y="2047"/>
                  </a:cubicBezTo>
                  <a:cubicBezTo>
                    <a:pt x="20211" y="2047"/>
                    <a:pt x="20111" y="2054"/>
                    <a:pt x="20015" y="2063"/>
                  </a:cubicBezTo>
                  <a:cubicBezTo>
                    <a:pt x="18847" y="2130"/>
                    <a:pt x="17713" y="2397"/>
                    <a:pt x="16646" y="2864"/>
                  </a:cubicBezTo>
                  <a:cubicBezTo>
                    <a:pt x="16457" y="2958"/>
                    <a:pt x="16268" y="3052"/>
                    <a:pt x="16080" y="3052"/>
                  </a:cubicBezTo>
                  <a:cubicBezTo>
                    <a:pt x="16001" y="3052"/>
                    <a:pt x="15923" y="3036"/>
                    <a:pt x="15845" y="2997"/>
                  </a:cubicBezTo>
                  <a:cubicBezTo>
                    <a:pt x="15645" y="2897"/>
                    <a:pt x="15512" y="2664"/>
                    <a:pt x="15411" y="2463"/>
                  </a:cubicBezTo>
                  <a:cubicBezTo>
                    <a:pt x="14711" y="1196"/>
                    <a:pt x="13577" y="195"/>
                    <a:pt x="12276" y="28"/>
                  </a:cubicBezTo>
                  <a:cubicBezTo>
                    <a:pt x="12150" y="10"/>
                    <a:pt x="12024" y="0"/>
                    <a:pt x="11898"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2"/>
            <p:cNvSpPr/>
            <p:nvPr/>
          </p:nvSpPr>
          <p:spPr>
            <a:xfrm flipH="1">
              <a:off x="190549" y="1528173"/>
              <a:ext cx="1395103" cy="668464"/>
            </a:xfrm>
            <a:custGeom>
              <a:rect b="b" l="l" r="r" t="t"/>
              <a:pathLst>
                <a:path extrusionOk="0" h="15788" w="32950">
                  <a:moveTo>
                    <a:pt x="10733" y="1"/>
                  </a:moveTo>
                  <a:cubicBezTo>
                    <a:pt x="9465" y="1"/>
                    <a:pt x="8215" y="899"/>
                    <a:pt x="7898" y="2610"/>
                  </a:cubicBezTo>
                  <a:lnTo>
                    <a:pt x="7936" y="2596"/>
                  </a:lnTo>
                  <a:lnTo>
                    <a:pt x="7936" y="2596"/>
                  </a:lnTo>
                  <a:cubicBezTo>
                    <a:pt x="7935" y="2601"/>
                    <a:pt x="7933" y="2605"/>
                    <a:pt x="7932" y="2610"/>
                  </a:cubicBezTo>
                  <a:cubicBezTo>
                    <a:pt x="7598" y="3578"/>
                    <a:pt x="7798" y="4645"/>
                    <a:pt x="7598" y="5646"/>
                  </a:cubicBezTo>
                  <a:cubicBezTo>
                    <a:pt x="6561" y="5153"/>
                    <a:pt x="5423" y="4781"/>
                    <a:pt x="4293" y="4781"/>
                  </a:cubicBezTo>
                  <a:cubicBezTo>
                    <a:pt x="3970" y="4781"/>
                    <a:pt x="3648" y="4812"/>
                    <a:pt x="3328" y="4878"/>
                  </a:cubicBezTo>
                  <a:cubicBezTo>
                    <a:pt x="1861" y="5179"/>
                    <a:pt x="493" y="6313"/>
                    <a:pt x="260" y="7847"/>
                  </a:cubicBezTo>
                  <a:cubicBezTo>
                    <a:pt x="0" y="9307"/>
                    <a:pt x="1128" y="10987"/>
                    <a:pt x="2540" y="10987"/>
                  </a:cubicBezTo>
                  <a:cubicBezTo>
                    <a:pt x="2580" y="10987"/>
                    <a:pt x="2621" y="10986"/>
                    <a:pt x="2661" y="10983"/>
                  </a:cubicBezTo>
                  <a:cubicBezTo>
                    <a:pt x="3529" y="10949"/>
                    <a:pt x="4329" y="10349"/>
                    <a:pt x="5196" y="10282"/>
                  </a:cubicBezTo>
                  <a:cubicBezTo>
                    <a:pt x="6231" y="12717"/>
                    <a:pt x="8666" y="14419"/>
                    <a:pt x="11201" y="14519"/>
                  </a:cubicBezTo>
                  <a:cubicBezTo>
                    <a:pt x="11835" y="14552"/>
                    <a:pt x="12502" y="14485"/>
                    <a:pt x="13135" y="14686"/>
                  </a:cubicBezTo>
                  <a:cubicBezTo>
                    <a:pt x="14063" y="14955"/>
                    <a:pt x="14910" y="15788"/>
                    <a:pt x="15821" y="15788"/>
                  </a:cubicBezTo>
                  <a:cubicBezTo>
                    <a:pt x="15926" y="15788"/>
                    <a:pt x="16031" y="15777"/>
                    <a:pt x="16138" y="15753"/>
                  </a:cubicBezTo>
                  <a:cubicBezTo>
                    <a:pt x="17605" y="15419"/>
                    <a:pt x="17739" y="13218"/>
                    <a:pt x="18840" y="12150"/>
                  </a:cubicBezTo>
                  <a:cubicBezTo>
                    <a:pt x="19260" y="11749"/>
                    <a:pt x="19829" y="11537"/>
                    <a:pt x="20396" y="11537"/>
                  </a:cubicBezTo>
                  <a:cubicBezTo>
                    <a:pt x="20865" y="11537"/>
                    <a:pt x="21331" y="11682"/>
                    <a:pt x="21708" y="11984"/>
                  </a:cubicBezTo>
                  <a:cubicBezTo>
                    <a:pt x="22976" y="12951"/>
                    <a:pt x="23276" y="15286"/>
                    <a:pt x="24844" y="15486"/>
                  </a:cubicBezTo>
                  <a:cubicBezTo>
                    <a:pt x="24903" y="15493"/>
                    <a:pt x="24961" y="15497"/>
                    <a:pt x="25019" y="15497"/>
                  </a:cubicBezTo>
                  <a:cubicBezTo>
                    <a:pt x="25750" y="15497"/>
                    <a:pt x="26403" y="14929"/>
                    <a:pt x="26712" y="14219"/>
                  </a:cubicBezTo>
                  <a:cubicBezTo>
                    <a:pt x="27012" y="13451"/>
                    <a:pt x="26945" y="12551"/>
                    <a:pt x="26712" y="11783"/>
                  </a:cubicBezTo>
                  <a:lnTo>
                    <a:pt x="26712" y="11783"/>
                  </a:lnTo>
                  <a:cubicBezTo>
                    <a:pt x="27238" y="11912"/>
                    <a:pt x="27779" y="11976"/>
                    <a:pt x="28321" y="11976"/>
                  </a:cubicBezTo>
                  <a:cubicBezTo>
                    <a:pt x="29189" y="11976"/>
                    <a:pt x="30060" y="11812"/>
                    <a:pt x="30881" y="11483"/>
                  </a:cubicBezTo>
                  <a:cubicBezTo>
                    <a:pt x="31100" y="11384"/>
                    <a:pt x="31342" y="11190"/>
                    <a:pt x="31446" y="10979"/>
                  </a:cubicBezTo>
                  <a:lnTo>
                    <a:pt x="31446" y="10979"/>
                  </a:lnTo>
                  <a:cubicBezTo>
                    <a:pt x="31512" y="11045"/>
                    <a:pt x="31600" y="11090"/>
                    <a:pt x="31688" y="11090"/>
                  </a:cubicBezTo>
                  <a:cubicBezTo>
                    <a:pt x="31708" y="11090"/>
                    <a:pt x="31729" y="11088"/>
                    <a:pt x="31749" y="11083"/>
                  </a:cubicBezTo>
                  <a:cubicBezTo>
                    <a:pt x="32049" y="11050"/>
                    <a:pt x="32182" y="10749"/>
                    <a:pt x="32282" y="10449"/>
                  </a:cubicBezTo>
                  <a:cubicBezTo>
                    <a:pt x="32950" y="8481"/>
                    <a:pt x="32049" y="6013"/>
                    <a:pt x="30214" y="5279"/>
                  </a:cubicBezTo>
                  <a:cubicBezTo>
                    <a:pt x="29881" y="5148"/>
                    <a:pt x="29532" y="5087"/>
                    <a:pt x="29181" y="5087"/>
                  </a:cubicBezTo>
                  <a:cubicBezTo>
                    <a:pt x="27564" y="5087"/>
                    <a:pt x="25933" y="6381"/>
                    <a:pt x="25878" y="8081"/>
                  </a:cubicBezTo>
                  <a:cubicBezTo>
                    <a:pt x="23676" y="7180"/>
                    <a:pt x="21208" y="6013"/>
                    <a:pt x="20441" y="3678"/>
                  </a:cubicBezTo>
                  <a:cubicBezTo>
                    <a:pt x="20241" y="3077"/>
                    <a:pt x="20140" y="2377"/>
                    <a:pt x="19607" y="2043"/>
                  </a:cubicBezTo>
                  <a:cubicBezTo>
                    <a:pt x="19307" y="1843"/>
                    <a:pt x="18973" y="1843"/>
                    <a:pt x="18606" y="1843"/>
                  </a:cubicBezTo>
                  <a:cubicBezTo>
                    <a:pt x="17472" y="1876"/>
                    <a:pt x="16371" y="2143"/>
                    <a:pt x="15304" y="2610"/>
                  </a:cubicBezTo>
                  <a:cubicBezTo>
                    <a:pt x="15136" y="2706"/>
                    <a:pt x="14952" y="2784"/>
                    <a:pt x="14763" y="2784"/>
                  </a:cubicBezTo>
                  <a:cubicBezTo>
                    <a:pt x="14688" y="2784"/>
                    <a:pt x="14612" y="2772"/>
                    <a:pt x="14536" y="2744"/>
                  </a:cubicBezTo>
                  <a:cubicBezTo>
                    <a:pt x="14336" y="2677"/>
                    <a:pt x="14236" y="2443"/>
                    <a:pt x="14103" y="2243"/>
                  </a:cubicBezTo>
                  <a:cubicBezTo>
                    <a:pt x="13402" y="1076"/>
                    <a:pt x="12235" y="108"/>
                    <a:pt x="10934" y="8"/>
                  </a:cubicBezTo>
                  <a:cubicBezTo>
                    <a:pt x="10867" y="3"/>
                    <a:pt x="10800" y="1"/>
                    <a:pt x="10733"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2"/>
            <p:cNvSpPr/>
            <p:nvPr/>
          </p:nvSpPr>
          <p:spPr>
            <a:xfrm flipH="1">
              <a:off x="330355" y="1603115"/>
              <a:ext cx="1116929" cy="379663"/>
            </a:xfrm>
            <a:custGeom>
              <a:rect b="b" l="l" r="r" t="t"/>
              <a:pathLst>
                <a:path extrusionOk="0" h="8967" w="26380">
                  <a:moveTo>
                    <a:pt x="8550" y="0"/>
                  </a:moveTo>
                  <a:cubicBezTo>
                    <a:pt x="7596" y="0"/>
                    <a:pt x="6631" y="477"/>
                    <a:pt x="6351" y="1404"/>
                  </a:cubicBezTo>
                  <a:lnTo>
                    <a:pt x="6351" y="1404"/>
                  </a:lnTo>
                  <a:cubicBezTo>
                    <a:pt x="6344" y="1416"/>
                    <a:pt x="6338" y="1428"/>
                    <a:pt x="6332" y="1441"/>
                  </a:cubicBezTo>
                  <a:cubicBezTo>
                    <a:pt x="6065" y="2008"/>
                    <a:pt x="6232" y="2608"/>
                    <a:pt x="6065" y="3175"/>
                  </a:cubicBezTo>
                  <a:cubicBezTo>
                    <a:pt x="5238" y="2891"/>
                    <a:pt x="4331" y="2687"/>
                    <a:pt x="3437" y="2687"/>
                  </a:cubicBezTo>
                  <a:cubicBezTo>
                    <a:pt x="3177" y="2687"/>
                    <a:pt x="2918" y="2704"/>
                    <a:pt x="2662" y="2742"/>
                  </a:cubicBezTo>
                  <a:cubicBezTo>
                    <a:pt x="1495" y="2908"/>
                    <a:pt x="394" y="3575"/>
                    <a:pt x="194" y="4443"/>
                  </a:cubicBezTo>
                  <a:cubicBezTo>
                    <a:pt x="0" y="5282"/>
                    <a:pt x="899" y="6214"/>
                    <a:pt x="2014" y="6214"/>
                  </a:cubicBezTo>
                  <a:cubicBezTo>
                    <a:pt x="2052" y="6214"/>
                    <a:pt x="2090" y="6213"/>
                    <a:pt x="2129" y="6211"/>
                  </a:cubicBezTo>
                  <a:cubicBezTo>
                    <a:pt x="2829" y="6211"/>
                    <a:pt x="3463" y="5844"/>
                    <a:pt x="4163" y="5844"/>
                  </a:cubicBezTo>
                  <a:cubicBezTo>
                    <a:pt x="4997" y="7211"/>
                    <a:pt x="6932" y="8179"/>
                    <a:pt x="8967" y="8245"/>
                  </a:cubicBezTo>
                  <a:cubicBezTo>
                    <a:pt x="9167" y="8245"/>
                    <a:pt x="9372" y="8240"/>
                    <a:pt x="9579" y="8240"/>
                  </a:cubicBezTo>
                  <a:cubicBezTo>
                    <a:pt x="9889" y="8240"/>
                    <a:pt x="10201" y="8252"/>
                    <a:pt x="10501" y="8312"/>
                  </a:cubicBezTo>
                  <a:cubicBezTo>
                    <a:pt x="11249" y="8492"/>
                    <a:pt x="11916" y="8966"/>
                    <a:pt x="12671" y="8966"/>
                  </a:cubicBezTo>
                  <a:cubicBezTo>
                    <a:pt x="12758" y="8966"/>
                    <a:pt x="12847" y="8960"/>
                    <a:pt x="12936" y="8946"/>
                  </a:cubicBezTo>
                  <a:cubicBezTo>
                    <a:pt x="14104" y="8746"/>
                    <a:pt x="14204" y="7512"/>
                    <a:pt x="15071" y="6878"/>
                  </a:cubicBezTo>
                  <a:cubicBezTo>
                    <a:pt x="15396" y="6661"/>
                    <a:pt x="15848" y="6542"/>
                    <a:pt x="16301" y="6542"/>
                  </a:cubicBezTo>
                  <a:cubicBezTo>
                    <a:pt x="16684" y="6542"/>
                    <a:pt x="17067" y="6628"/>
                    <a:pt x="17373" y="6811"/>
                  </a:cubicBezTo>
                  <a:cubicBezTo>
                    <a:pt x="18374" y="7345"/>
                    <a:pt x="18640" y="8679"/>
                    <a:pt x="19875" y="8779"/>
                  </a:cubicBezTo>
                  <a:cubicBezTo>
                    <a:pt x="19929" y="8785"/>
                    <a:pt x="19984" y="8788"/>
                    <a:pt x="20037" y="8788"/>
                  </a:cubicBezTo>
                  <a:cubicBezTo>
                    <a:pt x="20609" y="8788"/>
                    <a:pt x="21129" y="8475"/>
                    <a:pt x="21342" y="8079"/>
                  </a:cubicBezTo>
                  <a:cubicBezTo>
                    <a:pt x="21609" y="7645"/>
                    <a:pt x="21542" y="7111"/>
                    <a:pt x="21376" y="6678"/>
                  </a:cubicBezTo>
                  <a:lnTo>
                    <a:pt x="21376" y="6678"/>
                  </a:lnTo>
                  <a:cubicBezTo>
                    <a:pt x="21799" y="6755"/>
                    <a:pt x="22231" y="6792"/>
                    <a:pt x="22665" y="6792"/>
                  </a:cubicBezTo>
                  <a:cubicBezTo>
                    <a:pt x="23359" y="6792"/>
                    <a:pt x="24054" y="6696"/>
                    <a:pt x="24711" y="6511"/>
                  </a:cubicBezTo>
                  <a:cubicBezTo>
                    <a:pt x="24883" y="6454"/>
                    <a:pt x="25064" y="6354"/>
                    <a:pt x="25152" y="6241"/>
                  </a:cubicBezTo>
                  <a:lnTo>
                    <a:pt x="25152" y="6241"/>
                  </a:lnTo>
                  <a:cubicBezTo>
                    <a:pt x="25208" y="6284"/>
                    <a:pt x="25285" y="6314"/>
                    <a:pt x="25366" y="6314"/>
                  </a:cubicBezTo>
                  <a:cubicBezTo>
                    <a:pt x="25381" y="6314"/>
                    <a:pt x="25397" y="6313"/>
                    <a:pt x="25412" y="6311"/>
                  </a:cubicBezTo>
                  <a:cubicBezTo>
                    <a:pt x="25645" y="6277"/>
                    <a:pt x="25745" y="6077"/>
                    <a:pt x="25846" y="5944"/>
                  </a:cubicBezTo>
                  <a:cubicBezTo>
                    <a:pt x="26379" y="4810"/>
                    <a:pt x="25645" y="3409"/>
                    <a:pt x="24178" y="2975"/>
                  </a:cubicBezTo>
                  <a:cubicBezTo>
                    <a:pt x="23909" y="2897"/>
                    <a:pt x="23628" y="2861"/>
                    <a:pt x="23346" y="2861"/>
                  </a:cubicBezTo>
                  <a:cubicBezTo>
                    <a:pt x="22055" y="2861"/>
                    <a:pt x="20763" y="3618"/>
                    <a:pt x="20709" y="4576"/>
                  </a:cubicBezTo>
                  <a:cubicBezTo>
                    <a:pt x="18941" y="4076"/>
                    <a:pt x="16973" y="3409"/>
                    <a:pt x="16372" y="2074"/>
                  </a:cubicBezTo>
                  <a:cubicBezTo>
                    <a:pt x="16205" y="1741"/>
                    <a:pt x="16105" y="1341"/>
                    <a:pt x="15705" y="1140"/>
                  </a:cubicBezTo>
                  <a:cubicBezTo>
                    <a:pt x="15471" y="1040"/>
                    <a:pt x="15171" y="1040"/>
                    <a:pt x="14904" y="1040"/>
                  </a:cubicBezTo>
                  <a:cubicBezTo>
                    <a:pt x="14004" y="1040"/>
                    <a:pt x="13103" y="1207"/>
                    <a:pt x="12269" y="1474"/>
                  </a:cubicBezTo>
                  <a:cubicBezTo>
                    <a:pt x="12128" y="1521"/>
                    <a:pt x="11969" y="1568"/>
                    <a:pt x="11818" y="1568"/>
                  </a:cubicBezTo>
                  <a:cubicBezTo>
                    <a:pt x="11756" y="1568"/>
                    <a:pt x="11694" y="1560"/>
                    <a:pt x="11635" y="1541"/>
                  </a:cubicBezTo>
                  <a:cubicBezTo>
                    <a:pt x="11469" y="1507"/>
                    <a:pt x="11369" y="1374"/>
                    <a:pt x="11302" y="1274"/>
                  </a:cubicBezTo>
                  <a:cubicBezTo>
                    <a:pt x="10735" y="573"/>
                    <a:pt x="9801" y="40"/>
                    <a:pt x="8733" y="6"/>
                  </a:cubicBezTo>
                  <a:cubicBezTo>
                    <a:pt x="8672" y="2"/>
                    <a:pt x="8611" y="0"/>
                    <a:pt x="8550"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2"/>
            <p:cNvSpPr/>
            <p:nvPr/>
          </p:nvSpPr>
          <p:spPr>
            <a:xfrm flipH="1">
              <a:off x="1270987" y="2134013"/>
              <a:ext cx="1471696" cy="927796"/>
            </a:xfrm>
            <a:custGeom>
              <a:rect b="b" l="l" r="r" t="t"/>
              <a:pathLst>
                <a:path extrusionOk="0" h="21913" w="34759">
                  <a:moveTo>
                    <a:pt x="12831" y="1"/>
                  </a:moveTo>
                  <a:cubicBezTo>
                    <a:pt x="12735" y="1"/>
                    <a:pt x="12639" y="4"/>
                    <a:pt x="12543" y="10"/>
                  </a:cubicBezTo>
                  <a:cubicBezTo>
                    <a:pt x="11313" y="85"/>
                    <a:pt x="10045" y="764"/>
                    <a:pt x="9322" y="1835"/>
                  </a:cubicBezTo>
                  <a:lnTo>
                    <a:pt x="9322" y="1835"/>
                  </a:lnTo>
                  <a:cubicBezTo>
                    <a:pt x="8254" y="1934"/>
                    <a:pt x="7182" y="2015"/>
                    <a:pt x="6105" y="2078"/>
                  </a:cubicBezTo>
                  <a:cubicBezTo>
                    <a:pt x="5871" y="2078"/>
                    <a:pt x="5604" y="2111"/>
                    <a:pt x="5371" y="2211"/>
                  </a:cubicBezTo>
                  <a:cubicBezTo>
                    <a:pt x="5071" y="2345"/>
                    <a:pt x="4837" y="2578"/>
                    <a:pt x="4637" y="2845"/>
                  </a:cubicBezTo>
                  <a:cubicBezTo>
                    <a:pt x="3970" y="3746"/>
                    <a:pt x="3536" y="4880"/>
                    <a:pt x="3736" y="5981"/>
                  </a:cubicBezTo>
                  <a:cubicBezTo>
                    <a:pt x="3895" y="7029"/>
                    <a:pt x="4810" y="7956"/>
                    <a:pt x="5847" y="7956"/>
                  </a:cubicBezTo>
                  <a:cubicBezTo>
                    <a:pt x="5899" y="7956"/>
                    <a:pt x="5952" y="7953"/>
                    <a:pt x="6005" y="7949"/>
                  </a:cubicBezTo>
                  <a:lnTo>
                    <a:pt x="6005" y="7949"/>
                  </a:lnTo>
                  <a:cubicBezTo>
                    <a:pt x="4904" y="9250"/>
                    <a:pt x="3303" y="10150"/>
                    <a:pt x="1568" y="10350"/>
                  </a:cubicBezTo>
                  <a:cubicBezTo>
                    <a:pt x="1101" y="10384"/>
                    <a:pt x="567" y="10417"/>
                    <a:pt x="267" y="10784"/>
                  </a:cubicBezTo>
                  <a:cubicBezTo>
                    <a:pt x="34" y="11084"/>
                    <a:pt x="0" y="11484"/>
                    <a:pt x="34" y="11885"/>
                  </a:cubicBezTo>
                  <a:cubicBezTo>
                    <a:pt x="67" y="13152"/>
                    <a:pt x="401" y="14687"/>
                    <a:pt x="1635" y="15154"/>
                  </a:cubicBezTo>
                  <a:cubicBezTo>
                    <a:pt x="1853" y="15230"/>
                    <a:pt x="2070" y="15264"/>
                    <a:pt x="2285" y="15264"/>
                  </a:cubicBezTo>
                  <a:cubicBezTo>
                    <a:pt x="3382" y="15264"/>
                    <a:pt x="4433" y="14388"/>
                    <a:pt x="5437" y="13886"/>
                  </a:cubicBezTo>
                  <a:cubicBezTo>
                    <a:pt x="5721" y="13726"/>
                    <a:pt x="6071" y="13614"/>
                    <a:pt x="6392" y="13614"/>
                  </a:cubicBezTo>
                  <a:cubicBezTo>
                    <a:pt x="6674" y="13614"/>
                    <a:pt x="6934" y="13701"/>
                    <a:pt x="7105" y="13920"/>
                  </a:cubicBezTo>
                  <a:cubicBezTo>
                    <a:pt x="7305" y="14186"/>
                    <a:pt x="7305" y="14587"/>
                    <a:pt x="7272" y="14920"/>
                  </a:cubicBezTo>
                  <a:cubicBezTo>
                    <a:pt x="7139" y="16488"/>
                    <a:pt x="7039" y="18056"/>
                    <a:pt x="6905" y="19657"/>
                  </a:cubicBezTo>
                  <a:cubicBezTo>
                    <a:pt x="6872" y="20458"/>
                    <a:pt x="6939" y="21492"/>
                    <a:pt x="7739" y="21825"/>
                  </a:cubicBezTo>
                  <a:cubicBezTo>
                    <a:pt x="7901" y="21887"/>
                    <a:pt x="8072" y="21913"/>
                    <a:pt x="8248" y="21913"/>
                  </a:cubicBezTo>
                  <a:cubicBezTo>
                    <a:pt x="8542" y="21913"/>
                    <a:pt x="8848" y="21842"/>
                    <a:pt x="9140" y="21758"/>
                  </a:cubicBezTo>
                  <a:cubicBezTo>
                    <a:pt x="10441" y="21425"/>
                    <a:pt x="11709" y="20958"/>
                    <a:pt x="12909" y="20458"/>
                  </a:cubicBezTo>
                  <a:cubicBezTo>
                    <a:pt x="13210" y="20324"/>
                    <a:pt x="13510" y="20191"/>
                    <a:pt x="13710" y="19957"/>
                  </a:cubicBezTo>
                  <a:cubicBezTo>
                    <a:pt x="14711" y="18856"/>
                    <a:pt x="13110" y="17088"/>
                    <a:pt x="13743" y="15788"/>
                  </a:cubicBezTo>
                  <a:cubicBezTo>
                    <a:pt x="14046" y="15199"/>
                    <a:pt x="14663" y="14958"/>
                    <a:pt x="15341" y="14958"/>
                  </a:cubicBezTo>
                  <a:cubicBezTo>
                    <a:pt x="16008" y="14958"/>
                    <a:pt x="16734" y="15190"/>
                    <a:pt x="17279" y="15554"/>
                  </a:cubicBezTo>
                  <a:cubicBezTo>
                    <a:pt x="18380" y="16288"/>
                    <a:pt x="19281" y="17422"/>
                    <a:pt x="20648" y="17656"/>
                  </a:cubicBezTo>
                  <a:cubicBezTo>
                    <a:pt x="20803" y="17680"/>
                    <a:pt x="20958" y="17692"/>
                    <a:pt x="21113" y="17692"/>
                  </a:cubicBezTo>
                  <a:cubicBezTo>
                    <a:pt x="22222" y="17692"/>
                    <a:pt x="23306" y="17099"/>
                    <a:pt x="24184" y="16455"/>
                  </a:cubicBezTo>
                  <a:cubicBezTo>
                    <a:pt x="24751" y="16054"/>
                    <a:pt x="25285" y="15554"/>
                    <a:pt x="25418" y="14920"/>
                  </a:cubicBezTo>
                  <a:cubicBezTo>
                    <a:pt x="25544" y="14324"/>
                    <a:pt x="25109" y="13610"/>
                    <a:pt x="24530" y="13610"/>
                  </a:cubicBezTo>
                  <a:cubicBezTo>
                    <a:pt x="24493" y="13610"/>
                    <a:pt x="24456" y="13613"/>
                    <a:pt x="24418" y="13619"/>
                  </a:cubicBezTo>
                  <a:cubicBezTo>
                    <a:pt x="24700" y="12936"/>
                    <a:pt x="25449" y="12636"/>
                    <a:pt x="26205" y="12636"/>
                  </a:cubicBezTo>
                  <a:cubicBezTo>
                    <a:pt x="26520" y="12636"/>
                    <a:pt x="26836" y="12687"/>
                    <a:pt x="27120" y="12785"/>
                  </a:cubicBezTo>
                  <a:cubicBezTo>
                    <a:pt x="28087" y="13152"/>
                    <a:pt x="28854" y="13953"/>
                    <a:pt x="29655" y="14587"/>
                  </a:cubicBezTo>
                  <a:cubicBezTo>
                    <a:pt x="30352" y="15117"/>
                    <a:pt x="31213" y="15577"/>
                    <a:pt x="32080" y="15577"/>
                  </a:cubicBezTo>
                  <a:cubicBezTo>
                    <a:pt x="32250" y="15577"/>
                    <a:pt x="32421" y="15559"/>
                    <a:pt x="32590" y="15521"/>
                  </a:cubicBezTo>
                  <a:cubicBezTo>
                    <a:pt x="34158" y="15120"/>
                    <a:pt x="34758" y="13119"/>
                    <a:pt x="34225" y="11685"/>
                  </a:cubicBezTo>
                  <a:cubicBezTo>
                    <a:pt x="33691" y="10250"/>
                    <a:pt x="32390" y="9250"/>
                    <a:pt x="31223" y="8316"/>
                  </a:cubicBezTo>
                  <a:cubicBezTo>
                    <a:pt x="32523" y="8182"/>
                    <a:pt x="33157" y="6381"/>
                    <a:pt x="32557" y="5213"/>
                  </a:cubicBezTo>
                  <a:cubicBezTo>
                    <a:pt x="31956" y="4046"/>
                    <a:pt x="30589" y="3479"/>
                    <a:pt x="29321" y="3445"/>
                  </a:cubicBezTo>
                  <a:cubicBezTo>
                    <a:pt x="29230" y="3441"/>
                    <a:pt x="29140" y="3439"/>
                    <a:pt x="29049" y="3439"/>
                  </a:cubicBezTo>
                  <a:cubicBezTo>
                    <a:pt x="27037" y="3439"/>
                    <a:pt x="25029" y="4492"/>
                    <a:pt x="23784" y="6247"/>
                  </a:cubicBezTo>
                  <a:cubicBezTo>
                    <a:pt x="23517" y="6648"/>
                    <a:pt x="23250" y="7081"/>
                    <a:pt x="22783" y="7248"/>
                  </a:cubicBezTo>
                  <a:cubicBezTo>
                    <a:pt x="22676" y="7284"/>
                    <a:pt x="22567" y="7300"/>
                    <a:pt x="22456" y="7300"/>
                  </a:cubicBezTo>
                  <a:cubicBezTo>
                    <a:pt x="22047" y="7300"/>
                    <a:pt x="21623" y="7084"/>
                    <a:pt x="21282" y="6848"/>
                  </a:cubicBezTo>
                  <a:cubicBezTo>
                    <a:pt x="19881" y="5947"/>
                    <a:pt x="18580" y="4913"/>
                    <a:pt x="17446" y="3712"/>
                  </a:cubicBezTo>
                  <a:cubicBezTo>
                    <a:pt x="17880" y="3679"/>
                    <a:pt x="18113" y="3112"/>
                    <a:pt x="17980" y="2678"/>
                  </a:cubicBezTo>
                  <a:cubicBezTo>
                    <a:pt x="17846" y="2245"/>
                    <a:pt x="17513" y="1944"/>
                    <a:pt x="17146" y="1677"/>
                  </a:cubicBezTo>
                  <a:cubicBezTo>
                    <a:pt x="15859" y="736"/>
                    <a:pt x="14365" y="1"/>
                    <a:pt x="12831" y="1"/>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2"/>
            <p:cNvSpPr/>
            <p:nvPr/>
          </p:nvSpPr>
          <p:spPr>
            <a:xfrm flipH="1">
              <a:off x="1270987" y="2134013"/>
              <a:ext cx="1471696" cy="927796"/>
            </a:xfrm>
            <a:custGeom>
              <a:rect b="b" l="l" r="r" t="t"/>
              <a:pathLst>
                <a:path extrusionOk="0" h="21913" w="34759">
                  <a:moveTo>
                    <a:pt x="12831" y="1"/>
                  </a:moveTo>
                  <a:cubicBezTo>
                    <a:pt x="12735" y="1"/>
                    <a:pt x="12639" y="4"/>
                    <a:pt x="12543" y="10"/>
                  </a:cubicBezTo>
                  <a:cubicBezTo>
                    <a:pt x="11313" y="85"/>
                    <a:pt x="10045" y="764"/>
                    <a:pt x="9322" y="1835"/>
                  </a:cubicBezTo>
                  <a:lnTo>
                    <a:pt x="9322" y="1835"/>
                  </a:lnTo>
                  <a:cubicBezTo>
                    <a:pt x="8254" y="1934"/>
                    <a:pt x="7182" y="2015"/>
                    <a:pt x="6105" y="2078"/>
                  </a:cubicBezTo>
                  <a:cubicBezTo>
                    <a:pt x="5871" y="2078"/>
                    <a:pt x="5604" y="2111"/>
                    <a:pt x="5371" y="2211"/>
                  </a:cubicBezTo>
                  <a:cubicBezTo>
                    <a:pt x="5071" y="2345"/>
                    <a:pt x="4837" y="2578"/>
                    <a:pt x="4637" y="2845"/>
                  </a:cubicBezTo>
                  <a:cubicBezTo>
                    <a:pt x="3970" y="3746"/>
                    <a:pt x="3536" y="4880"/>
                    <a:pt x="3736" y="5981"/>
                  </a:cubicBezTo>
                  <a:cubicBezTo>
                    <a:pt x="3895" y="7029"/>
                    <a:pt x="4810" y="7956"/>
                    <a:pt x="5847" y="7956"/>
                  </a:cubicBezTo>
                  <a:cubicBezTo>
                    <a:pt x="5899" y="7956"/>
                    <a:pt x="5952" y="7953"/>
                    <a:pt x="6005" y="7949"/>
                  </a:cubicBezTo>
                  <a:lnTo>
                    <a:pt x="6005" y="7949"/>
                  </a:lnTo>
                  <a:cubicBezTo>
                    <a:pt x="4904" y="9250"/>
                    <a:pt x="3303" y="10150"/>
                    <a:pt x="1568" y="10350"/>
                  </a:cubicBezTo>
                  <a:cubicBezTo>
                    <a:pt x="1101" y="10384"/>
                    <a:pt x="567" y="10417"/>
                    <a:pt x="267" y="10784"/>
                  </a:cubicBezTo>
                  <a:cubicBezTo>
                    <a:pt x="34" y="11084"/>
                    <a:pt x="0" y="11484"/>
                    <a:pt x="34" y="11885"/>
                  </a:cubicBezTo>
                  <a:cubicBezTo>
                    <a:pt x="67" y="13152"/>
                    <a:pt x="401" y="14687"/>
                    <a:pt x="1635" y="15154"/>
                  </a:cubicBezTo>
                  <a:cubicBezTo>
                    <a:pt x="1853" y="15230"/>
                    <a:pt x="2070" y="15264"/>
                    <a:pt x="2285" y="15264"/>
                  </a:cubicBezTo>
                  <a:cubicBezTo>
                    <a:pt x="3382" y="15264"/>
                    <a:pt x="4433" y="14388"/>
                    <a:pt x="5437" y="13886"/>
                  </a:cubicBezTo>
                  <a:cubicBezTo>
                    <a:pt x="5721" y="13726"/>
                    <a:pt x="6071" y="13614"/>
                    <a:pt x="6392" y="13614"/>
                  </a:cubicBezTo>
                  <a:cubicBezTo>
                    <a:pt x="6674" y="13614"/>
                    <a:pt x="6934" y="13701"/>
                    <a:pt x="7105" y="13920"/>
                  </a:cubicBezTo>
                  <a:cubicBezTo>
                    <a:pt x="7305" y="14186"/>
                    <a:pt x="7305" y="14587"/>
                    <a:pt x="7272" y="14920"/>
                  </a:cubicBezTo>
                  <a:cubicBezTo>
                    <a:pt x="7139" y="16488"/>
                    <a:pt x="7039" y="18056"/>
                    <a:pt x="6905" y="19657"/>
                  </a:cubicBezTo>
                  <a:cubicBezTo>
                    <a:pt x="6872" y="20458"/>
                    <a:pt x="6939" y="21492"/>
                    <a:pt x="7739" y="21825"/>
                  </a:cubicBezTo>
                  <a:cubicBezTo>
                    <a:pt x="7901" y="21887"/>
                    <a:pt x="8072" y="21913"/>
                    <a:pt x="8248" y="21913"/>
                  </a:cubicBezTo>
                  <a:cubicBezTo>
                    <a:pt x="8542" y="21913"/>
                    <a:pt x="8848" y="21842"/>
                    <a:pt x="9140" y="21758"/>
                  </a:cubicBezTo>
                  <a:cubicBezTo>
                    <a:pt x="10441" y="21425"/>
                    <a:pt x="11709" y="20958"/>
                    <a:pt x="12909" y="20458"/>
                  </a:cubicBezTo>
                  <a:cubicBezTo>
                    <a:pt x="13210" y="20324"/>
                    <a:pt x="13510" y="20191"/>
                    <a:pt x="13710" y="19957"/>
                  </a:cubicBezTo>
                  <a:cubicBezTo>
                    <a:pt x="14711" y="18856"/>
                    <a:pt x="13110" y="17088"/>
                    <a:pt x="13743" y="15788"/>
                  </a:cubicBezTo>
                  <a:cubicBezTo>
                    <a:pt x="14046" y="15199"/>
                    <a:pt x="14663" y="14958"/>
                    <a:pt x="15341" y="14958"/>
                  </a:cubicBezTo>
                  <a:cubicBezTo>
                    <a:pt x="16008" y="14958"/>
                    <a:pt x="16734" y="15190"/>
                    <a:pt x="17279" y="15554"/>
                  </a:cubicBezTo>
                  <a:cubicBezTo>
                    <a:pt x="18380" y="16288"/>
                    <a:pt x="19281" y="17422"/>
                    <a:pt x="20648" y="17656"/>
                  </a:cubicBezTo>
                  <a:cubicBezTo>
                    <a:pt x="20803" y="17680"/>
                    <a:pt x="20958" y="17692"/>
                    <a:pt x="21113" y="17692"/>
                  </a:cubicBezTo>
                  <a:cubicBezTo>
                    <a:pt x="22222" y="17692"/>
                    <a:pt x="23306" y="17099"/>
                    <a:pt x="24184" y="16455"/>
                  </a:cubicBezTo>
                  <a:cubicBezTo>
                    <a:pt x="24751" y="16054"/>
                    <a:pt x="25285" y="15554"/>
                    <a:pt x="25418" y="14920"/>
                  </a:cubicBezTo>
                  <a:cubicBezTo>
                    <a:pt x="25544" y="14324"/>
                    <a:pt x="25109" y="13610"/>
                    <a:pt x="24530" y="13610"/>
                  </a:cubicBezTo>
                  <a:cubicBezTo>
                    <a:pt x="24493" y="13610"/>
                    <a:pt x="24456" y="13613"/>
                    <a:pt x="24418" y="13619"/>
                  </a:cubicBezTo>
                  <a:cubicBezTo>
                    <a:pt x="24700" y="12936"/>
                    <a:pt x="25449" y="12636"/>
                    <a:pt x="26205" y="12636"/>
                  </a:cubicBezTo>
                  <a:cubicBezTo>
                    <a:pt x="26520" y="12636"/>
                    <a:pt x="26836" y="12687"/>
                    <a:pt x="27120" y="12785"/>
                  </a:cubicBezTo>
                  <a:cubicBezTo>
                    <a:pt x="28087" y="13152"/>
                    <a:pt x="28854" y="13953"/>
                    <a:pt x="29655" y="14587"/>
                  </a:cubicBezTo>
                  <a:cubicBezTo>
                    <a:pt x="30352" y="15117"/>
                    <a:pt x="31213" y="15577"/>
                    <a:pt x="32080" y="15577"/>
                  </a:cubicBezTo>
                  <a:cubicBezTo>
                    <a:pt x="32250" y="15577"/>
                    <a:pt x="32421" y="15559"/>
                    <a:pt x="32590" y="15521"/>
                  </a:cubicBezTo>
                  <a:cubicBezTo>
                    <a:pt x="34158" y="15120"/>
                    <a:pt x="34758" y="13119"/>
                    <a:pt x="34225" y="11685"/>
                  </a:cubicBezTo>
                  <a:cubicBezTo>
                    <a:pt x="33691" y="10250"/>
                    <a:pt x="32390" y="9250"/>
                    <a:pt x="31223" y="8316"/>
                  </a:cubicBezTo>
                  <a:cubicBezTo>
                    <a:pt x="32523" y="8182"/>
                    <a:pt x="33157" y="6381"/>
                    <a:pt x="32557" y="5213"/>
                  </a:cubicBezTo>
                  <a:cubicBezTo>
                    <a:pt x="31956" y="4046"/>
                    <a:pt x="30589" y="3479"/>
                    <a:pt x="29321" y="3445"/>
                  </a:cubicBezTo>
                  <a:cubicBezTo>
                    <a:pt x="29230" y="3441"/>
                    <a:pt x="29140" y="3439"/>
                    <a:pt x="29049" y="3439"/>
                  </a:cubicBezTo>
                  <a:cubicBezTo>
                    <a:pt x="27037" y="3439"/>
                    <a:pt x="25029" y="4492"/>
                    <a:pt x="23784" y="6247"/>
                  </a:cubicBezTo>
                  <a:cubicBezTo>
                    <a:pt x="23517" y="6648"/>
                    <a:pt x="23250" y="7081"/>
                    <a:pt x="22783" y="7248"/>
                  </a:cubicBezTo>
                  <a:cubicBezTo>
                    <a:pt x="22676" y="7284"/>
                    <a:pt x="22567" y="7300"/>
                    <a:pt x="22456" y="7300"/>
                  </a:cubicBezTo>
                  <a:cubicBezTo>
                    <a:pt x="22047" y="7300"/>
                    <a:pt x="21623" y="7084"/>
                    <a:pt x="21282" y="6848"/>
                  </a:cubicBezTo>
                  <a:cubicBezTo>
                    <a:pt x="19881" y="5947"/>
                    <a:pt x="18580" y="4913"/>
                    <a:pt x="17446" y="3712"/>
                  </a:cubicBezTo>
                  <a:cubicBezTo>
                    <a:pt x="17880" y="3679"/>
                    <a:pt x="18113" y="3112"/>
                    <a:pt x="17980" y="2678"/>
                  </a:cubicBezTo>
                  <a:cubicBezTo>
                    <a:pt x="17846" y="2245"/>
                    <a:pt x="17513" y="1944"/>
                    <a:pt x="17146" y="1677"/>
                  </a:cubicBezTo>
                  <a:cubicBezTo>
                    <a:pt x="15859" y="736"/>
                    <a:pt x="14365" y="1"/>
                    <a:pt x="12831"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2"/>
            <p:cNvSpPr/>
            <p:nvPr/>
          </p:nvSpPr>
          <p:spPr>
            <a:xfrm flipH="1">
              <a:off x="1354312" y="2090995"/>
              <a:ext cx="1317748" cy="893162"/>
            </a:xfrm>
            <a:custGeom>
              <a:rect b="b" l="l" r="r" t="t"/>
              <a:pathLst>
                <a:path extrusionOk="0" h="21095" w="31123">
                  <a:moveTo>
                    <a:pt x="11362" y="0"/>
                  </a:moveTo>
                  <a:cubicBezTo>
                    <a:pt x="11200" y="0"/>
                    <a:pt x="11037" y="8"/>
                    <a:pt x="10875" y="25"/>
                  </a:cubicBezTo>
                  <a:cubicBezTo>
                    <a:pt x="9641" y="151"/>
                    <a:pt x="8427" y="865"/>
                    <a:pt x="7791" y="1939"/>
                  </a:cubicBezTo>
                  <a:lnTo>
                    <a:pt x="7791" y="1939"/>
                  </a:lnTo>
                  <a:cubicBezTo>
                    <a:pt x="6759" y="2101"/>
                    <a:pt x="5729" y="2264"/>
                    <a:pt x="4703" y="2427"/>
                  </a:cubicBezTo>
                  <a:cubicBezTo>
                    <a:pt x="4470" y="2493"/>
                    <a:pt x="4203" y="2527"/>
                    <a:pt x="4003" y="2627"/>
                  </a:cubicBezTo>
                  <a:cubicBezTo>
                    <a:pt x="3736" y="2794"/>
                    <a:pt x="3536" y="3060"/>
                    <a:pt x="3369" y="3327"/>
                  </a:cubicBezTo>
                  <a:cubicBezTo>
                    <a:pt x="2802" y="4228"/>
                    <a:pt x="2502" y="5362"/>
                    <a:pt x="2802" y="6363"/>
                  </a:cubicBezTo>
                  <a:cubicBezTo>
                    <a:pt x="3071" y="7289"/>
                    <a:pt x="3929" y="8028"/>
                    <a:pt x="4800" y="8028"/>
                  </a:cubicBezTo>
                  <a:cubicBezTo>
                    <a:pt x="4902" y="8028"/>
                    <a:pt x="5003" y="8018"/>
                    <a:pt x="5104" y="7997"/>
                  </a:cubicBezTo>
                  <a:lnTo>
                    <a:pt x="5104" y="7997"/>
                  </a:lnTo>
                  <a:cubicBezTo>
                    <a:pt x="4203" y="9365"/>
                    <a:pt x="2835" y="10366"/>
                    <a:pt x="1301" y="10766"/>
                  </a:cubicBezTo>
                  <a:cubicBezTo>
                    <a:pt x="901" y="10899"/>
                    <a:pt x="400" y="10999"/>
                    <a:pt x="200" y="11366"/>
                  </a:cubicBezTo>
                  <a:cubicBezTo>
                    <a:pt x="0" y="11667"/>
                    <a:pt x="67" y="12067"/>
                    <a:pt x="100" y="12434"/>
                  </a:cubicBezTo>
                  <a:cubicBezTo>
                    <a:pt x="300" y="13635"/>
                    <a:pt x="767" y="15036"/>
                    <a:pt x="1868" y="15302"/>
                  </a:cubicBezTo>
                  <a:cubicBezTo>
                    <a:pt x="1997" y="15335"/>
                    <a:pt x="2124" y="15350"/>
                    <a:pt x="2249" y="15350"/>
                  </a:cubicBezTo>
                  <a:cubicBezTo>
                    <a:pt x="3285" y="15350"/>
                    <a:pt x="4181" y="14323"/>
                    <a:pt x="5104" y="13668"/>
                  </a:cubicBezTo>
                  <a:cubicBezTo>
                    <a:pt x="5358" y="13492"/>
                    <a:pt x="5692" y="13351"/>
                    <a:pt x="5992" y="13351"/>
                  </a:cubicBezTo>
                  <a:cubicBezTo>
                    <a:pt x="6204" y="13351"/>
                    <a:pt x="6400" y="13422"/>
                    <a:pt x="6538" y="13601"/>
                  </a:cubicBezTo>
                  <a:cubicBezTo>
                    <a:pt x="6772" y="13835"/>
                    <a:pt x="6772" y="14202"/>
                    <a:pt x="6772" y="14502"/>
                  </a:cubicBezTo>
                  <a:lnTo>
                    <a:pt x="6772" y="19038"/>
                  </a:lnTo>
                  <a:cubicBezTo>
                    <a:pt x="6772" y="19806"/>
                    <a:pt x="6905" y="20773"/>
                    <a:pt x="7606" y="21040"/>
                  </a:cubicBezTo>
                  <a:cubicBezTo>
                    <a:pt x="7710" y="21078"/>
                    <a:pt x="7818" y="21094"/>
                    <a:pt x="7927" y="21094"/>
                  </a:cubicBezTo>
                  <a:cubicBezTo>
                    <a:pt x="8201" y="21094"/>
                    <a:pt x="8487" y="20992"/>
                    <a:pt x="8773" y="20873"/>
                  </a:cubicBezTo>
                  <a:cubicBezTo>
                    <a:pt x="9840" y="20473"/>
                    <a:pt x="10875" y="20006"/>
                    <a:pt x="11875" y="19439"/>
                  </a:cubicBezTo>
                  <a:cubicBezTo>
                    <a:pt x="12142" y="19305"/>
                    <a:pt x="12376" y="19172"/>
                    <a:pt x="12576" y="18938"/>
                  </a:cubicBezTo>
                  <a:cubicBezTo>
                    <a:pt x="13410" y="17904"/>
                    <a:pt x="11975" y="16236"/>
                    <a:pt x="12509" y="15002"/>
                  </a:cubicBezTo>
                  <a:cubicBezTo>
                    <a:pt x="12749" y="14420"/>
                    <a:pt x="13297" y="14180"/>
                    <a:pt x="13904" y="14180"/>
                  </a:cubicBezTo>
                  <a:cubicBezTo>
                    <a:pt x="14479" y="14180"/>
                    <a:pt x="15107" y="14395"/>
                    <a:pt x="15578" y="14735"/>
                  </a:cubicBezTo>
                  <a:cubicBezTo>
                    <a:pt x="16545" y="15436"/>
                    <a:pt x="17346" y="16503"/>
                    <a:pt x="18513" y="16770"/>
                  </a:cubicBezTo>
                  <a:cubicBezTo>
                    <a:pt x="18680" y="16807"/>
                    <a:pt x="18848" y="16824"/>
                    <a:pt x="19016" y="16824"/>
                  </a:cubicBezTo>
                  <a:cubicBezTo>
                    <a:pt x="19921" y="16824"/>
                    <a:pt x="20828" y="16332"/>
                    <a:pt x="21616" y="15769"/>
                  </a:cubicBezTo>
                  <a:cubicBezTo>
                    <a:pt x="22116" y="15436"/>
                    <a:pt x="22616" y="15002"/>
                    <a:pt x="22783" y="14402"/>
                  </a:cubicBezTo>
                  <a:cubicBezTo>
                    <a:pt x="22911" y="13826"/>
                    <a:pt x="22548" y="13097"/>
                    <a:pt x="22018" y="13097"/>
                  </a:cubicBezTo>
                  <a:cubicBezTo>
                    <a:pt x="21995" y="13097"/>
                    <a:pt x="21972" y="13098"/>
                    <a:pt x="21949" y="13101"/>
                  </a:cubicBezTo>
                  <a:cubicBezTo>
                    <a:pt x="22205" y="12525"/>
                    <a:pt x="22801" y="12277"/>
                    <a:pt x="23416" y="12277"/>
                  </a:cubicBezTo>
                  <a:cubicBezTo>
                    <a:pt x="23763" y="12277"/>
                    <a:pt x="24117" y="12356"/>
                    <a:pt x="24418" y="12500"/>
                  </a:cubicBezTo>
                  <a:cubicBezTo>
                    <a:pt x="25251" y="12934"/>
                    <a:pt x="25852" y="13735"/>
                    <a:pt x="26519" y="14435"/>
                  </a:cubicBezTo>
                  <a:cubicBezTo>
                    <a:pt x="27137" y="15084"/>
                    <a:pt x="27927" y="15647"/>
                    <a:pt x="28782" y="15647"/>
                  </a:cubicBezTo>
                  <a:cubicBezTo>
                    <a:pt x="28850" y="15647"/>
                    <a:pt x="28919" y="15643"/>
                    <a:pt x="28987" y="15636"/>
                  </a:cubicBezTo>
                  <a:cubicBezTo>
                    <a:pt x="30355" y="15469"/>
                    <a:pt x="31122" y="13701"/>
                    <a:pt x="30822" y="12267"/>
                  </a:cubicBezTo>
                  <a:cubicBezTo>
                    <a:pt x="30522" y="10833"/>
                    <a:pt x="29488" y="9698"/>
                    <a:pt x="28487" y="8664"/>
                  </a:cubicBezTo>
                  <a:lnTo>
                    <a:pt x="28487" y="8664"/>
                  </a:lnTo>
                  <a:cubicBezTo>
                    <a:pt x="28512" y="8666"/>
                    <a:pt x="28536" y="8666"/>
                    <a:pt x="28560" y="8666"/>
                  </a:cubicBezTo>
                  <a:cubicBezTo>
                    <a:pt x="29753" y="8666"/>
                    <a:pt x="30513" y="7073"/>
                    <a:pt x="30088" y="5929"/>
                  </a:cubicBezTo>
                  <a:cubicBezTo>
                    <a:pt x="29655" y="4728"/>
                    <a:pt x="28454" y="4028"/>
                    <a:pt x="27253" y="3861"/>
                  </a:cubicBezTo>
                  <a:cubicBezTo>
                    <a:pt x="26963" y="3813"/>
                    <a:pt x="26671" y="3790"/>
                    <a:pt x="26379" y="3790"/>
                  </a:cubicBezTo>
                  <a:cubicBezTo>
                    <a:pt x="24619" y="3790"/>
                    <a:pt x="22865" y="4632"/>
                    <a:pt x="21749" y="6063"/>
                  </a:cubicBezTo>
                  <a:cubicBezTo>
                    <a:pt x="21482" y="6429"/>
                    <a:pt x="21215" y="6830"/>
                    <a:pt x="20782" y="6963"/>
                  </a:cubicBezTo>
                  <a:cubicBezTo>
                    <a:pt x="20698" y="6986"/>
                    <a:pt x="20614" y="6996"/>
                    <a:pt x="20530" y="6996"/>
                  </a:cubicBezTo>
                  <a:cubicBezTo>
                    <a:pt x="20116" y="6996"/>
                    <a:pt x="19714" y="6746"/>
                    <a:pt x="19381" y="6496"/>
                  </a:cubicBezTo>
                  <a:cubicBezTo>
                    <a:pt x="18080" y="5629"/>
                    <a:pt x="16879" y="4595"/>
                    <a:pt x="15778" y="3461"/>
                  </a:cubicBezTo>
                  <a:cubicBezTo>
                    <a:pt x="16178" y="3427"/>
                    <a:pt x="16412" y="2894"/>
                    <a:pt x="16278" y="2460"/>
                  </a:cubicBezTo>
                  <a:cubicBezTo>
                    <a:pt x="16178" y="2060"/>
                    <a:pt x="15811" y="1759"/>
                    <a:pt x="15478" y="1526"/>
                  </a:cubicBezTo>
                  <a:cubicBezTo>
                    <a:pt x="14246" y="655"/>
                    <a:pt x="12826" y="0"/>
                    <a:pt x="1136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2"/>
            <p:cNvSpPr/>
            <p:nvPr/>
          </p:nvSpPr>
          <p:spPr>
            <a:xfrm flipH="1">
              <a:off x="1485650" y="2212849"/>
              <a:ext cx="1055070" cy="508842"/>
            </a:xfrm>
            <a:custGeom>
              <a:rect b="b" l="l" r="r" t="t"/>
              <a:pathLst>
                <a:path extrusionOk="0" h="12018" w="24919">
                  <a:moveTo>
                    <a:pt x="9112" y="0"/>
                  </a:moveTo>
                  <a:cubicBezTo>
                    <a:pt x="8977" y="0"/>
                    <a:pt x="8842" y="5"/>
                    <a:pt x="8707" y="16"/>
                  </a:cubicBezTo>
                  <a:cubicBezTo>
                    <a:pt x="7743" y="90"/>
                    <a:pt x="6798" y="493"/>
                    <a:pt x="6278" y="1090"/>
                  </a:cubicBezTo>
                  <a:lnTo>
                    <a:pt x="6278" y="1090"/>
                  </a:lnTo>
                  <a:cubicBezTo>
                    <a:pt x="5442" y="1185"/>
                    <a:pt x="4606" y="1282"/>
                    <a:pt x="3770" y="1383"/>
                  </a:cubicBezTo>
                  <a:cubicBezTo>
                    <a:pt x="3570" y="1383"/>
                    <a:pt x="3369" y="1417"/>
                    <a:pt x="3203" y="1483"/>
                  </a:cubicBezTo>
                  <a:cubicBezTo>
                    <a:pt x="2969" y="1583"/>
                    <a:pt x="2802" y="1717"/>
                    <a:pt x="2669" y="1884"/>
                  </a:cubicBezTo>
                  <a:cubicBezTo>
                    <a:pt x="2235" y="2417"/>
                    <a:pt x="2002" y="3051"/>
                    <a:pt x="2235" y="3618"/>
                  </a:cubicBezTo>
                  <a:cubicBezTo>
                    <a:pt x="2447" y="4133"/>
                    <a:pt x="3155" y="4566"/>
                    <a:pt x="3883" y="4566"/>
                  </a:cubicBezTo>
                  <a:cubicBezTo>
                    <a:pt x="3956" y="4566"/>
                    <a:pt x="4030" y="4561"/>
                    <a:pt x="4103" y="4552"/>
                  </a:cubicBezTo>
                  <a:lnTo>
                    <a:pt x="4103" y="4552"/>
                  </a:lnTo>
                  <a:cubicBezTo>
                    <a:pt x="3369" y="5319"/>
                    <a:pt x="2269" y="5886"/>
                    <a:pt x="1034" y="6120"/>
                  </a:cubicBezTo>
                  <a:cubicBezTo>
                    <a:pt x="701" y="6187"/>
                    <a:pt x="334" y="6253"/>
                    <a:pt x="134" y="6454"/>
                  </a:cubicBezTo>
                  <a:cubicBezTo>
                    <a:pt x="0" y="6654"/>
                    <a:pt x="34" y="6887"/>
                    <a:pt x="100" y="7087"/>
                  </a:cubicBezTo>
                  <a:cubicBezTo>
                    <a:pt x="234" y="7754"/>
                    <a:pt x="601" y="8555"/>
                    <a:pt x="1501" y="8722"/>
                  </a:cubicBezTo>
                  <a:cubicBezTo>
                    <a:pt x="1601" y="8739"/>
                    <a:pt x="1699" y="8747"/>
                    <a:pt x="1795" y="8747"/>
                  </a:cubicBezTo>
                  <a:cubicBezTo>
                    <a:pt x="2628" y="8747"/>
                    <a:pt x="3322" y="8147"/>
                    <a:pt x="4070" y="7788"/>
                  </a:cubicBezTo>
                  <a:cubicBezTo>
                    <a:pt x="4286" y="7690"/>
                    <a:pt x="4549" y="7603"/>
                    <a:pt x="4789" y="7603"/>
                  </a:cubicBezTo>
                  <a:cubicBezTo>
                    <a:pt x="4957" y="7603"/>
                    <a:pt x="5114" y="7645"/>
                    <a:pt x="5237" y="7754"/>
                  </a:cubicBezTo>
                  <a:cubicBezTo>
                    <a:pt x="5404" y="7888"/>
                    <a:pt x="5404" y="8088"/>
                    <a:pt x="5404" y="8255"/>
                  </a:cubicBezTo>
                  <a:cubicBezTo>
                    <a:pt x="5404" y="9122"/>
                    <a:pt x="5404" y="9989"/>
                    <a:pt x="5404" y="10857"/>
                  </a:cubicBezTo>
                  <a:cubicBezTo>
                    <a:pt x="5404" y="11290"/>
                    <a:pt x="5504" y="11824"/>
                    <a:pt x="6071" y="11991"/>
                  </a:cubicBezTo>
                  <a:cubicBezTo>
                    <a:pt x="6155" y="12009"/>
                    <a:pt x="6242" y="12018"/>
                    <a:pt x="6329" y="12018"/>
                  </a:cubicBezTo>
                  <a:cubicBezTo>
                    <a:pt x="6555" y="12018"/>
                    <a:pt x="6789" y="11963"/>
                    <a:pt x="7005" y="11891"/>
                  </a:cubicBezTo>
                  <a:cubicBezTo>
                    <a:pt x="7873" y="11657"/>
                    <a:pt x="8707" y="11390"/>
                    <a:pt x="9507" y="11090"/>
                  </a:cubicBezTo>
                  <a:cubicBezTo>
                    <a:pt x="9707" y="10990"/>
                    <a:pt x="9907" y="10923"/>
                    <a:pt x="10041" y="10790"/>
                  </a:cubicBezTo>
                  <a:cubicBezTo>
                    <a:pt x="10708" y="10190"/>
                    <a:pt x="9574" y="9256"/>
                    <a:pt x="10007" y="8555"/>
                  </a:cubicBezTo>
                  <a:cubicBezTo>
                    <a:pt x="10197" y="8211"/>
                    <a:pt x="10634" y="8071"/>
                    <a:pt x="11124" y="8071"/>
                  </a:cubicBezTo>
                  <a:cubicBezTo>
                    <a:pt x="11583" y="8071"/>
                    <a:pt x="12088" y="8194"/>
                    <a:pt x="12476" y="8388"/>
                  </a:cubicBezTo>
                  <a:cubicBezTo>
                    <a:pt x="13243" y="8789"/>
                    <a:pt x="13877" y="9389"/>
                    <a:pt x="14778" y="9556"/>
                  </a:cubicBezTo>
                  <a:cubicBezTo>
                    <a:pt x="14916" y="9576"/>
                    <a:pt x="15054" y="9586"/>
                    <a:pt x="15190" y="9586"/>
                  </a:cubicBezTo>
                  <a:cubicBezTo>
                    <a:pt x="15942" y="9586"/>
                    <a:pt x="16658" y="9299"/>
                    <a:pt x="17279" y="8989"/>
                  </a:cubicBezTo>
                  <a:cubicBezTo>
                    <a:pt x="17680" y="8789"/>
                    <a:pt x="18080" y="8555"/>
                    <a:pt x="18213" y="8221"/>
                  </a:cubicBezTo>
                  <a:cubicBezTo>
                    <a:pt x="18342" y="7868"/>
                    <a:pt x="18037" y="7452"/>
                    <a:pt x="17597" y="7452"/>
                  </a:cubicBezTo>
                  <a:cubicBezTo>
                    <a:pt x="17580" y="7452"/>
                    <a:pt x="17563" y="7453"/>
                    <a:pt x="17546" y="7454"/>
                  </a:cubicBezTo>
                  <a:cubicBezTo>
                    <a:pt x="17760" y="7134"/>
                    <a:pt x="18233" y="6991"/>
                    <a:pt x="18720" y="6991"/>
                  </a:cubicBezTo>
                  <a:cubicBezTo>
                    <a:pt x="18995" y="6991"/>
                    <a:pt x="19274" y="7037"/>
                    <a:pt x="19514" y="7121"/>
                  </a:cubicBezTo>
                  <a:cubicBezTo>
                    <a:pt x="20215" y="7354"/>
                    <a:pt x="20682" y="7821"/>
                    <a:pt x="21215" y="8221"/>
                  </a:cubicBezTo>
                  <a:cubicBezTo>
                    <a:pt x="21724" y="8603"/>
                    <a:pt x="22355" y="8924"/>
                    <a:pt x="23078" y="8924"/>
                  </a:cubicBezTo>
                  <a:cubicBezTo>
                    <a:pt x="23113" y="8924"/>
                    <a:pt x="23148" y="8923"/>
                    <a:pt x="23184" y="8922"/>
                  </a:cubicBezTo>
                  <a:cubicBezTo>
                    <a:pt x="24284" y="8822"/>
                    <a:pt x="24918" y="7788"/>
                    <a:pt x="24651" y="6987"/>
                  </a:cubicBezTo>
                  <a:cubicBezTo>
                    <a:pt x="24418" y="6153"/>
                    <a:pt x="23584" y="5520"/>
                    <a:pt x="22783" y="4952"/>
                  </a:cubicBezTo>
                  <a:cubicBezTo>
                    <a:pt x="23784" y="4952"/>
                    <a:pt x="24418" y="4052"/>
                    <a:pt x="24084" y="3351"/>
                  </a:cubicBezTo>
                  <a:cubicBezTo>
                    <a:pt x="23717" y="2684"/>
                    <a:pt x="22750" y="2284"/>
                    <a:pt x="21783" y="2184"/>
                  </a:cubicBezTo>
                  <a:cubicBezTo>
                    <a:pt x="21578" y="2162"/>
                    <a:pt x="21371" y="2152"/>
                    <a:pt x="21164" y="2152"/>
                  </a:cubicBezTo>
                  <a:cubicBezTo>
                    <a:pt x="19749" y="2152"/>
                    <a:pt x="18315" y="2637"/>
                    <a:pt x="17413" y="3451"/>
                  </a:cubicBezTo>
                  <a:cubicBezTo>
                    <a:pt x="17179" y="3652"/>
                    <a:pt x="16946" y="3885"/>
                    <a:pt x="16612" y="3952"/>
                  </a:cubicBezTo>
                  <a:cubicBezTo>
                    <a:pt x="16528" y="3973"/>
                    <a:pt x="16445" y="3982"/>
                    <a:pt x="16361" y="3982"/>
                  </a:cubicBezTo>
                  <a:cubicBezTo>
                    <a:pt x="16047" y="3982"/>
                    <a:pt x="15742" y="3850"/>
                    <a:pt x="15478" y="3718"/>
                  </a:cubicBezTo>
                  <a:cubicBezTo>
                    <a:pt x="14477" y="3185"/>
                    <a:pt x="13510" y="2617"/>
                    <a:pt x="12609" y="1984"/>
                  </a:cubicBezTo>
                  <a:cubicBezTo>
                    <a:pt x="12943" y="1950"/>
                    <a:pt x="13143" y="1650"/>
                    <a:pt x="13043" y="1417"/>
                  </a:cubicBezTo>
                  <a:cubicBezTo>
                    <a:pt x="12943" y="1183"/>
                    <a:pt x="12643" y="1016"/>
                    <a:pt x="12376" y="850"/>
                  </a:cubicBezTo>
                  <a:cubicBezTo>
                    <a:pt x="11419" y="371"/>
                    <a:pt x="10275" y="0"/>
                    <a:pt x="9112"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2"/>
            <p:cNvSpPr/>
            <p:nvPr/>
          </p:nvSpPr>
          <p:spPr>
            <a:xfrm flipH="1">
              <a:off x="-12850" y="2440849"/>
              <a:ext cx="2043709" cy="1127684"/>
            </a:xfrm>
            <a:custGeom>
              <a:rect b="b" l="l" r="r" t="t"/>
              <a:pathLst>
                <a:path extrusionOk="0" h="26634" w="48269">
                  <a:moveTo>
                    <a:pt x="21324" y="0"/>
                  </a:moveTo>
                  <a:cubicBezTo>
                    <a:pt x="20552" y="0"/>
                    <a:pt x="19858" y="901"/>
                    <a:pt x="19948" y="1802"/>
                  </a:cubicBezTo>
                  <a:cubicBezTo>
                    <a:pt x="19982" y="2049"/>
                    <a:pt x="20068" y="2278"/>
                    <a:pt x="20192" y="2482"/>
                  </a:cubicBezTo>
                  <a:lnTo>
                    <a:pt x="20192" y="2482"/>
                  </a:lnTo>
                  <a:cubicBezTo>
                    <a:pt x="20011" y="2520"/>
                    <a:pt x="19837" y="2582"/>
                    <a:pt x="19681" y="2670"/>
                  </a:cubicBezTo>
                  <a:cubicBezTo>
                    <a:pt x="18747" y="3237"/>
                    <a:pt x="18080" y="4304"/>
                    <a:pt x="17980" y="5472"/>
                  </a:cubicBezTo>
                  <a:cubicBezTo>
                    <a:pt x="17880" y="6639"/>
                    <a:pt x="18380" y="7807"/>
                    <a:pt x="19247" y="8507"/>
                  </a:cubicBezTo>
                  <a:cubicBezTo>
                    <a:pt x="19848" y="8974"/>
                    <a:pt x="20682" y="9374"/>
                    <a:pt x="20682" y="10142"/>
                  </a:cubicBezTo>
                  <a:cubicBezTo>
                    <a:pt x="20682" y="10575"/>
                    <a:pt x="20415" y="10909"/>
                    <a:pt x="20148" y="11242"/>
                  </a:cubicBezTo>
                  <a:cubicBezTo>
                    <a:pt x="18847" y="12710"/>
                    <a:pt x="17413" y="14044"/>
                    <a:pt x="15812" y="15212"/>
                  </a:cubicBezTo>
                  <a:cubicBezTo>
                    <a:pt x="15044" y="14311"/>
                    <a:pt x="14244" y="13411"/>
                    <a:pt x="13143" y="13044"/>
                  </a:cubicBezTo>
                  <a:cubicBezTo>
                    <a:pt x="12895" y="12958"/>
                    <a:pt x="12625" y="12916"/>
                    <a:pt x="12353" y="12916"/>
                  </a:cubicBezTo>
                  <a:cubicBezTo>
                    <a:pt x="11586" y="12916"/>
                    <a:pt x="10807" y="13253"/>
                    <a:pt x="10470" y="13896"/>
                  </a:cubicBezTo>
                  <a:lnTo>
                    <a:pt x="10470" y="13896"/>
                  </a:lnTo>
                  <a:cubicBezTo>
                    <a:pt x="10543" y="13264"/>
                    <a:pt x="9841" y="12568"/>
                    <a:pt x="9140" y="12343"/>
                  </a:cubicBezTo>
                  <a:cubicBezTo>
                    <a:pt x="8627" y="12153"/>
                    <a:pt x="8087" y="12059"/>
                    <a:pt x="7548" y="12059"/>
                  </a:cubicBezTo>
                  <a:cubicBezTo>
                    <a:pt x="7185" y="12059"/>
                    <a:pt x="6821" y="12101"/>
                    <a:pt x="6466" y="12186"/>
                  </a:cubicBezTo>
                  <a:lnTo>
                    <a:pt x="6466" y="12186"/>
                  </a:lnTo>
                  <a:cubicBezTo>
                    <a:pt x="5385" y="12241"/>
                    <a:pt x="4320" y="12442"/>
                    <a:pt x="3269" y="12777"/>
                  </a:cubicBezTo>
                  <a:cubicBezTo>
                    <a:pt x="2202" y="13144"/>
                    <a:pt x="1134" y="13678"/>
                    <a:pt x="567" y="14645"/>
                  </a:cubicBezTo>
                  <a:cubicBezTo>
                    <a:pt x="0" y="15612"/>
                    <a:pt x="200" y="17080"/>
                    <a:pt x="1234" y="17614"/>
                  </a:cubicBezTo>
                  <a:cubicBezTo>
                    <a:pt x="1598" y="17783"/>
                    <a:pt x="2013" y="17830"/>
                    <a:pt x="2444" y="17830"/>
                  </a:cubicBezTo>
                  <a:cubicBezTo>
                    <a:pt x="2606" y="17830"/>
                    <a:pt x="2771" y="17823"/>
                    <a:pt x="2936" y="17814"/>
                  </a:cubicBezTo>
                  <a:cubicBezTo>
                    <a:pt x="3068" y="17811"/>
                    <a:pt x="3201" y="17810"/>
                    <a:pt x="3333" y="17810"/>
                  </a:cubicBezTo>
                  <a:cubicBezTo>
                    <a:pt x="4768" y="17810"/>
                    <a:pt x="6201" y="17973"/>
                    <a:pt x="7606" y="18247"/>
                  </a:cubicBezTo>
                  <a:cubicBezTo>
                    <a:pt x="8073" y="18348"/>
                    <a:pt x="8540" y="18448"/>
                    <a:pt x="8940" y="18714"/>
                  </a:cubicBezTo>
                  <a:cubicBezTo>
                    <a:pt x="9841" y="19315"/>
                    <a:pt x="10007" y="20549"/>
                    <a:pt x="10174" y="21617"/>
                  </a:cubicBezTo>
                  <a:cubicBezTo>
                    <a:pt x="10341" y="22684"/>
                    <a:pt x="10775" y="23918"/>
                    <a:pt x="11875" y="24218"/>
                  </a:cubicBezTo>
                  <a:cubicBezTo>
                    <a:pt x="12005" y="24255"/>
                    <a:pt x="12136" y="24272"/>
                    <a:pt x="12267" y="24272"/>
                  </a:cubicBezTo>
                  <a:cubicBezTo>
                    <a:pt x="12985" y="24272"/>
                    <a:pt x="13700" y="23766"/>
                    <a:pt x="14010" y="23118"/>
                  </a:cubicBezTo>
                  <a:cubicBezTo>
                    <a:pt x="14344" y="22350"/>
                    <a:pt x="14177" y="21416"/>
                    <a:pt x="13777" y="20683"/>
                  </a:cubicBezTo>
                  <a:cubicBezTo>
                    <a:pt x="13443" y="20115"/>
                    <a:pt x="13076" y="19215"/>
                    <a:pt x="13677" y="18948"/>
                  </a:cubicBezTo>
                  <a:cubicBezTo>
                    <a:pt x="13755" y="18909"/>
                    <a:pt x="13839" y="18895"/>
                    <a:pt x="13926" y="18895"/>
                  </a:cubicBezTo>
                  <a:cubicBezTo>
                    <a:pt x="14060" y="18895"/>
                    <a:pt x="14202" y="18928"/>
                    <a:pt x="14344" y="18948"/>
                  </a:cubicBezTo>
                  <a:cubicBezTo>
                    <a:pt x="15812" y="19248"/>
                    <a:pt x="17513" y="19682"/>
                    <a:pt x="18180" y="21016"/>
                  </a:cubicBezTo>
                  <a:cubicBezTo>
                    <a:pt x="18780" y="22250"/>
                    <a:pt x="18247" y="23785"/>
                    <a:pt x="18847" y="25019"/>
                  </a:cubicBezTo>
                  <a:cubicBezTo>
                    <a:pt x="19412" y="26149"/>
                    <a:pt x="20791" y="26633"/>
                    <a:pt x="22132" y="26633"/>
                  </a:cubicBezTo>
                  <a:cubicBezTo>
                    <a:pt x="22374" y="26633"/>
                    <a:pt x="22615" y="26617"/>
                    <a:pt x="22850" y="26587"/>
                  </a:cubicBezTo>
                  <a:cubicBezTo>
                    <a:pt x="24484" y="26387"/>
                    <a:pt x="26119" y="25486"/>
                    <a:pt x="26753" y="24052"/>
                  </a:cubicBezTo>
                  <a:cubicBezTo>
                    <a:pt x="27353" y="22584"/>
                    <a:pt x="26686" y="20649"/>
                    <a:pt x="25185" y="20149"/>
                  </a:cubicBezTo>
                  <a:cubicBezTo>
                    <a:pt x="25377" y="19678"/>
                    <a:pt x="25851" y="19481"/>
                    <a:pt x="26380" y="19481"/>
                  </a:cubicBezTo>
                  <a:cubicBezTo>
                    <a:pt x="26862" y="19481"/>
                    <a:pt x="27389" y="19645"/>
                    <a:pt x="27787" y="19915"/>
                  </a:cubicBezTo>
                  <a:cubicBezTo>
                    <a:pt x="28587" y="20482"/>
                    <a:pt x="29221" y="21350"/>
                    <a:pt x="30222" y="21617"/>
                  </a:cubicBezTo>
                  <a:cubicBezTo>
                    <a:pt x="30432" y="21677"/>
                    <a:pt x="30646" y="21703"/>
                    <a:pt x="30861" y="21703"/>
                  </a:cubicBezTo>
                  <a:cubicBezTo>
                    <a:pt x="31600" y="21703"/>
                    <a:pt x="32352" y="21393"/>
                    <a:pt x="33024" y="21083"/>
                  </a:cubicBezTo>
                  <a:cubicBezTo>
                    <a:pt x="34792" y="20282"/>
                    <a:pt x="36660" y="19315"/>
                    <a:pt x="37327" y="17580"/>
                  </a:cubicBezTo>
                  <a:cubicBezTo>
                    <a:pt x="37627" y="16813"/>
                    <a:pt x="37827" y="15846"/>
                    <a:pt x="38594" y="15612"/>
                  </a:cubicBezTo>
                  <a:cubicBezTo>
                    <a:pt x="38696" y="15582"/>
                    <a:pt x="38797" y="15570"/>
                    <a:pt x="38899" y="15570"/>
                  </a:cubicBezTo>
                  <a:cubicBezTo>
                    <a:pt x="39131" y="15570"/>
                    <a:pt x="39363" y="15633"/>
                    <a:pt x="39595" y="15679"/>
                  </a:cubicBezTo>
                  <a:cubicBezTo>
                    <a:pt x="40663" y="15946"/>
                    <a:pt x="41830" y="16246"/>
                    <a:pt x="42564" y="17080"/>
                  </a:cubicBezTo>
                  <a:cubicBezTo>
                    <a:pt x="42864" y="17414"/>
                    <a:pt x="43064" y="17814"/>
                    <a:pt x="43431" y="18114"/>
                  </a:cubicBezTo>
                  <a:cubicBezTo>
                    <a:pt x="43754" y="18369"/>
                    <a:pt x="44152" y="18479"/>
                    <a:pt x="44568" y="18479"/>
                  </a:cubicBezTo>
                  <a:cubicBezTo>
                    <a:pt x="45183" y="18479"/>
                    <a:pt x="45835" y="18239"/>
                    <a:pt x="46333" y="17881"/>
                  </a:cubicBezTo>
                  <a:cubicBezTo>
                    <a:pt x="47234" y="17247"/>
                    <a:pt x="47868" y="16279"/>
                    <a:pt x="47968" y="15212"/>
                  </a:cubicBezTo>
                  <a:cubicBezTo>
                    <a:pt x="48068" y="14145"/>
                    <a:pt x="47568" y="13044"/>
                    <a:pt x="46667" y="12510"/>
                  </a:cubicBezTo>
                  <a:cubicBezTo>
                    <a:pt x="47734" y="11643"/>
                    <a:pt x="48268" y="10142"/>
                    <a:pt x="47968" y="8774"/>
                  </a:cubicBezTo>
                  <a:cubicBezTo>
                    <a:pt x="47868" y="8307"/>
                    <a:pt x="47701" y="7873"/>
                    <a:pt x="47668" y="7406"/>
                  </a:cubicBezTo>
                  <a:cubicBezTo>
                    <a:pt x="47668" y="7073"/>
                    <a:pt x="47734" y="6739"/>
                    <a:pt x="47734" y="6372"/>
                  </a:cubicBezTo>
                  <a:cubicBezTo>
                    <a:pt x="47701" y="5438"/>
                    <a:pt x="47000" y="4671"/>
                    <a:pt x="46300" y="4071"/>
                  </a:cubicBezTo>
                  <a:cubicBezTo>
                    <a:pt x="45399" y="3270"/>
                    <a:pt x="44299" y="2636"/>
                    <a:pt x="43131" y="2536"/>
                  </a:cubicBezTo>
                  <a:cubicBezTo>
                    <a:pt x="43043" y="2529"/>
                    <a:pt x="42954" y="2525"/>
                    <a:pt x="42866" y="2525"/>
                  </a:cubicBezTo>
                  <a:cubicBezTo>
                    <a:pt x="41781" y="2525"/>
                    <a:pt x="40686" y="3086"/>
                    <a:pt x="40162" y="4104"/>
                  </a:cubicBezTo>
                  <a:cubicBezTo>
                    <a:pt x="40029" y="2103"/>
                    <a:pt x="38094" y="768"/>
                    <a:pt x="36293" y="501"/>
                  </a:cubicBezTo>
                  <a:cubicBezTo>
                    <a:pt x="35919" y="439"/>
                    <a:pt x="35542" y="408"/>
                    <a:pt x="35167" y="408"/>
                  </a:cubicBezTo>
                  <a:cubicBezTo>
                    <a:pt x="33731" y="408"/>
                    <a:pt x="32305" y="856"/>
                    <a:pt x="31089" y="1702"/>
                  </a:cubicBezTo>
                  <a:cubicBezTo>
                    <a:pt x="29855" y="2536"/>
                    <a:pt x="28754" y="4004"/>
                    <a:pt x="28954" y="5572"/>
                  </a:cubicBezTo>
                  <a:cubicBezTo>
                    <a:pt x="28287" y="5605"/>
                    <a:pt x="27620" y="5672"/>
                    <a:pt x="26953" y="5705"/>
                  </a:cubicBezTo>
                  <a:cubicBezTo>
                    <a:pt x="26731" y="5718"/>
                    <a:pt x="26502" y="5726"/>
                    <a:pt x="26271" y="5726"/>
                  </a:cubicBezTo>
                  <a:cubicBezTo>
                    <a:pt x="25256" y="5726"/>
                    <a:pt x="24215" y="5553"/>
                    <a:pt x="23617" y="4738"/>
                  </a:cubicBezTo>
                  <a:cubicBezTo>
                    <a:pt x="23083" y="4037"/>
                    <a:pt x="23083" y="3037"/>
                    <a:pt x="22950" y="2136"/>
                  </a:cubicBezTo>
                  <a:cubicBezTo>
                    <a:pt x="22817" y="1235"/>
                    <a:pt x="22416" y="235"/>
                    <a:pt x="21582" y="34"/>
                  </a:cubicBezTo>
                  <a:cubicBezTo>
                    <a:pt x="21496" y="11"/>
                    <a:pt x="21410" y="0"/>
                    <a:pt x="21324"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2"/>
            <p:cNvSpPr/>
            <p:nvPr/>
          </p:nvSpPr>
          <p:spPr>
            <a:xfrm flipH="1">
              <a:off x="-12850" y="2440849"/>
              <a:ext cx="2043709" cy="1127684"/>
            </a:xfrm>
            <a:custGeom>
              <a:rect b="b" l="l" r="r" t="t"/>
              <a:pathLst>
                <a:path extrusionOk="0" h="26634" w="48269">
                  <a:moveTo>
                    <a:pt x="21324" y="0"/>
                  </a:moveTo>
                  <a:cubicBezTo>
                    <a:pt x="20552" y="0"/>
                    <a:pt x="19858" y="901"/>
                    <a:pt x="19948" y="1802"/>
                  </a:cubicBezTo>
                  <a:cubicBezTo>
                    <a:pt x="19982" y="2049"/>
                    <a:pt x="20068" y="2278"/>
                    <a:pt x="20192" y="2482"/>
                  </a:cubicBezTo>
                  <a:lnTo>
                    <a:pt x="20192" y="2482"/>
                  </a:lnTo>
                  <a:cubicBezTo>
                    <a:pt x="20011" y="2520"/>
                    <a:pt x="19837" y="2582"/>
                    <a:pt x="19681" y="2670"/>
                  </a:cubicBezTo>
                  <a:cubicBezTo>
                    <a:pt x="18747" y="3237"/>
                    <a:pt x="18080" y="4304"/>
                    <a:pt x="17980" y="5472"/>
                  </a:cubicBezTo>
                  <a:cubicBezTo>
                    <a:pt x="17880" y="6639"/>
                    <a:pt x="18380" y="7807"/>
                    <a:pt x="19247" y="8507"/>
                  </a:cubicBezTo>
                  <a:cubicBezTo>
                    <a:pt x="19848" y="8974"/>
                    <a:pt x="20682" y="9374"/>
                    <a:pt x="20682" y="10142"/>
                  </a:cubicBezTo>
                  <a:cubicBezTo>
                    <a:pt x="20682" y="10575"/>
                    <a:pt x="20415" y="10909"/>
                    <a:pt x="20148" y="11242"/>
                  </a:cubicBezTo>
                  <a:cubicBezTo>
                    <a:pt x="18847" y="12710"/>
                    <a:pt x="17413" y="14044"/>
                    <a:pt x="15812" y="15212"/>
                  </a:cubicBezTo>
                  <a:cubicBezTo>
                    <a:pt x="15044" y="14311"/>
                    <a:pt x="14244" y="13411"/>
                    <a:pt x="13143" y="13044"/>
                  </a:cubicBezTo>
                  <a:cubicBezTo>
                    <a:pt x="12895" y="12958"/>
                    <a:pt x="12625" y="12916"/>
                    <a:pt x="12353" y="12916"/>
                  </a:cubicBezTo>
                  <a:cubicBezTo>
                    <a:pt x="11586" y="12916"/>
                    <a:pt x="10807" y="13253"/>
                    <a:pt x="10470" y="13896"/>
                  </a:cubicBezTo>
                  <a:lnTo>
                    <a:pt x="10470" y="13896"/>
                  </a:lnTo>
                  <a:cubicBezTo>
                    <a:pt x="10543" y="13264"/>
                    <a:pt x="9841" y="12568"/>
                    <a:pt x="9140" y="12343"/>
                  </a:cubicBezTo>
                  <a:cubicBezTo>
                    <a:pt x="8627" y="12153"/>
                    <a:pt x="8087" y="12059"/>
                    <a:pt x="7548" y="12059"/>
                  </a:cubicBezTo>
                  <a:cubicBezTo>
                    <a:pt x="7185" y="12059"/>
                    <a:pt x="6821" y="12101"/>
                    <a:pt x="6466" y="12186"/>
                  </a:cubicBezTo>
                  <a:lnTo>
                    <a:pt x="6466" y="12186"/>
                  </a:lnTo>
                  <a:cubicBezTo>
                    <a:pt x="5385" y="12241"/>
                    <a:pt x="4320" y="12442"/>
                    <a:pt x="3269" y="12777"/>
                  </a:cubicBezTo>
                  <a:cubicBezTo>
                    <a:pt x="2202" y="13144"/>
                    <a:pt x="1134" y="13678"/>
                    <a:pt x="567" y="14645"/>
                  </a:cubicBezTo>
                  <a:cubicBezTo>
                    <a:pt x="0" y="15612"/>
                    <a:pt x="200" y="17080"/>
                    <a:pt x="1234" y="17614"/>
                  </a:cubicBezTo>
                  <a:cubicBezTo>
                    <a:pt x="1598" y="17783"/>
                    <a:pt x="2013" y="17830"/>
                    <a:pt x="2444" y="17830"/>
                  </a:cubicBezTo>
                  <a:cubicBezTo>
                    <a:pt x="2606" y="17830"/>
                    <a:pt x="2771" y="17823"/>
                    <a:pt x="2936" y="17814"/>
                  </a:cubicBezTo>
                  <a:cubicBezTo>
                    <a:pt x="3068" y="17811"/>
                    <a:pt x="3201" y="17810"/>
                    <a:pt x="3333" y="17810"/>
                  </a:cubicBezTo>
                  <a:cubicBezTo>
                    <a:pt x="4768" y="17810"/>
                    <a:pt x="6201" y="17973"/>
                    <a:pt x="7606" y="18247"/>
                  </a:cubicBezTo>
                  <a:cubicBezTo>
                    <a:pt x="8073" y="18348"/>
                    <a:pt x="8540" y="18448"/>
                    <a:pt x="8940" y="18714"/>
                  </a:cubicBezTo>
                  <a:cubicBezTo>
                    <a:pt x="9841" y="19315"/>
                    <a:pt x="10007" y="20549"/>
                    <a:pt x="10174" y="21617"/>
                  </a:cubicBezTo>
                  <a:cubicBezTo>
                    <a:pt x="10341" y="22684"/>
                    <a:pt x="10775" y="23918"/>
                    <a:pt x="11875" y="24218"/>
                  </a:cubicBezTo>
                  <a:cubicBezTo>
                    <a:pt x="12005" y="24255"/>
                    <a:pt x="12136" y="24272"/>
                    <a:pt x="12267" y="24272"/>
                  </a:cubicBezTo>
                  <a:cubicBezTo>
                    <a:pt x="12985" y="24272"/>
                    <a:pt x="13700" y="23766"/>
                    <a:pt x="14010" y="23118"/>
                  </a:cubicBezTo>
                  <a:cubicBezTo>
                    <a:pt x="14344" y="22350"/>
                    <a:pt x="14177" y="21416"/>
                    <a:pt x="13777" y="20683"/>
                  </a:cubicBezTo>
                  <a:cubicBezTo>
                    <a:pt x="13443" y="20115"/>
                    <a:pt x="13076" y="19215"/>
                    <a:pt x="13677" y="18948"/>
                  </a:cubicBezTo>
                  <a:cubicBezTo>
                    <a:pt x="13755" y="18909"/>
                    <a:pt x="13839" y="18895"/>
                    <a:pt x="13926" y="18895"/>
                  </a:cubicBezTo>
                  <a:cubicBezTo>
                    <a:pt x="14060" y="18895"/>
                    <a:pt x="14202" y="18928"/>
                    <a:pt x="14344" y="18948"/>
                  </a:cubicBezTo>
                  <a:cubicBezTo>
                    <a:pt x="15812" y="19248"/>
                    <a:pt x="17513" y="19682"/>
                    <a:pt x="18180" y="21016"/>
                  </a:cubicBezTo>
                  <a:cubicBezTo>
                    <a:pt x="18780" y="22250"/>
                    <a:pt x="18247" y="23785"/>
                    <a:pt x="18847" y="25019"/>
                  </a:cubicBezTo>
                  <a:cubicBezTo>
                    <a:pt x="19412" y="26149"/>
                    <a:pt x="20791" y="26633"/>
                    <a:pt x="22132" y="26633"/>
                  </a:cubicBezTo>
                  <a:cubicBezTo>
                    <a:pt x="22374" y="26633"/>
                    <a:pt x="22615" y="26617"/>
                    <a:pt x="22850" y="26587"/>
                  </a:cubicBezTo>
                  <a:cubicBezTo>
                    <a:pt x="24484" y="26387"/>
                    <a:pt x="26119" y="25486"/>
                    <a:pt x="26753" y="24052"/>
                  </a:cubicBezTo>
                  <a:cubicBezTo>
                    <a:pt x="27353" y="22584"/>
                    <a:pt x="26686" y="20649"/>
                    <a:pt x="25185" y="20149"/>
                  </a:cubicBezTo>
                  <a:cubicBezTo>
                    <a:pt x="25377" y="19678"/>
                    <a:pt x="25851" y="19481"/>
                    <a:pt x="26380" y="19481"/>
                  </a:cubicBezTo>
                  <a:cubicBezTo>
                    <a:pt x="26862" y="19481"/>
                    <a:pt x="27389" y="19645"/>
                    <a:pt x="27787" y="19915"/>
                  </a:cubicBezTo>
                  <a:cubicBezTo>
                    <a:pt x="28587" y="20482"/>
                    <a:pt x="29221" y="21350"/>
                    <a:pt x="30222" y="21617"/>
                  </a:cubicBezTo>
                  <a:cubicBezTo>
                    <a:pt x="30432" y="21677"/>
                    <a:pt x="30646" y="21703"/>
                    <a:pt x="30861" y="21703"/>
                  </a:cubicBezTo>
                  <a:cubicBezTo>
                    <a:pt x="31600" y="21703"/>
                    <a:pt x="32352" y="21393"/>
                    <a:pt x="33024" y="21083"/>
                  </a:cubicBezTo>
                  <a:cubicBezTo>
                    <a:pt x="34792" y="20282"/>
                    <a:pt x="36660" y="19315"/>
                    <a:pt x="37327" y="17580"/>
                  </a:cubicBezTo>
                  <a:cubicBezTo>
                    <a:pt x="37627" y="16813"/>
                    <a:pt x="37827" y="15846"/>
                    <a:pt x="38594" y="15612"/>
                  </a:cubicBezTo>
                  <a:cubicBezTo>
                    <a:pt x="38696" y="15582"/>
                    <a:pt x="38797" y="15570"/>
                    <a:pt x="38899" y="15570"/>
                  </a:cubicBezTo>
                  <a:cubicBezTo>
                    <a:pt x="39131" y="15570"/>
                    <a:pt x="39363" y="15633"/>
                    <a:pt x="39595" y="15679"/>
                  </a:cubicBezTo>
                  <a:cubicBezTo>
                    <a:pt x="40663" y="15946"/>
                    <a:pt x="41830" y="16246"/>
                    <a:pt x="42564" y="17080"/>
                  </a:cubicBezTo>
                  <a:cubicBezTo>
                    <a:pt x="42864" y="17414"/>
                    <a:pt x="43064" y="17814"/>
                    <a:pt x="43431" y="18114"/>
                  </a:cubicBezTo>
                  <a:cubicBezTo>
                    <a:pt x="43754" y="18369"/>
                    <a:pt x="44152" y="18479"/>
                    <a:pt x="44568" y="18479"/>
                  </a:cubicBezTo>
                  <a:cubicBezTo>
                    <a:pt x="45183" y="18479"/>
                    <a:pt x="45835" y="18239"/>
                    <a:pt x="46333" y="17881"/>
                  </a:cubicBezTo>
                  <a:cubicBezTo>
                    <a:pt x="47234" y="17247"/>
                    <a:pt x="47868" y="16279"/>
                    <a:pt x="47968" y="15212"/>
                  </a:cubicBezTo>
                  <a:cubicBezTo>
                    <a:pt x="48068" y="14145"/>
                    <a:pt x="47568" y="13044"/>
                    <a:pt x="46667" y="12510"/>
                  </a:cubicBezTo>
                  <a:cubicBezTo>
                    <a:pt x="47734" y="11643"/>
                    <a:pt x="48268" y="10142"/>
                    <a:pt x="47968" y="8774"/>
                  </a:cubicBezTo>
                  <a:cubicBezTo>
                    <a:pt x="47868" y="8307"/>
                    <a:pt x="47701" y="7873"/>
                    <a:pt x="47668" y="7406"/>
                  </a:cubicBezTo>
                  <a:cubicBezTo>
                    <a:pt x="47668" y="7073"/>
                    <a:pt x="47734" y="6739"/>
                    <a:pt x="47734" y="6372"/>
                  </a:cubicBezTo>
                  <a:cubicBezTo>
                    <a:pt x="47701" y="5438"/>
                    <a:pt x="47000" y="4671"/>
                    <a:pt x="46300" y="4071"/>
                  </a:cubicBezTo>
                  <a:cubicBezTo>
                    <a:pt x="45399" y="3270"/>
                    <a:pt x="44299" y="2636"/>
                    <a:pt x="43131" y="2536"/>
                  </a:cubicBezTo>
                  <a:cubicBezTo>
                    <a:pt x="43043" y="2529"/>
                    <a:pt x="42954" y="2525"/>
                    <a:pt x="42866" y="2525"/>
                  </a:cubicBezTo>
                  <a:cubicBezTo>
                    <a:pt x="41781" y="2525"/>
                    <a:pt x="40686" y="3086"/>
                    <a:pt x="40162" y="4104"/>
                  </a:cubicBezTo>
                  <a:cubicBezTo>
                    <a:pt x="40029" y="2103"/>
                    <a:pt x="38094" y="768"/>
                    <a:pt x="36293" y="501"/>
                  </a:cubicBezTo>
                  <a:cubicBezTo>
                    <a:pt x="35919" y="439"/>
                    <a:pt x="35542" y="408"/>
                    <a:pt x="35167" y="408"/>
                  </a:cubicBezTo>
                  <a:cubicBezTo>
                    <a:pt x="33731" y="408"/>
                    <a:pt x="32305" y="856"/>
                    <a:pt x="31089" y="1702"/>
                  </a:cubicBezTo>
                  <a:cubicBezTo>
                    <a:pt x="29855" y="2536"/>
                    <a:pt x="28754" y="4004"/>
                    <a:pt x="28954" y="5572"/>
                  </a:cubicBezTo>
                  <a:cubicBezTo>
                    <a:pt x="28287" y="5605"/>
                    <a:pt x="27620" y="5672"/>
                    <a:pt x="26953" y="5705"/>
                  </a:cubicBezTo>
                  <a:cubicBezTo>
                    <a:pt x="26731" y="5718"/>
                    <a:pt x="26502" y="5726"/>
                    <a:pt x="26271" y="5726"/>
                  </a:cubicBezTo>
                  <a:cubicBezTo>
                    <a:pt x="25256" y="5726"/>
                    <a:pt x="24215" y="5553"/>
                    <a:pt x="23617" y="4738"/>
                  </a:cubicBezTo>
                  <a:cubicBezTo>
                    <a:pt x="23083" y="4037"/>
                    <a:pt x="23083" y="3037"/>
                    <a:pt x="22950" y="2136"/>
                  </a:cubicBezTo>
                  <a:cubicBezTo>
                    <a:pt x="22817" y="1235"/>
                    <a:pt x="22416" y="235"/>
                    <a:pt x="21582" y="34"/>
                  </a:cubicBezTo>
                  <a:cubicBezTo>
                    <a:pt x="21496" y="11"/>
                    <a:pt x="21410" y="0"/>
                    <a:pt x="21324"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2"/>
            <p:cNvSpPr/>
            <p:nvPr/>
          </p:nvSpPr>
          <p:spPr>
            <a:xfrm flipH="1">
              <a:off x="52141" y="2376238"/>
              <a:ext cx="1878456" cy="1073742"/>
            </a:xfrm>
            <a:custGeom>
              <a:rect b="b" l="l" r="r" t="t"/>
              <a:pathLst>
                <a:path extrusionOk="0" h="25360" w="44366">
                  <a:moveTo>
                    <a:pt x="19021" y="0"/>
                  </a:moveTo>
                  <a:cubicBezTo>
                    <a:pt x="18236" y="0"/>
                    <a:pt x="17525" y="905"/>
                    <a:pt x="17647" y="1727"/>
                  </a:cubicBezTo>
                  <a:cubicBezTo>
                    <a:pt x="17690" y="1972"/>
                    <a:pt x="17786" y="2198"/>
                    <a:pt x="17920" y="2397"/>
                  </a:cubicBezTo>
                  <a:lnTo>
                    <a:pt x="17920" y="2397"/>
                  </a:lnTo>
                  <a:cubicBezTo>
                    <a:pt x="17740" y="2439"/>
                    <a:pt x="17567" y="2505"/>
                    <a:pt x="17413" y="2595"/>
                  </a:cubicBezTo>
                  <a:cubicBezTo>
                    <a:pt x="16512" y="3162"/>
                    <a:pt x="15879" y="4196"/>
                    <a:pt x="15812" y="5296"/>
                  </a:cubicBezTo>
                  <a:cubicBezTo>
                    <a:pt x="15779" y="6431"/>
                    <a:pt x="16312" y="7531"/>
                    <a:pt x="17180" y="8165"/>
                  </a:cubicBezTo>
                  <a:cubicBezTo>
                    <a:pt x="17747" y="8599"/>
                    <a:pt x="18547" y="8932"/>
                    <a:pt x="18547" y="9666"/>
                  </a:cubicBezTo>
                  <a:cubicBezTo>
                    <a:pt x="18547" y="10067"/>
                    <a:pt x="18314" y="10433"/>
                    <a:pt x="18080" y="10734"/>
                  </a:cubicBezTo>
                  <a:cubicBezTo>
                    <a:pt x="16913" y="12168"/>
                    <a:pt x="15612" y="13502"/>
                    <a:pt x="14211" y="14670"/>
                  </a:cubicBezTo>
                  <a:cubicBezTo>
                    <a:pt x="13477" y="13869"/>
                    <a:pt x="12710" y="13035"/>
                    <a:pt x="11676" y="12768"/>
                  </a:cubicBezTo>
                  <a:cubicBezTo>
                    <a:pt x="11499" y="12723"/>
                    <a:pt x="11314" y="12701"/>
                    <a:pt x="11129" y="12701"/>
                  </a:cubicBezTo>
                  <a:cubicBezTo>
                    <a:pt x="10344" y="12701"/>
                    <a:pt x="9545" y="13099"/>
                    <a:pt x="9263" y="13808"/>
                  </a:cubicBezTo>
                  <a:lnTo>
                    <a:pt x="9263" y="13808"/>
                  </a:lnTo>
                  <a:cubicBezTo>
                    <a:pt x="9285" y="13203"/>
                    <a:pt x="8589" y="12604"/>
                    <a:pt x="7940" y="12435"/>
                  </a:cubicBezTo>
                  <a:cubicBezTo>
                    <a:pt x="7602" y="12343"/>
                    <a:pt x="7253" y="12298"/>
                    <a:pt x="6902" y="12298"/>
                  </a:cubicBezTo>
                  <a:cubicBezTo>
                    <a:pt x="6435" y="12298"/>
                    <a:pt x="5966" y="12378"/>
                    <a:pt x="5522" y="12533"/>
                  </a:cubicBezTo>
                  <a:lnTo>
                    <a:pt x="5522" y="12533"/>
                  </a:lnTo>
                  <a:cubicBezTo>
                    <a:pt x="4519" y="12698"/>
                    <a:pt x="3546" y="13014"/>
                    <a:pt x="2636" y="13469"/>
                  </a:cubicBezTo>
                  <a:cubicBezTo>
                    <a:pt x="1702" y="13936"/>
                    <a:pt x="768" y="14603"/>
                    <a:pt x="368" y="15604"/>
                  </a:cubicBezTo>
                  <a:cubicBezTo>
                    <a:pt x="1" y="16571"/>
                    <a:pt x="334" y="17939"/>
                    <a:pt x="1302" y="18306"/>
                  </a:cubicBezTo>
                  <a:cubicBezTo>
                    <a:pt x="1495" y="18370"/>
                    <a:pt x="1694" y="18395"/>
                    <a:pt x="1895" y="18395"/>
                  </a:cubicBezTo>
                  <a:cubicBezTo>
                    <a:pt x="2211" y="18395"/>
                    <a:pt x="2530" y="18334"/>
                    <a:pt x="2836" y="18272"/>
                  </a:cubicBezTo>
                  <a:cubicBezTo>
                    <a:pt x="3677" y="18152"/>
                    <a:pt x="4517" y="18092"/>
                    <a:pt x="5358" y="18092"/>
                  </a:cubicBezTo>
                  <a:cubicBezTo>
                    <a:pt x="5918" y="18092"/>
                    <a:pt x="6479" y="18119"/>
                    <a:pt x="7039" y="18172"/>
                  </a:cubicBezTo>
                  <a:cubicBezTo>
                    <a:pt x="7473" y="18206"/>
                    <a:pt x="7873" y="18272"/>
                    <a:pt x="8240" y="18473"/>
                  </a:cubicBezTo>
                  <a:cubicBezTo>
                    <a:pt x="9107" y="19006"/>
                    <a:pt x="9307" y="20140"/>
                    <a:pt x="9541" y="21141"/>
                  </a:cubicBezTo>
                  <a:cubicBezTo>
                    <a:pt x="9774" y="22142"/>
                    <a:pt x="10208" y="23276"/>
                    <a:pt x="11175" y="23476"/>
                  </a:cubicBezTo>
                  <a:cubicBezTo>
                    <a:pt x="11263" y="23495"/>
                    <a:pt x="11350" y="23504"/>
                    <a:pt x="11437" y="23504"/>
                  </a:cubicBezTo>
                  <a:cubicBezTo>
                    <a:pt x="12111" y="23504"/>
                    <a:pt x="12740" y="22959"/>
                    <a:pt x="12977" y="22309"/>
                  </a:cubicBezTo>
                  <a:cubicBezTo>
                    <a:pt x="13243" y="21541"/>
                    <a:pt x="13077" y="20674"/>
                    <a:pt x="12643" y="20007"/>
                  </a:cubicBezTo>
                  <a:cubicBezTo>
                    <a:pt x="12343" y="19473"/>
                    <a:pt x="11942" y="18639"/>
                    <a:pt x="12476" y="18339"/>
                  </a:cubicBezTo>
                  <a:cubicBezTo>
                    <a:pt x="12574" y="18300"/>
                    <a:pt x="12694" y="18284"/>
                    <a:pt x="12818" y="18284"/>
                  </a:cubicBezTo>
                  <a:cubicBezTo>
                    <a:pt x="12905" y="18284"/>
                    <a:pt x="12994" y="18292"/>
                    <a:pt x="13077" y="18306"/>
                  </a:cubicBezTo>
                  <a:cubicBezTo>
                    <a:pt x="14378" y="18506"/>
                    <a:pt x="15912" y="18839"/>
                    <a:pt x="16546" y="20074"/>
                  </a:cubicBezTo>
                  <a:cubicBezTo>
                    <a:pt x="17113" y="21241"/>
                    <a:pt x="16679" y="22742"/>
                    <a:pt x="17246" y="23876"/>
                  </a:cubicBezTo>
                  <a:cubicBezTo>
                    <a:pt x="17778" y="24911"/>
                    <a:pt x="18942" y="25360"/>
                    <a:pt x="20091" y="25360"/>
                  </a:cubicBezTo>
                  <a:cubicBezTo>
                    <a:pt x="20312" y="25360"/>
                    <a:pt x="20533" y="25343"/>
                    <a:pt x="20749" y="25311"/>
                  </a:cubicBezTo>
                  <a:cubicBezTo>
                    <a:pt x="22150" y="25077"/>
                    <a:pt x="23551" y="24243"/>
                    <a:pt x="24118" y="22876"/>
                  </a:cubicBezTo>
                  <a:cubicBezTo>
                    <a:pt x="24652" y="21508"/>
                    <a:pt x="24084" y="19640"/>
                    <a:pt x="22750" y="19173"/>
                  </a:cubicBezTo>
                  <a:cubicBezTo>
                    <a:pt x="22925" y="18719"/>
                    <a:pt x="23347" y="18530"/>
                    <a:pt x="23815" y="18530"/>
                  </a:cubicBezTo>
                  <a:cubicBezTo>
                    <a:pt x="24240" y="18530"/>
                    <a:pt x="24703" y="18686"/>
                    <a:pt x="25052" y="18940"/>
                  </a:cubicBezTo>
                  <a:cubicBezTo>
                    <a:pt x="25786" y="19507"/>
                    <a:pt x="26319" y="20374"/>
                    <a:pt x="27187" y="20641"/>
                  </a:cubicBezTo>
                  <a:cubicBezTo>
                    <a:pt x="27391" y="20709"/>
                    <a:pt x="27601" y="20738"/>
                    <a:pt x="27814" y="20738"/>
                  </a:cubicBezTo>
                  <a:cubicBezTo>
                    <a:pt x="28439" y="20738"/>
                    <a:pt x="29092" y="20489"/>
                    <a:pt x="29688" y="20240"/>
                  </a:cubicBezTo>
                  <a:cubicBezTo>
                    <a:pt x="31256" y="19573"/>
                    <a:pt x="32957" y="18773"/>
                    <a:pt x="33691" y="17172"/>
                  </a:cubicBezTo>
                  <a:cubicBezTo>
                    <a:pt x="34025" y="16471"/>
                    <a:pt x="34225" y="15537"/>
                    <a:pt x="34959" y="15404"/>
                  </a:cubicBezTo>
                  <a:cubicBezTo>
                    <a:pt x="35025" y="15389"/>
                    <a:pt x="35091" y="15382"/>
                    <a:pt x="35156" y="15382"/>
                  </a:cubicBezTo>
                  <a:cubicBezTo>
                    <a:pt x="35391" y="15382"/>
                    <a:pt x="35625" y="15466"/>
                    <a:pt x="35860" y="15570"/>
                  </a:cubicBezTo>
                  <a:cubicBezTo>
                    <a:pt x="36794" y="15904"/>
                    <a:pt x="37828" y="16304"/>
                    <a:pt x="38395" y="17138"/>
                  </a:cubicBezTo>
                  <a:cubicBezTo>
                    <a:pt x="38628" y="17505"/>
                    <a:pt x="38795" y="17905"/>
                    <a:pt x="39062" y="18239"/>
                  </a:cubicBezTo>
                  <a:cubicBezTo>
                    <a:pt x="39391" y="18584"/>
                    <a:pt x="39833" y="18727"/>
                    <a:pt x="40297" y="18727"/>
                  </a:cubicBezTo>
                  <a:cubicBezTo>
                    <a:pt x="40774" y="18727"/>
                    <a:pt x="41274" y="18576"/>
                    <a:pt x="41697" y="18339"/>
                  </a:cubicBezTo>
                  <a:cubicBezTo>
                    <a:pt x="42531" y="17872"/>
                    <a:pt x="43231" y="17038"/>
                    <a:pt x="43432" y="16037"/>
                  </a:cubicBezTo>
                  <a:cubicBezTo>
                    <a:pt x="43632" y="15070"/>
                    <a:pt x="43332" y="13936"/>
                    <a:pt x="42564" y="13336"/>
                  </a:cubicBezTo>
                  <a:cubicBezTo>
                    <a:pt x="43632" y="12635"/>
                    <a:pt x="44299" y="11301"/>
                    <a:pt x="44199" y="9966"/>
                  </a:cubicBezTo>
                  <a:cubicBezTo>
                    <a:pt x="44165" y="9533"/>
                    <a:pt x="44065" y="9099"/>
                    <a:pt x="44099" y="8666"/>
                  </a:cubicBezTo>
                  <a:cubicBezTo>
                    <a:pt x="44132" y="8332"/>
                    <a:pt x="44266" y="7998"/>
                    <a:pt x="44299" y="7698"/>
                  </a:cubicBezTo>
                  <a:cubicBezTo>
                    <a:pt x="44366" y="6798"/>
                    <a:pt x="43832" y="5964"/>
                    <a:pt x="43231" y="5296"/>
                  </a:cubicBezTo>
                  <a:cubicBezTo>
                    <a:pt x="42431" y="4429"/>
                    <a:pt x="41497" y="3695"/>
                    <a:pt x="40363" y="3462"/>
                  </a:cubicBezTo>
                  <a:cubicBezTo>
                    <a:pt x="40159" y="3419"/>
                    <a:pt x="39948" y="3397"/>
                    <a:pt x="39736" y="3397"/>
                  </a:cubicBezTo>
                  <a:cubicBezTo>
                    <a:pt x="38803" y="3397"/>
                    <a:pt x="37844" y="3814"/>
                    <a:pt x="37327" y="4629"/>
                  </a:cubicBezTo>
                  <a:cubicBezTo>
                    <a:pt x="37394" y="2728"/>
                    <a:pt x="35593" y="1260"/>
                    <a:pt x="33825" y="860"/>
                  </a:cubicBezTo>
                  <a:cubicBezTo>
                    <a:pt x="33326" y="745"/>
                    <a:pt x="32813" y="688"/>
                    <a:pt x="32298" y="688"/>
                  </a:cubicBezTo>
                  <a:cubicBezTo>
                    <a:pt x="31024" y="688"/>
                    <a:pt x="29738" y="1038"/>
                    <a:pt x="28621" y="1727"/>
                  </a:cubicBezTo>
                  <a:cubicBezTo>
                    <a:pt x="27387" y="2461"/>
                    <a:pt x="26286" y="3829"/>
                    <a:pt x="26453" y="5330"/>
                  </a:cubicBezTo>
                  <a:cubicBezTo>
                    <a:pt x="25786" y="5363"/>
                    <a:pt x="25152" y="5397"/>
                    <a:pt x="24485" y="5430"/>
                  </a:cubicBezTo>
                  <a:cubicBezTo>
                    <a:pt x="24331" y="5434"/>
                    <a:pt x="24173" y="5438"/>
                    <a:pt x="24013" y="5438"/>
                  </a:cubicBezTo>
                  <a:cubicBezTo>
                    <a:pt x="22992" y="5438"/>
                    <a:pt x="21888" y="5303"/>
                    <a:pt x="21282" y="4496"/>
                  </a:cubicBezTo>
                  <a:cubicBezTo>
                    <a:pt x="20749" y="3795"/>
                    <a:pt x="20749" y="2861"/>
                    <a:pt x="20582" y="2027"/>
                  </a:cubicBezTo>
                  <a:cubicBezTo>
                    <a:pt x="20449" y="1160"/>
                    <a:pt x="20048" y="226"/>
                    <a:pt x="19248" y="26"/>
                  </a:cubicBezTo>
                  <a:cubicBezTo>
                    <a:pt x="19172" y="9"/>
                    <a:pt x="19096" y="0"/>
                    <a:pt x="19021"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2"/>
            <p:cNvSpPr/>
            <p:nvPr/>
          </p:nvSpPr>
          <p:spPr>
            <a:xfrm flipH="1">
              <a:off x="177526" y="2652122"/>
              <a:ext cx="1504171" cy="611686"/>
            </a:xfrm>
            <a:custGeom>
              <a:rect b="b" l="l" r="r" t="t"/>
              <a:pathLst>
                <a:path extrusionOk="0" h="14447" w="35526">
                  <a:moveTo>
                    <a:pt x="15247" y="1"/>
                  </a:moveTo>
                  <a:cubicBezTo>
                    <a:pt x="14611" y="1"/>
                    <a:pt x="14051" y="519"/>
                    <a:pt x="14144" y="980"/>
                  </a:cubicBezTo>
                  <a:cubicBezTo>
                    <a:pt x="14170" y="1122"/>
                    <a:pt x="14244" y="1253"/>
                    <a:pt x="14352" y="1367"/>
                  </a:cubicBezTo>
                  <a:lnTo>
                    <a:pt x="14352" y="1367"/>
                  </a:lnTo>
                  <a:cubicBezTo>
                    <a:pt x="14206" y="1391"/>
                    <a:pt x="14066" y="1429"/>
                    <a:pt x="13943" y="1480"/>
                  </a:cubicBezTo>
                  <a:cubicBezTo>
                    <a:pt x="13210" y="1780"/>
                    <a:pt x="12709" y="2414"/>
                    <a:pt x="12676" y="3015"/>
                  </a:cubicBezTo>
                  <a:cubicBezTo>
                    <a:pt x="12642" y="3648"/>
                    <a:pt x="13043" y="4282"/>
                    <a:pt x="13743" y="4649"/>
                  </a:cubicBezTo>
                  <a:cubicBezTo>
                    <a:pt x="14210" y="4883"/>
                    <a:pt x="14844" y="5116"/>
                    <a:pt x="14844" y="5516"/>
                  </a:cubicBezTo>
                  <a:cubicBezTo>
                    <a:pt x="14877" y="5750"/>
                    <a:pt x="14677" y="5950"/>
                    <a:pt x="14477" y="6117"/>
                  </a:cubicBezTo>
                  <a:cubicBezTo>
                    <a:pt x="13543" y="6951"/>
                    <a:pt x="12509" y="7685"/>
                    <a:pt x="11408" y="8385"/>
                  </a:cubicBezTo>
                  <a:cubicBezTo>
                    <a:pt x="10808" y="7918"/>
                    <a:pt x="10174" y="7451"/>
                    <a:pt x="9340" y="7284"/>
                  </a:cubicBezTo>
                  <a:cubicBezTo>
                    <a:pt x="9202" y="7255"/>
                    <a:pt x="9056" y="7242"/>
                    <a:pt x="8908" y="7242"/>
                  </a:cubicBezTo>
                  <a:cubicBezTo>
                    <a:pt x="8301" y="7242"/>
                    <a:pt x="7665" y="7475"/>
                    <a:pt x="7424" y="7871"/>
                  </a:cubicBezTo>
                  <a:lnTo>
                    <a:pt x="7424" y="7871"/>
                  </a:lnTo>
                  <a:cubicBezTo>
                    <a:pt x="7443" y="7516"/>
                    <a:pt x="6872" y="7195"/>
                    <a:pt x="6371" y="7084"/>
                  </a:cubicBezTo>
                  <a:cubicBezTo>
                    <a:pt x="6108" y="7035"/>
                    <a:pt x="5840" y="7012"/>
                    <a:pt x="5572" y="7012"/>
                  </a:cubicBezTo>
                  <a:cubicBezTo>
                    <a:pt x="5213" y="7012"/>
                    <a:pt x="4855" y="7054"/>
                    <a:pt x="4516" y="7131"/>
                  </a:cubicBezTo>
                  <a:lnTo>
                    <a:pt x="4516" y="7131"/>
                  </a:lnTo>
                  <a:cubicBezTo>
                    <a:pt x="3686" y="7234"/>
                    <a:pt x="2877" y="7426"/>
                    <a:pt x="2102" y="7685"/>
                  </a:cubicBezTo>
                  <a:cubicBezTo>
                    <a:pt x="1368" y="7951"/>
                    <a:pt x="634" y="8318"/>
                    <a:pt x="334" y="8885"/>
                  </a:cubicBezTo>
                  <a:cubicBezTo>
                    <a:pt x="0" y="9452"/>
                    <a:pt x="300" y="10220"/>
                    <a:pt x="1068" y="10420"/>
                  </a:cubicBezTo>
                  <a:cubicBezTo>
                    <a:pt x="1225" y="10459"/>
                    <a:pt x="1382" y="10473"/>
                    <a:pt x="1541" y="10473"/>
                  </a:cubicBezTo>
                  <a:cubicBezTo>
                    <a:pt x="1787" y="10473"/>
                    <a:pt x="2038" y="10440"/>
                    <a:pt x="2302" y="10420"/>
                  </a:cubicBezTo>
                  <a:cubicBezTo>
                    <a:pt x="2947" y="10342"/>
                    <a:pt x="3603" y="10309"/>
                    <a:pt x="4257" y="10309"/>
                  </a:cubicBezTo>
                  <a:cubicBezTo>
                    <a:pt x="4720" y="10309"/>
                    <a:pt x="5182" y="10325"/>
                    <a:pt x="5637" y="10353"/>
                  </a:cubicBezTo>
                  <a:cubicBezTo>
                    <a:pt x="5971" y="10386"/>
                    <a:pt x="6338" y="10420"/>
                    <a:pt x="6605" y="10553"/>
                  </a:cubicBezTo>
                  <a:cubicBezTo>
                    <a:pt x="7305" y="10820"/>
                    <a:pt x="7472" y="11487"/>
                    <a:pt x="7639" y="12054"/>
                  </a:cubicBezTo>
                  <a:cubicBezTo>
                    <a:pt x="7839" y="12621"/>
                    <a:pt x="8206" y="13255"/>
                    <a:pt x="8973" y="13389"/>
                  </a:cubicBezTo>
                  <a:cubicBezTo>
                    <a:pt x="9029" y="13395"/>
                    <a:pt x="9086" y="13398"/>
                    <a:pt x="9142" y="13398"/>
                  </a:cubicBezTo>
                  <a:cubicBezTo>
                    <a:pt x="9683" y="13398"/>
                    <a:pt x="10196" y="13114"/>
                    <a:pt x="10408" y="12721"/>
                  </a:cubicBezTo>
                  <a:cubicBezTo>
                    <a:pt x="10608" y="12288"/>
                    <a:pt x="10474" y="11787"/>
                    <a:pt x="10141" y="11387"/>
                  </a:cubicBezTo>
                  <a:cubicBezTo>
                    <a:pt x="9874" y="11087"/>
                    <a:pt x="9574" y="10620"/>
                    <a:pt x="10007" y="10453"/>
                  </a:cubicBezTo>
                  <a:cubicBezTo>
                    <a:pt x="10141" y="10420"/>
                    <a:pt x="10307" y="10420"/>
                    <a:pt x="10474" y="10420"/>
                  </a:cubicBezTo>
                  <a:cubicBezTo>
                    <a:pt x="11542" y="10553"/>
                    <a:pt x="12743" y="10720"/>
                    <a:pt x="13243" y="11454"/>
                  </a:cubicBezTo>
                  <a:cubicBezTo>
                    <a:pt x="13710" y="12088"/>
                    <a:pt x="13376" y="12955"/>
                    <a:pt x="13810" y="13622"/>
                  </a:cubicBezTo>
                  <a:cubicBezTo>
                    <a:pt x="14231" y="14212"/>
                    <a:pt x="15172" y="14447"/>
                    <a:pt x="16096" y="14447"/>
                  </a:cubicBezTo>
                  <a:cubicBezTo>
                    <a:pt x="16270" y="14447"/>
                    <a:pt x="16443" y="14439"/>
                    <a:pt x="16612" y="14423"/>
                  </a:cubicBezTo>
                  <a:cubicBezTo>
                    <a:pt x="17746" y="14289"/>
                    <a:pt x="18847" y="13822"/>
                    <a:pt x="19314" y="13055"/>
                  </a:cubicBezTo>
                  <a:cubicBezTo>
                    <a:pt x="19748" y="12254"/>
                    <a:pt x="19281" y="11187"/>
                    <a:pt x="18213" y="10920"/>
                  </a:cubicBezTo>
                  <a:cubicBezTo>
                    <a:pt x="18352" y="10659"/>
                    <a:pt x="18690" y="10553"/>
                    <a:pt x="19063" y="10553"/>
                  </a:cubicBezTo>
                  <a:cubicBezTo>
                    <a:pt x="19405" y="10553"/>
                    <a:pt x="19776" y="10643"/>
                    <a:pt x="20048" y="10787"/>
                  </a:cubicBezTo>
                  <a:cubicBezTo>
                    <a:pt x="20648" y="11120"/>
                    <a:pt x="21082" y="11621"/>
                    <a:pt x="21749" y="11754"/>
                  </a:cubicBezTo>
                  <a:cubicBezTo>
                    <a:pt x="21923" y="11798"/>
                    <a:pt x="22100" y="11816"/>
                    <a:pt x="22277" y="11816"/>
                  </a:cubicBezTo>
                  <a:cubicBezTo>
                    <a:pt x="22778" y="11816"/>
                    <a:pt x="23282" y="11668"/>
                    <a:pt x="23750" y="11521"/>
                  </a:cubicBezTo>
                  <a:cubicBezTo>
                    <a:pt x="25018" y="11154"/>
                    <a:pt x="26386" y="10687"/>
                    <a:pt x="26986" y="9786"/>
                  </a:cubicBezTo>
                  <a:cubicBezTo>
                    <a:pt x="27220" y="9386"/>
                    <a:pt x="27420" y="8852"/>
                    <a:pt x="27987" y="8785"/>
                  </a:cubicBezTo>
                  <a:cubicBezTo>
                    <a:pt x="28031" y="8779"/>
                    <a:pt x="28076" y="8776"/>
                    <a:pt x="28121" y="8776"/>
                  </a:cubicBezTo>
                  <a:cubicBezTo>
                    <a:pt x="28309" y="8776"/>
                    <a:pt x="28498" y="8825"/>
                    <a:pt x="28687" y="8852"/>
                  </a:cubicBezTo>
                  <a:cubicBezTo>
                    <a:pt x="29454" y="9052"/>
                    <a:pt x="30288" y="9286"/>
                    <a:pt x="30722" y="9786"/>
                  </a:cubicBezTo>
                  <a:cubicBezTo>
                    <a:pt x="30922" y="9953"/>
                    <a:pt x="31056" y="10220"/>
                    <a:pt x="31289" y="10386"/>
                  </a:cubicBezTo>
                  <a:cubicBezTo>
                    <a:pt x="31539" y="10587"/>
                    <a:pt x="31898" y="10670"/>
                    <a:pt x="32273" y="10670"/>
                  </a:cubicBezTo>
                  <a:cubicBezTo>
                    <a:pt x="32648" y="10670"/>
                    <a:pt x="33040" y="10587"/>
                    <a:pt x="33357" y="10453"/>
                  </a:cubicBezTo>
                  <a:cubicBezTo>
                    <a:pt x="34058" y="10186"/>
                    <a:pt x="34591" y="9686"/>
                    <a:pt x="34758" y="9152"/>
                  </a:cubicBezTo>
                  <a:cubicBezTo>
                    <a:pt x="34925" y="8585"/>
                    <a:pt x="34692" y="7951"/>
                    <a:pt x="34058" y="7584"/>
                  </a:cubicBezTo>
                  <a:cubicBezTo>
                    <a:pt x="34925" y="7218"/>
                    <a:pt x="35459" y="6417"/>
                    <a:pt x="35392" y="5683"/>
                  </a:cubicBezTo>
                  <a:cubicBezTo>
                    <a:pt x="35359" y="5416"/>
                    <a:pt x="35259" y="5183"/>
                    <a:pt x="35292" y="4916"/>
                  </a:cubicBezTo>
                  <a:cubicBezTo>
                    <a:pt x="35325" y="4749"/>
                    <a:pt x="35425" y="4549"/>
                    <a:pt x="35459" y="4382"/>
                  </a:cubicBezTo>
                  <a:cubicBezTo>
                    <a:pt x="35525" y="3848"/>
                    <a:pt x="35092" y="3381"/>
                    <a:pt x="34591" y="3015"/>
                  </a:cubicBezTo>
                  <a:cubicBezTo>
                    <a:pt x="33991" y="2514"/>
                    <a:pt x="33190" y="2114"/>
                    <a:pt x="32323" y="1980"/>
                  </a:cubicBezTo>
                  <a:cubicBezTo>
                    <a:pt x="32147" y="1954"/>
                    <a:pt x="31965" y="1941"/>
                    <a:pt x="31783" y="1941"/>
                  </a:cubicBezTo>
                  <a:cubicBezTo>
                    <a:pt x="31037" y="1941"/>
                    <a:pt x="30290" y="2165"/>
                    <a:pt x="29888" y="2648"/>
                  </a:cubicBezTo>
                  <a:cubicBezTo>
                    <a:pt x="29921" y="1547"/>
                    <a:pt x="28487" y="713"/>
                    <a:pt x="27086" y="479"/>
                  </a:cubicBezTo>
                  <a:cubicBezTo>
                    <a:pt x="26696" y="414"/>
                    <a:pt x="26296" y="383"/>
                    <a:pt x="25895" y="383"/>
                  </a:cubicBezTo>
                  <a:cubicBezTo>
                    <a:pt x="24855" y="383"/>
                    <a:pt x="23807" y="594"/>
                    <a:pt x="22916" y="980"/>
                  </a:cubicBezTo>
                  <a:cubicBezTo>
                    <a:pt x="21916" y="1413"/>
                    <a:pt x="21048" y="2181"/>
                    <a:pt x="21182" y="3048"/>
                  </a:cubicBezTo>
                  <a:cubicBezTo>
                    <a:pt x="20648" y="3048"/>
                    <a:pt x="20148" y="3081"/>
                    <a:pt x="19614" y="3081"/>
                  </a:cubicBezTo>
                  <a:cubicBezTo>
                    <a:pt x="19432" y="3088"/>
                    <a:pt x="19244" y="3093"/>
                    <a:pt x="19057" y="3093"/>
                  </a:cubicBezTo>
                  <a:cubicBezTo>
                    <a:pt x="18282" y="3093"/>
                    <a:pt x="17502" y="3004"/>
                    <a:pt x="17046" y="2548"/>
                  </a:cubicBezTo>
                  <a:cubicBezTo>
                    <a:pt x="16612" y="2181"/>
                    <a:pt x="16612" y="1647"/>
                    <a:pt x="16479" y="1147"/>
                  </a:cubicBezTo>
                  <a:cubicBezTo>
                    <a:pt x="16378" y="680"/>
                    <a:pt x="16045" y="112"/>
                    <a:pt x="15411" y="12"/>
                  </a:cubicBezTo>
                  <a:cubicBezTo>
                    <a:pt x="15356" y="5"/>
                    <a:pt x="15302" y="1"/>
                    <a:pt x="15247"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2"/>
            <p:cNvSpPr/>
            <p:nvPr/>
          </p:nvSpPr>
          <p:spPr>
            <a:xfrm flipH="1">
              <a:off x="1145277" y="3484989"/>
              <a:ext cx="1076240" cy="464131"/>
            </a:xfrm>
            <a:custGeom>
              <a:rect b="b" l="l" r="r" t="t"/>
              <a:pathLst>
                <a:path extrusionOk="0" h="10962" w="25419">
                  <a:moveTo>
                    <a:pt x="14766" y="1"/>
                  </a:moveTo>
                  <a:cubicBezTo>
                    <a:pt x="12967" y="1"/>
                    <a:pt x="11168" y="302"/>
                    <a:pt x="9431" y="901"/>
                  </a:cubicBezTo>
                  <a:lnTo>
                    <a:pt x="9431" y="901"/>
                  </a:lnTo>
                  <a:cubicBezTo>
                    <a:pt x="7551" y="565"/>
                    <a:pt x="5652" y="362"/>
                    <a:pt x="3769" y="291"/>
                  </a:cubicBezTo>
                  <a:cubicBezTo>
                    <a:pt x="3584" y="284"/>
                    <a:pt x="3397" y="278"/>
                    <a:pt x="3209" y="278"/>
                  </a:cubicBezTo>
                  <a:cubicBezTo>
                    <a:pt x="2588" y="278"/>
                    <a:pt x="1965" y="343"/>
                    <a:pt x="1401" y="625"/>
                  </a:cubicBezTo>
                  <a:cubicBezTo>
                    <a:pt x="634" y="958"/>
                    <a:pt x="0" y="1759"/>
                    <a:pt x="67" y="2626"/>
                  </a:cubicBezTo>
                  <a:cubicBezTo>
                    <a:pt x="167" y="3760"/>
                    <a:pt x="1434" y="4461"/>
                    <a:pt x="2535" y="4494"/>
                  </a:cubicBezTo>
                  <a:cubicBezTo>
                    <a:pt x="2581" y="4496"/>
                    <a:pt x="2626" y="4496"/>
                    <a:pt x="2672" y="4496"/>
                  </a:cubicBezTo>
                  <a:cubicBezTo>
                    <a:pt x="3632" y="4496"/>
                    <a:pt x="4568" y="4211"/>
                    <a:pt x="5502" y="4211"/>
                  </a:cubicBezTo>
                  <a:cubicBezTo>
                    <a:pt x="5625" y="4211"/>
                    <a:pt x="5748" y="4216"/>
                    <a:pt x="5871" y="4227"/>
                  </a:cubicBezTo>
                  <a:cubicBezTo>
                    <a:pt x="6104" y="4261"/>
                    <a:pt x="6338" y="4294"/>
                    <a:pt x="6505" y="4461"/>
                  </a:cubicBezTo>
                  <a:cubicBezTo>
                    <a:pt x="6938" y="4861"/>
                    <a:pt x="6605" y="5628"/>
                    <a:pt x="6138" y="5995"/>
                  </a:cubicBezTo>
                  <a:cubicBezTo>
                    <a:pt x="5671" y="6396"/>
                    <a:pt x="5037" y="6629"/>
                    <a:pt x="4803" y="7196"/>
                  </a:cubicBezTo>
                  <a:cubicBezTo>
                    <a:pt x="4470" y="7963"/>
                    <a:pt x="5137" y="8831"/>
                    <a:pt x="5904" y="9131"/>
                  </a:cubicBezTo>
                  <a:cubicBezTo>
                    <a:pt x="6254" y="9247"/>
                    <a:pt x="6616" y="9288"/>
                    <a:pt x="6983" y="9288"/>
                  </a:cubicBezTo>
                  <a:cubicBezTo>
                    <a:pt x="7456" y="9288"/>
                    <a:pt x="7936" y="9221"/>
                    <a:pt x="8406" y="9164"/>
                  </a:cubicBezTo>
                  <a:cubicBezTo>
                    <a:pt x="8624" y="9147"/>
                    <a:pt x="8846" y="9134"/>
                    <a:pt x="9068" y="9134"/>
                  </a:cubicBezTo>
                  <a:cubicBezTo>
                    <a:pt x="9695" y="9134"/>
                    <a:pt x="10315" y="9237"/>
                    <a:pt x="10808" y="9631"/>
                  </a:cubicBezTo>
                  <a:cubicBezTo>
                    <a:pt x="11308" y="10065"/>
                    <a:pt x="11608" y="10765"/>
                    <a:pt x="12242" y="10932"/>
                  </a:cubicBezTo>
                  <a:cubicBezTo>
                    <a:pt x="12325" y="10952"/>
                    <a:pt x="12406" y="10961"/>
                    <a:pt x="12485" y="10961"/>
                  </a:cubicBezTo>
                  <a:cubicBezTo>
                    <a:pt x="13211" y="10961"/>
                    <a:pt x="13806" y="10186"/>
                    <a:pt x="14077" y="9465"/>
                  </a:cubicBezTo>
                  <a:cubicBezTo>
                    <a:pt x="14410" y="8664"/>
                    <a:pt x="14644" y="7730"/>
                    <a:pt x="15411" y="7396"/>
                  </a:cubicBezTo>
                  <a:cubicBezTo>
                    <a:pt x="15606" y="7309"/>
                    <a:pt x="15810" y="7269"/>
                    <a:pt x="16014" y="7269"/>
                  </a:cubicBezTo>
                  <a:cubicBezTo>
                    <a:pt x="16507" y="7269"/>
                    <a:pt x="17001" y="7500"/>
                    <a:pt x="17379" y="7830"/>
                  </a:cubicBezTo>
                  <a:cubicBezTo>
                    <a:pt x="17946" y="8264"/>
                    <a:pt x="18346" y="8897"/>
                    <a:pt x="18847" y="9398"/>
                  </a:cubicBezTo>
                  <a:cubicBezTo>
                    <a:pt x="19624" y="10175"/>
                    <a:pt x="20735" y="10670"/>
                    <a:pt x="21837" y="10670"/>
                  </a:cubicBezTo>
                  <a:cubicBezTo>
                    <a:pt x="22296" y="10670"/>
                    <a:pt x="22752" y="10585"/>
                    <a:pt x="23183" y="10399"/>
                  </a:cubicBezTo>
                  <a:cubicBezTo>
                    <a:pt x="24651" y="9798"/>
                    <a:pt x="25418" y="7797"/>
                    <a:pt x="24518" y="6562"/>
                  </a:cubicBezTo>
                  <a:cubicBezTo>
                    <a:pt x="23850" y="5595"/>
                    <a:pt x="22616" y="5328"/>
                    <a:pt x="21482" y="5095"/>
                  </a:cubicBezTo>
                  <a:cubicBezTo>
                    <a:pt x="22349" y="4428"/>
                    <a:pt x="22283" y="2927"/>
                    <a:pt x="21582" y="2059"/>
                  </a:cubicBezTo>
                  <a:cubicBezTo>
                    <a:pt x="20915" y="1192"/>
                    <a:pt x="19881" y="792"/>
                    <a:pt x="18847" y="525"/>
                  </a:cubicBezTo>
                  <a:cubicBezTo>
                    <a:pt x="17504" y="175"/>
                    <a:pt x="16135" y="1"/>
                    <a:pt x="14766" y="1"/>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2"/>
            <p:cNvSpPr/>
            <p:nvPr/>
          </p:nvSpPr>
          <p:spPr>
            <a:xfrm flipH="1">
              <a:off x="1145277" y="3484989"/>
              <a:ext cx="1076240" cy="464131"/>
            </a:xfrm>
            <a:custGeom>
              <a:rect b="b" l="l" r="r" t="t"/>
              <a:pathLst>
                <a:path extrusionOk="0" h="10962" w="25419">
                  <a:moveTo>
                    <a:pt x="14766" y="1"/>
                  </a:moveTo>
                  <a:cubicBezTo>
                    <a:pt x="12967" y="1"/>
                    <a:pt x="11168" y="302"/>
                    <a:pt x="9431" y="901"/>
                  </a:cubicBezTo>
                  <a:lnTo>
                    <a:pt x="9431" y="901"/>
                  </a:lnTo>
                  <a:cubicBezTo>
                    <a:pt x="7551" y="565"/>
                    <a:pt x="5652" y="362"/>
                    <a:pt x="3769" y="291"/>
                  </a:cubicBezTo>
                  <a:cubicBezTo>
                    <a:pt x="3584" y="284"/>
                    <a:pt x="3397" y="278"/>
                    <a:pt x="3209" y="278"/>
                  </a:cubicBezTo>
                  <a:cubicBezTo>
                    <a:pt x="2588" y="278"/>
                    <a:pt x="1965" y="343"/>
                    <a:pt x="1401" y="625"/>
                  </a:cubicBezTo>
                  <a:cubicBezTo>
                    <a:pt x="634" y="958"/>
                    <a:pt x="0" y="1759"/>
                    <a:pt x="67" y="2626"/>
                  </a:cubicBezTo>
                  <a:cubicBezTo>
                    <a:pt x="167" y="3760"/>
                    <a:pt x="1434" y="4461"/>
                    <a:pt x="2535" y="4494"/>
                  </a:cubicBezTo>
                  <a:cubicBezTo>
                    <a:pt x="2581" y="4496"/>
                    <a:pt x="2626" y="4496"/>
                    <a:pt x="2672" y="4496"/>
                  </a:cubicBezTo>
                  <a:cubicBezTo>
                    <a:pt x="3632" y="4496"/>
                    <a:pt x="4568" y="4211"/>
                    <a:pt x="5502" y="4211"/>
                  </a:cubicBezTo>
                  <a:cubicBezTo>
                    <a:pt x="5625" y="4211"/>
                    <a:pt x="5748" y="4216"/>
                    <a:pt x="5871" y="4227"/>
                  </a:cubicBezTo>
                  <a:cubicBezTo>
                    <a:pt x="6104" y="4261"/>
                    <a:pt x="6338" y="4294"/>
                    <a:pt x="6505" y="4461"/>
                  </a:cubicBezTo>
                  <a:cubicBezTo>
                    <a:pt x="6938" y="4861"/>
                    <a:pt x="6605" y="5628"/>
                    <a:pt x="6138" y="5995"/>
                  </a:cubicBezTo>
                  <a:cubicBezTo>
                    <a:pt x="5671" y="6396"/>
                    <a:pt x="5037" y="6629"/>
                    <a:pt x="4803" y="7196"/>
                  </a:cubicBezTo>
                  <a:cubicBezTo>
                    <a:pt x="4470" y="7963"/>
                    <a:pt x="5137" y="8831"/>
                    <a:pt x="5904" y="9131"/>
                  </a:cubicBezTo>
                  <a:cubicBezTo>
                    <a:pt x="6254" y="9247"/>
                    <a:pt x="6616" y="9288"/>
                    <a:pt x="6983" y="9288"/>
                  </a:cubicBezTo>
                  <a:cubicBezTo>
                    <a:pt x="7456" y="9288"/>
                    <a:pt x="7936" y="9221"/>
                    <a:pt x="8406" y="9164"/>
                  </a:cubicBezTo>
                  <a:cubicBezTo>
                    <a:pt x="8624" y="9147"/>
                    <a:pt x="8846" y="9134"/>
                    <a:pt x="9068" y="9134"/>
                  </a:cubicBezTo>
                  <a:cubicBezTo>
                    <a:pt x="9695" y="9134"/>
                    <a:pt x="10315" y="9237"/>
                    <a:pt x="10808" y="9631"/>
                  </a:cubicBezTo>
                  <a:cubicBezTo>
                    <a:pt x="11308" y="10065"/>
                    <a:pt x="11608" y="10765"/>
                    <a:pt x="12242" y="10932"/>
                  </a:cubicBezTo>
                  <a:cubicBezTo>
                    <a:pt x="12325" y="10952"/>
                    <a:pt x="12406" y="10961"/>
                    <a:pt x="12485" y="10961"/>
                  </a:cubicBezTo>
                  <a:cubicBezTo>
                    <a:pt x="13211" y="10961"/>
                    <a:pt x="13806" y="10186"/>
                    <a:pt x="14077" y="9465"/>
                  </a:cubicBezTo>
                  <a:cubicBezTo>
                    <a:pt x="14410" y="8664"/>
                    <a:pt x="14644" y="7730"/>
                    <a:pt x="15411" y="7396"/>
                  </a:cubicBezTo>
                  <a:cubicBezTo>
                    <a:pt x="15606" y="7309"/>
                    <a:pt x="15810" y="7269"/>
                    <a:pt x="16014" y="7269"/>
                  </a:cubicBezTo>
                  <a:cubicBezTo>
                    <a:pt x="16507" y="7269"/>
                    <a:pt x="17001" y="7500"/>
                    <a:pt x="17379" y="7830"/>
                  </a:cubicBezTo>
                  <a:cubicBezTo>
                    <a:pt x="17946" y="8264"/>
                    <a:pt x="18346" y="8897"/>
                    <a:pt x="18847" y="9398"/>
                  </a:cubicBezTo>
                  <a:cubicBezTo>
                    <a:pt x="19624" y="10175"/>
                    <a:pt x="20735" y="10670"/>
                    <a:pt x="21837" y="10670"/>
                  </a:cubicBezTo>
                  <a:cubicBezTo>
                    <a:pt x="22296" y="10670"/>
                    <a:pt x="22752" y="10585"/>
                    <a:pt x="23183" y="10399"/>
                  </a:cubicBezTo>
                  <a:cubicBezTo>
                    <a:pt x="24651" y="9798"/>
                    <a:pt x="25418" y="7797"/>
                    <a:pt x="24518" y="6562"/>
                  </a:cubicBezTo>
                  <a:cubicBezTo>
                    <a:pt x="23850" y="5595"/>
                    <a:pt x="22616" y="5328"/>
                    <a:pt x="21482" y="5095"/>
                  </a:cubicBezTo>
                  <a:cubicBezTo>
                    <a:pt x="22349" y="4428"/>
                    <a:pt x="22283" y="2927"/>
                    <a:pt x="21582" y="2059"/>
                  </a:cubicBezTo>
                  <a:cubicBezTo>
                    <a:pt x="20915" y="1192"/>
                    <a:pt x="19881" y="792"/>
                    <a:pt x="18847" y="525"/>
                  </a:cubicBezTo>
                  <a:cubicBezTo>
                    <a:pt x="17504" y="175"/>
                    <a:pt x="16135" y="1"/>
                    <a:pt x="14766"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2"/>
            <p:cNvSpPr/>
            <p:nvPr/>
          </p:nvSpPr>
          <p:spPr>
            <a:xfrm flipH="1">
              <a:off x="1197567" y="3451160"/>
              <a:ext cx="1008454" cy="451387"/>
            </a:xfrm>
            <a:custGeom>
              <a:rect b="b" l="l" r="r" t="t"/>
              <a:pathLst>
                <a:path extrusionOk="0" h="10661" w="23818">
                  <a:moveTo>
                    <a:pt x="13986" y="0"/>
                  </a:moveTo>
                  <a:cubicBezTo>
                    <a:pt x="12320" y="0"/>
                    <a:pt x="10651" y="295"/>
                    <a:pt x="9079" y="877"/>
                  </a:cubicBezTo>
                  <a:lnTo>
                    <a:pt x="9079" y="877"/>
                  </a:lnTo>
                  <a:cubicBezTo>
                    <a:pt x="7850" y="709"/>
                    <a:pt x="6611" y="619"/>
                    <a:pt x="5369" y="619"/>
                  </a:cubicBezTo>
                  <a:cubicBezTo>
                    <a:pt x="4736" y="619"/>
                    <a:pt x="4103" y="643"/>
                    <a:pt x="3470" y="690"/>
                  </a:cubicBezTo>
                  <a:cubicBezTo>
                    <a:pt x="2670" y="723"/>
                    <a:pt x="1869" y="823"/>
                    <a:pt x="1202" y="1257"/>
                  </a:cubicBezTo>
                  <a:cubicBezTo>
                    <a:pt x="501" y="1691"/>
                    <a:pt x="1" y="2525"/>
                    <a:pt x="168" y="3325"/>
                  </a:cubicBezTo>
                  <a:cubicBezTo>
                    <a:pt x="381" y="4299"/>
                    <a:pt x="1454" y="4773"/>
                    <a:pt x="2425" y="4773"/>
                  </a:cubicBezTo>
                  <a:cubicBezTo>
                    <a:pt x="2519" y="4773"/>
                    <a:pt x="2612" y="4768"/>
                    <a:pt x="2703" y="4760"/>
                  </a:cubicBezTo>
                  <a:cubicBezTo>
                    <a:pt x="3770" y="4693"/>
                    <a:pt x="4771" y="4226"/>
                    <a:pt x="5805" y="4226"/>
                  </a:cubicBezTo>
                  <a:cubicBezTo>
                    <a:pt x="6039" y="4226"/>
                    <a:pt x="6272" y="4259"/>
                    <a:pt x="6439" y="4393"/>
                  </a:cubicBezTo>
                  <a:cubicBezTo>
                    <a:pt x="6873" y="4760"/>
                    <a:pt x="6606" y="5527"/>
                    <a:pt x="6172" y="5894"/>
                  </a:cubicBezTo>
                  <a:cubicBezTo>
                    <a:pt x="5772" y="6294"/>
                    <a:pt x="5205" y="6561"/>
                    <a:pt x="5038" y="7128"/>
                  </a:cubicBezTo>
                  <a:cubicBezTo>
                    <a:pt x="4804" y="7862"/>
                    <a:pt x="5438" y="8662"/>
                    <a:pt x="6172" y="8863"/>
                  </a:cubicBezTo>
                  <a:cubicBezTo>
                    <a:pt x="6411" y="8942"/>
                    <a:pt x="6657" y="8971"/>
                    <a:pt x="6908" y="8971"/>
                  </a:cubicBezTo>
                  <a:cubicBezTo>
                    <a:pt x="7395" y="8971"/>
                    <a:pt x="7901" y="8862"/>
                    <a:pt x="8407" y="8796"/>
                  </a:cubicBezTo>
                  <a:cubicBezTo>
                    <a:pt x="8657" y="8750"/>
                    <a:pt x="8918" y="8720"/>
                    <a:pt x="9178" y="8720"/>
                  </a:cubicBezTo>
                  <a:cubicBezTo>
                    <a:pt x="9682" y="8720"/>
                    <a:pt x="10179" y="8833"/>
                    <a:pt x="10575" y="9163"/>
                  </a:cubicBezTo>
                  <a:cubicBezTo>
                    <a:pt x="11009" y="9563"/>
                    <a:pt x="11276" y="10230"/>
                    <a:pt x="11843" y="10364"/>
                  </a:cubicBezTo>
                  <a:cubicBezTo>
                    <a:pt x="11932" y="10391"/>
                    <a:pt x="12020" y="10404"/>
                    <a:pt x="12106" y="10404"/>
                  </a:cubicBezTo>
                  <a:cubicBezTo>
                    <a:pt x="12753" y="10404"/>
                    <a:pt x="13275" y="9677"/>
                    <a:pt x="13511" y="9029"/>
                  </a:cubicBezTo>
                  <a:cubicBezTo>
                    <a:pt x="13811" y="8262"/>
                    <a:pt x="14078" y="7361"/>
                    <a:pt x="14778" y="7061"/>
                  </a:cubicBezTo>
                  <a:cubicBezTo>
                    <a:pt x="14927" y="6995"/>
                    <a:pt x="15082" y="6966"/>
                    <a:pt x="15238" y="6966"/>
                  </a:cubicBezTo>
                  <a:cubicBezTo>
                    <a:pt x="15714" y="6966"/>
                    <a:pt x="16203" y="7235"/>
                    <a:pt x="16579" y="7562"/>
                  </a:cubicBezTo>
                  <a:cubicBezTo>
                    <a:pt x="17046" y="8029"/>
                    <a:pt x="17380" y="8629"/>
                    <a:pt x="17814" y="9163"/>
                  </a:cubicBezTo>
                  <a:cubicBezTo>
                    <a:pt x="18530" y="10038"/>
                    <a:pt x="19626" y="10660"/>
                    <a:pt x="20716" y="10660"/>
                  </a:cubicBezTo>
                  <a:cubicBezTo>
                    <a:pt x="20996" y="10660"/>
                    <a:pt x="21277" y="10619"/>
                    <a:pt x="21550" y="10530"/>
                  </a:cubicBezTo>
                  <a:cubicBezTo>
                    <a:pt x="22917" y="10130"/>
                    <a:pt x="23818" y="8396"/>
                    <a:pt x="23184" y="7061"/>
                  </a:cubicBezTo>
                  <a:cubicBezTo>
                    <a:pt x="22684" y="6094"/>
                    <a:pt x="21550" y="5660"/>
                    <a:pt x="20549" y="5327"/>
                  </a:cubicBezTo>
                  <a:cubicBezTo>
                    <a:pt x="21416" y="4760"/>
                    <a:pt x="21516" y="3359"/>
                    <a:pt x="20949" y="2458"/>
                  </a:cubicBezTo>
                  <a:cubicBezTo>
                    <a:pt x="20382" y="1557"/>
                    <a:pt x="19415" y="1057"/>
                    <a:pt x="18414" y="723"/>
                  </a:cubicBezTo>
                  <a:cubicBezTo>
                    <a:pt x="16988" y="240"/>
                    <a:pt x="15488" y="0"/>
                    <a:pt x="13986"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2"/>
            <p:cNvSpPr/>
            <p:nvPr/>
          </p:nvSpPr>
          <p:spPr>
            <a:xfrm flipH="1">
              <a:off x="1299225" y="3477241"/>
              <a:ext cx="806492" cy="257385"/>
            </a:xfrm>
            <a:custGeom>
              <a:rect b="b" l="l" r="r" t="t"/>
              <a:pathLst>
                <a:path extrusionOk="0" h="6079" w="19048">
                  <a:moveTo>
                    <a:pt x="11190" y="1"/>
                  </a:moveTo>
                  <a:cubicBezTo>
                    <a:pt x="9844" y="1"/>
                    <a:pt x="8501" y="170"/>
                    <a:pt x="7235" y="504"/>
                  </a:cubicBezTo>
                  <a:lnTo>
                    <a:pt x="7235" y="504"/>
                  </a:lnTo>
                  <a:cubicBezTo>
                    <a:pt x="6277" y="414"/>
                    <a:pt x="5309" y="371"/>
                    <a:pt x="4337" y="371"/>
                  </a:cubicBezTo>
                  <a:cubicBezTo>
                    <a:pt x="3815" y="371"/>
                    <a:pt x="3292" y="383"/>
                    <a:pt x="2769" y="408"/>
                  </a:cubicBezTo>
                  <a:cubicBezTo>
                    <a:pt x="2135" y="441"/>
                    <a:pt x="1468" y="474"/>
                    <a:pt x="934" y="708"/>
                  </a:cubicBezTo>
                  <a:cubicBezTo>
                    <a:pt x="401" y="975"/>
                    <a:pt x="0" y="1442"/>
                    <a:pt x="134" y="1909"/>
                  </a:cubicBezTo>
                  <a:cubicBezTo>
                    <a:pt x="291" y="2476"/>
                    <a:pt x="1193" y="2745"/>
                    <a:pt x="2023" y="2745"/>
                  </a:cubicBezTo>
                  <a:cubicBezTo>
                    <a:pt x="2072" y="2745"/>
                    <a:pt x="2121" y="2744"/>
                    <a:pt x="2169" y="2743"/>
                  </a:cubicBezTo>
                  <a:cubicBezTo>
                    <a:pt x="3002" y="2676"/>
                    <a:pt x="3803" y="2409"/>
                    <a:pt x="4637" y="2409"/>
                  </a:cubicBezTo>
                  <a:cubicBezTo>
                    <a:pt x="4804" y="2409"/>
                    <a:pt x="5004" y="2442"/>
                    <a:pt x="5137" y="2509"/>
                  </a:cubicBezTo>
                  <a:cubicBezTo>
                    <a:pt x="5504" y="2709"/>
                    <a:pt x="5271" y="3143"/>
                    <a:pt x="4937" y="3376"/>
                  </a:cubicBezTo>
                  <a:cubicBezTo>
                    <a:pt x="4604" y="3577"/>
                    <a:pt x="4170" y="3743"/>
                    <a:pt x="4003" y="4077"/>
                  </a:cubicBezTo>
                  <a:cubicBezTo>
                    <a:pt x="3836" y="4477"/>
                    <a:pt x="4337" y="4944"/>
                    <a:pt x="4904" y="5044"/>
                  </a:cubicBezTo>
                  <a:cubicBezTo>
                    <a:pt x="5120" y="5092"/>
                    <a:pt x="5336" y="5110"/>
                    <a:pt x="5552" y="5110"/>
                  </a:cubicBezTo>
                  <a:cubicBezTo>
                    <a:pt x="5936" y="5110"/>
                    <a:pt x="6321" y="5054"/>
                    <a:pt x="6705" y="5011"/>
                  </a:cubicBezTo>
                  <a:cubicBezTo>
                    <a:pt x="6897" y="4989"/>
                    <a:pt x="7097" y="4975"/>
                    <a:pt x="7294" y="4975"/>
                  </a:cubicBezTo>
                  <a:cubicBezTo>
                    <a:pt x="7712" y="4975"/>
                    <a:pt x="8122" y="5040"/>
                    <a:pt x="8440" y="5244"/>
                  </a:cubicBezTo>
                  <a:cubicBezTo>
                    <a:pt x="8807" y="5445"/>
                    <a:pt x="9007" y="5811"/>
                    <a:pt x="9474" y="5912"/>
                  </a:cubicBezTo>
                  <a:cubicBezTo>
                    <a:pt x="9545" y="5927"/>
                    <a:pt x="9615" y="5935"/>
                    <a:pt x="9683" y="5935"/>
                  </a:cubicBezTo>
                  <a:cubicBezTo>
                    <a:pt x="10189" y="5935"/>
                    <a:pt x="10602" y="5527"/>
                    <a:pt x="10808" y="5144"/>
                  </a:cubicBezTo>
                  <a:cubicBezTo>
                    <a:pt x="11042" y="4711"/>
                    <a:pt x="11242" y="4210"/>
                    <a:pt x="11809" y="4044"/>
                  </a:cubicBezTo>
                  <a:cubicBezTo>
                    <a:pt x="11947" y="3997"/>
                    <a:pt x="12091" y="3977"/>
                    <a:pt x="12234" y="3977"/>
                  </a:cubicBezTo>
                  <a:cubicBezTo>
                    <a:pt x="12608" y="3977"/>
                    <a:pt x="12978" y="4117"/>
                    <a:pt x="13243" y="4310"/>
                  </a:cubicBezTo>
                  <a:cubicBezTo>
                    <a:pt x="13643" y="4577"/>
                    <a:pt x="13910" y="4944"/>
                    <a:pt x="14244" y="5211"/>
                  </a:cubicBezTo>
                  <a:cubicBezTo>
                    <a:pt x="14834" y="5720"/>
                    <a:pt x="15725" y="6079"/>
                    <a:pt x="16606" y="6079"/>
                  </a:cubicBezTo>
                  <a:cubicBezTo>
                    <a:pt x="16822" y="6079"/>
                    <a:pt x="17036" y="6057"/>
                    <a:pt x="17246" y="6012"/>
                  </a:cubicBezTo>
                  <a:cubicBezTo>
                    <a:pt x="18313" y="5778"/>
                    <a:pt x="19047" y="4777"/>
                    <a:pt x="18547" y="4044"/>
                  </a:cubicBezTo>
                  <a:cubicBezTo>
                    <a:pt x="18147" y="3476"/>
                    <a:pt x="17246" y="3243"/>
                    <a:pt x="16412" y="3043"/>
                  </a:cubicBezTo>
                  <a:cubicBezTo>
                    <a:pt x="17146" y="2709"/>
                    <a:pt x="17213" y="1909"/>
                    <a:pt x="16746" y="1408"/>
                  </a:cubicBezTo>
                  <a:cubicBezTo>
                    <a:pt x="16312" y="908"/>
                    <a:pt x="15511" y="608"/>
                    <a:pt x="14744" y="408"/>
                  </a:cubicBezTo>
                  <a:cubicBezTo>
                    <a:pt x="13592" y="135"/>
                    <a:pt x="12390" y="1"/>
                    <a:pt x="11190"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2"/>
            <p:cNvSpPr/>
            <p:nvPr/>
          </p:nvSpPr>
          <p:spPr>
            <a:xfrm flipH="1">
              <a:off x="443360" y="3609934"/>
              <a:ext cx="1039574" cy="591913"/>
            </a:xfrm>
            <a:custGeom>
              <a:rect b="b" l="l" r="r" t="t"/>
              <a:pathLst>
                <a:path extrusionOk="0" h="13980" w="24553">
                  <a:moveTo>
                    <a:pt x="19739" y="0"/>
                  </a:moveTo>
                  <a:cubicBezTo>
                    <a:pt x="18091" y="0"/>
                    <a:pt x="16317" y="1262"/>
                    <a:pt x="16347" y="3044"/>
                  </a:cubicBezTo>
                  <a:cubicBezTo>
                    <a:pt x="16347" y="3478"/>
                    <a:pt x="16480" y="3945"/>
                    <a:pt x="16280" y="4345"/>
                  </a:cubicBezTo>
                  <a:cubicBezTo>
                    <a:pt x="16013" y="4846"/>
                    <a:pt x="15413" y="4946"/>
                    <a:pt x="14879" y="4979"/>
                  </a:cubicBezTo>
                  <a:cubicBezTo>
                    <a:pt x="14574" y="5000"/>
                    <a:pt x="14267" y="5013"/>
                    <a:pt x="13959" y="5013"/>
                  </a:cubicBezTo>
                  <a:cubicBezTo>
                    <a:pt x="12818" y="5013"/>
                    <a:pt x="11674" y="4844"/>
                    <a:pt x="10676" y="4345"/>
                  </a:cubicBezTo>
                  <a:cubicBezTo>
                    <a:pt x="9809" y="3878"/>
                    <a:pt x="9075" y="3144"/>
                    <a:pt x="8208" y="2778"/>
                  </a:cubicBezTo>
                  <a:cubicBezTo>
                    <a:pt x="7878" y="2643"/>
                    <a:pt x="7508" y="2567"/>
                    <a:pt x="7146" y="2567"/>
                  </a:cubicBezTo>
                  <a:cubicBezTo>
                    <a:pt x="6521" y="2567"/>
                    <a:pt x="5923" y="2795"/>
                    <a:pt x="5606" y="3345"/>
                  </a:cubicBezTo>
                  <a:cubicBezTo>
                    <a:pt x="5543" y="3444"/>
                    <a:pt x="5506" y="3569"/>
                    <a:pt x="5496" y="3699"/>
                  </a:cubicBezTo>
                  <a:lnTo>
                    <a:pt x="5496" y="3699"/>
                  </a:lnTo>
                  <a:cubicBezTo>
                    <a:pt x="4964" y="3122"/>
                    <a:pt x="4180" y="2818"/>
                    <a:pt x="3392" y="2818"/>
                  </a:cubicBezTo>
                  <a:cubicBezTo>
                    <a:pt x="2782" y="2818"/>
                    <a:pt x="2170" y="3000"/>
                    <a:pt x="1670" y="3378"/>
                  </a:cubicBezTo>
                  <a:cubicBezTo>
                    <a:pt x="390" y="4369"/>
                    <a:pt x="0" y="6373"/>
                    <a:pt x="706" y="7919"/>
                  </a:cubicBezTo>
                  <a:lnTo>
                    <a:pt x="706" y="7919"/>
                  </a:lnTo>
                  <a:cubicBezTo>
                    <a:pt x="495" y="8100"/>
                    <a:pt x="329" y="8349"/>
                    <a:pt x="269" y="8615"/>
                  </a:cubicBezTo>
                  <a:cubicBezTo>
                    <a:pt x="102" y="9282"/>
                    <a:pt x="335" y="10016"/>
                    <a:pt x="869" y="10483"/>
                  </a:cubicBezTo>
                  <a:cubicBezTo>
                    <a:pt x="1483" y="11006"/>
                    <a:pt x="2267" y="11109"/>
                    <a:pt x="3090" y="11109"/>
                  </a:cubicBezTo>
                  <a:cubicBezTo>
                    <a:pt x="3625" y="11109"/>
                    <a:pt x="4177" y="11065"/>
                    <a:pt x="4711" y="11065"/>
                  </a:cubicBezTo>
                  <a:cubicBezTo>
                    <a:pt x="5454" y="11065"/>
                    <a:pt x="6162" y="11149"/>
                    <a:pt x="6740" y="11550"/>
                  </a:cubicBezTo>
                  <a:cubicBezTo>
                    <a:pt x="7474" y="12084"/>
                    <a:pt x="7807" y="13085"/>
                    <a:pt x="8608" y="13585"/>
                  </a:cubicBezTo>
                  <a:cubicBezTo>
                    <a:pt x="9064" y="13877"/>
                    <a:pt x="9600" y="13980"/>
                    <a:pt x="10156" y="13980"/>
                  </a:cubicBezTo>
                  <a:cubicBezTo>
                    <a:pt x="10616" y="13980"/>
                    <a:pt x="11090" y="13909"/>
                    <a:pt x="11543" y="13819"/>
                  </a:cubicBezTo>
                  <a:cubicBezTo>
                    <a:pt x="12211" y="13652"/>
                    <a:pt x="12944" y="13418"/>
                    <a:pt x="13245" y="12851"/>
                  </a:cubicBezTo>
                  <a:cubicBezTo>
                    <a:pt x="13778" y="11784"/>
                    <a:pt x="12611" y="10516"/>
                    <a:pt x="13011" y="9382"/>
                  </a:cubicBezTo>
                  <a:cubicBezTo>
                    <a:pt x="13277" y="8612"/>
                    <a:pt x="14113" y="8286"/>
                    <a:pt x="14948" y="8286"/>
                  </a:cubicBezTo>
                  <a:cubicBezTo>
                    <a:pt x="15162" y="8286"/>
                    <a:pt x="15376" y="8307"/>
                    <a:pt x="15580" y="8348"/>
                  </a:cubicBezTo>
                  <a:cubicBezTo>
                    <a:pt x="16547" y="8548"/>
                    <a:pt x="17448" y="9082"/>
                    <a:pt x="18482" y="9182"/>
                  </a:cubicBezTo>
                  <a:cubicBezTo>
                    <a:pt x="18596" y="9194"/>
                    <a:pt x="18711" y="9199"/>
                    <a:pt x="18825" y="9199"/>
                  </a:cubicBezTo>
                  <a:cubicBezTo>
                    <a:pt x="19717" y="9199"/>
                    <a:pt x="20623" y="8877"/>
                    <a:pt x="21450" y="8582"/>
                  </a:cubicBezTo>
                  <a:cubicBezTo>
                    <a:pt x="22218" y="8281"/>
                    <a:pt x="22985" y="8015"/>
                    <a:pt x="23585" y="7481"/>
                  </a:cubicBezTo>
                  <a:cubicBezTo>
                    <a:pt x="24152" y="6947"/>
                    <a:pt x="24553" y="6113"/>
                    <a:pt x="24386" y="5346"/>
                  </a:cubicBezTo>
                  <a:cubicBezTo>
                    <a:pt x="24249" y="4717"/>
                    <a:pt x="23664" y="4200"/>
                    <a:pt x="23071" y="4200"/>
                  </a:cubicBezTo>
                  <a:cubicBezTo>
                    <a:pt x="22941" y="4200"/>
                    <a:pt x="22811" y="4225"/>
                    <a:pt x="22685" y="4279"/>
                  </a:cubicBezTo>
                  <a:cubicBezTo>
                    <a:pt x="23218" y="3445"/>
                    <a:pt x="23118" y="2277"/>
                    <a:pt x="22551" y="1477"/>
                  </a:cubicBezTo>
                  <a:cubicBezTo>
                    <a:pt x="22018" y="676"/>
                    <a:pt x="21117" y="209"/>
                    <a:pt x="20250" y="42"/>
                  </a:cubicBezTo>
                  <a:cubicBezTo>
                    <a:pt x="20082" y="14"/>
                    <a:pt x="19912" y="0"/>
                    <a:pt x="19739" y="0"/>
                  </a:cubicBezTo>
                  <a:close/>
                </a:path>
              </a:pathLst>
            </a:custGeom>
            <a:solidFill>
              <a:srgbClr val="A5B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2"/>
            <p:cNvSpPr/>
            <p:nvPr/>
          </p:nvSpPr>
          <p:spPr>
            <a:xfrm flipH="1">
              <a:off x="443360" y="3609934"/>
              <a:ext cx="1039574" cy="591913"/>
            </a:xfrm>
            <a:custGeom>
              <a:rect b="b" l="l" r="r" t="t"/>
              <a:pathLst>
                <a:path extrusionOk="0" h="13980" w="24553">
                  <a:moveTo>
                    <a:pt x="19739" y="0"/>
                  </a:moveTo>
                  <a:cubicBezTo>
                    <a:pt x="18091" y="0"/>
                    <a:pt x="16317" y="1262"/>
                    <a:pt x="16347" y="3044"/>
                  </a:cubicBezTo>
                  <a:cubicBezTo>
                    <a:pt x="16347" y="3478"/>
                    <a:pt x="16480" y="3945"/>
                    <a:pt x="16280" y="4345"/>
                  </a:cubicBezTo>
                  <a:cubicBezTo>
                    <a:pt x="16013" y="4846"/>
                    <a:pt x="15413" y="4946"/>
                    <a:pt x="14879" y="4979"/>
                  </a:cubicBezTo>
                  <a:cubicBezTo>
                    <a:pt x="14574" y="5000"/>
                    <a:pt x="14267" y="5013"/>
                    <a:pt x="13959" y="5013"/>
                  </a:cubicBezTo>
                  <a:cubicBezTo>
                    <a:pt x="12818" y="5013"/>
                    <a:pt x="11674" y="4844"/>
                    <a:pt x="10676" y="4345"/>
                  </a:cubicBezTo>
                  <a:cubicBezTo>
                    <a:pt x="9809" y="3878"/>
                    <a:pt x="9075" y="3144"/>
                    <a:pt x="8208" y="2778"/>
                  </a:cubicBezTo>
                  <a:cubicBezTo>
                    <a:pt x="7878" y="2643"/>
                    <a:pt x="7508" y="2567"/>
                    <a:pt x="7146" y="2567"/>
                  </a:cubicBezTo>
                  <a:cubicBezTo>
                    <a:pt x="6521" y="2567"/>
                    <a:pt x="5923" y="2795"/>
                    <a:pt x="5606" y="3345"/>
                  </a:cubicBezTo>
                  <a:cubicBezTo>
                    <a:pt x="5543" y="3444"/>
                    <a:pt x="5506" y="3569"/>
                    <a:pt x="5496" y="3699"/>
                  </a:cubicBezTo>
                  <a:lnTo>
                    <a:pt x="5496" y="3699"/>
                  </a:lnTo>
                  <a:cubicBezTo>
                    <a:pt x="4964" y="3122"/>
                    <a:pt x="4180" y="2818"/>
                    <a:pt x="3392" y="2818"/>
                  </a:cubicBezTo>
                  <a:cubicBezTo>
                    <a:pt x="2782" y="2818"/>
                    <a:pt x="2170" y="3000"/>
                    <a:pt x="1670" y="3378"/>
                  </a:cubicBezTo>
                  <a:cubicBezTo>
                    <a:pt x="390" y="4369"/>
                    <a:pt x="0" y="6373"/>
                    <a:pt x="706" y="7919"/>
                  </a:cubicBezTo>
                  <a:lnTo>
                    <a:pt x="706" y="7919"/>
                  </a:lnTo>
                  <a:cubicBezTo>
                    <a:pt x="495" y="8100"/>
                    <a:pt x="329" y="8349"/>
                    <a:pt x="269" y="8615"/>
                  </a:cubicBezTo>
                  <a:cubicBezTo>
                    <a:pt x="102" y="9282"/>
                    <a:pt x="335" y="10016"/>
                    <a:pt x="869" y="10483"/>
                  </a:cubicBezTo>
                  <a:cubicBezTo>
                    <a:pt x="1483" y="11006"/>
                    <a:pt x="2267" y="11109"/>
                    <a:pt x="3090" y="11109"/>
                  </a:cubicBezTo>
                  <a:cubicBezTo>
                    <a:pt x="3625" y="11109"/>
                    <a:pt x="4177" y="11065"/>
                    <a:pt x="4711" y="11065"/>
                  </a:cubicBezTo>
                  <a:cubicBezTo>
                    <a:pt x="5454" y="11065"/>
                    <a:pt x="6162" y="11149"/>
                    <a:pt x="6740" y="11550"/>
                  </a:cubicBezTo>
                  <a:cubicBezTo>
                    <a:pt x="7474" y="12084"/>
                    <a:pt x="7807" y="13085"/>
                    <a:pt x="8608" y="13585"/>
                  </a:cubicBezTo>
                  <a:cubicBezTo>
                    <a:pt x="9064" y="13877"/>
                    <a:pt x="9600" y="13980"/>
                    <a:pt x="10156" y="13980"/>
                  </a:cubicBezTo>
                  <a:cubicBezTo>
                    <a:pt x="10616" y="13980"/>
                    <a:pt x="11090" y="13909"/>
                    <a:pt x="11543" y="13819"/>
                  </a:cubicBezTo>
                  <a:cubicBezTo>
                    <a:pt x="12211" y="13652"/>
                    <a:pt x="12944" y="13418"/>
                    <a:pt x="13245" y="12851"/>
                  </a:cubicBezTo>
                  <a:cubicBezTo>
                    <a:pt x="13778" y="11784"/>
                    <a:pt x="12611" y="10516"/>
                    <a:pt x="13011" y="9382"/>
                  </a:cubicBezTo>
                  <a:cubicBezTo>
                    <a:pt x="13277" y="8612"/>
                    <a:pt x="14113" y="8286"/>
                    <a:pt x="14948" y="8286"/>
                  </a:cubicBezTo>
                  <a:cubicBezTo>
                    <a:pt x="15162" y="8286"/>
                    <a:pt x="15376" y="8307"/>
                    <a:pt x="15580" y="8348"/>
                  </a:cubicBezTo>
                  <a:cubicBezTo>
                    <a:pt x="16547" y="8548"/>
                    <a:pt x="17448" y="9082"/>
                    <a:pt x="18482" y="9182"/>
                  </a:cubicBezTo>
                  <a:cubicBezTo>
                    <a:pt x="18596" y="9194"/>
                    <a:pt x="18711" y="9199"/>
                    <a:pt x="18825" y="9199"/>
                  </a:cubicBezTo>
                  <a:cubicBezTo>
                    <a:pt x="19717" y="9199"/>
                    <a:pt x="20623" y="8877"/>
                    <a:pt x="21450" y="8582"/>
                  </a:cubicBezTo>
                  <a:cubicBezTo>
                    <a:pt x="22218" y="8281"/>
                    <a:pt x="22985" y="8015"/>
                    <a:pt x="23585" y="7481"/>
                  </a:cubicBezTo>
                  <a:cubicBezTo>
                    <a:pt x="24152" y="6947"/>
                    <a:pt x="24553" y="6113"/>
                    <a:pt x="24386" y="5346"/>
                  </a:cubicBezTo>
                  <a:cubicBezTo>
                    <a:pt x="24249" y="4717"/>
                    <a:pt x="23664" y="4200"/>
                    <a:pt x="23071" y="4200"/>
                  </a:cubicBezTo>
                  <a:cubicBezTo>
                    <a:pt x="22941" y="4200"/>
                    <a:pt x="22811" y="4225"/>
                    <a:pt x="22685" y="4279"/>
                  </a:cubicBezTo>
                  <a:cubicBezTo>
                    <a:pt x="23218" y="3445"/>
                    <a:pt x="23118" y="2277"/>
                    <a:pt x="22551" y="1477"/>
                  </a:cubicBezTo>
                  <a:cubicBezTo>
                    <a:pt x="22018" y="676"/>
                    <a:pt x="21117" y="209"/>
                    <a:pt x="20250" y="42"/>
                  </a:cubicBezTo>
                  <a:cubicBezTo>
                    <a:pt x="20082" y="14"/>
                    <a:pt x="19912" y="0"/>
                    <a:pt x="19739"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2"/>
            <p:cNvSpPr/>
            <p:nvPr/>
          </p:nvSpPr>
          <p:spPr>
            <a:xfrm flipH="1">
              <a:off x="481466" y="3590288"/>
              <a:ext cx="960356" cy="550928"/>
            </a:xfrm>
            <a:custGeom>
              <a:rect b="b" l="l" r="r" t="t"/>
              <a:pathLst>
                <a:path extrusionOk="0" h="13012" w="22682">
                  <a:moveTo>
                    <a:pt x="18418" y="1"/>
                  </a:moveTo>
                  <a:cubicBezTo>
                    <a:pt x="16857" y="1"/>
                    <a:pt x="15266" y="1057"/>
                    <a:pt x="15209" y="2641"/>
                  </a:cubicBezTo>
                  <a:cubicBezTo>
                    <a:pt x="15209" y="3075"/>
                    <a:pt x="15309" y="3542"/>
                    <a:pt x="15109" y="3909"/>
                  </a:cubicBezTo>
                  <a:cubicBezTo>
                    <a:pt x="14842" y="4342"/>
                    <a:pt x="14242" y="4442"/>
                    <a:pt x="13741" y="4442"/>
                  </a:cubicBezTo>
                  <a:cubicBezTo>
                    <a:pt x="13513" y="4454"/>
                    <a:pt x="13284" y="4460"/>
                    <a:pt x="13053" y="4460"/>
                  </a:cubicBezTo>
                  <a:cubicBezTo>
                    <a:pt x="11933" y="4460"/>
                    <a:pt x="10795" y="4306"/>
                    <a:pt x="9772" y="3809"/>
                  </a:cubicBezTo>
                  <a:cubicBezTo>
                    <a:pt x="8938" y="3408"/>
                    <a:pt x="8204" y="2741"/>
                    <a:pt x="7337" y="2441"/>
                  </a:cubicBezTo>
                  <a:cubicBezTo>
                    <a:pt x="7065" y="2336"/>
                    <a:pt x="6763" y="2281"/>
                    <a:pt x="6464" y="2281"/>
                  </a:cubicBezTo>
                  <a:cubicBezTo>
                    <a:pt x="5809" y="2281"/>
                    <a:pt x="5166" y="2546"/>
                    <a:pt x="4868" y="3141"/>
                  </a:cubicBezTo>
                  <a:cubicBezTo>
                    <a:pt x="4821" y="3246"/>
                    <a:pt x="4800" y="3374"/>
                    <a:pt x="4805" y="3504"/>
                  </a:cubicBezTo>
                  <a:lnTo>
                    <a:pt x="4805" y="3504"/>
                  </a:lnTo>
                  <a:cubicBezTo>
                    <a:pt x="4325" y="3060"/>
                    <a:pt x="3668" y="2833"/>
                    <a:pt x="3010" y="2833"/>
                  </a:cubicBezTo>
                  <a:cubicBezTo>
                    <a:pt x="2331" y="2833"/>
                    <a:pt x="1651" y="3076"/>
                    <a:pt x="1166" y="3575"/>
                  </a:cubicBezTo>
                  <a:cubicBezTo>
                    <a:pt x="50" y="4690"/>
                    <a:pt x="1" y="6628"/>
                    <a:pt x="813" y="7991"/>
                  </a:cubicBezTo>
                  <a:lnTo>
                    <a:pt x="813" y="7991"/>
                  </a:lnTo>
                  <a:cubicBezTo>
                    <a:pt x="643" y="8189"/>
                    <a:pt x="523" y="8446"/>
                    <a:pt x="499" y="8712"/>
                  </a:cubicBezTo>
                  <a:cubicBezTo>
                    <a:pt x="432" y="9346"/>
                    <a:pt x="732" y="10046"/>
                    <a:pt x="1232" y="10413"/>
                  </a:cubicBezTo>
                  <a:cubicBezTo>
                    <a:pt x="1624" y="10689"/>
                    <a:pt x="2071" y="10778"/>
                    <a:pt x="2544" y="10778"/>
                  </a:cubicBezTo>
                  <a:cubicBezTo>
                    <a:pt x="3380" y="10778"/>
                    <a:pt x="4298" y="10502"/>
                    <a:pt x="5139" y="10502"/>
                  </a:cubicBezTo>
                  <a:cubicBezTo>
                    <a:pt x="5604" y="10502"/>
                    <a:pt x="6045" y="10586"/>
                    <a:pt x="6436" y="10847"/>
                  </a:cubicBezTo>
                  <a:cubicBezTo>
                    <a:pt x="7137" y="11314"/>
                    <a:pt x="7470" y="12248"/>
                    <a:pt x="8171" y="12682"/>
                  </a:cubicBezTo>
                  <a:cubicBezTo>
                    <a:pt x="8529" y="12926"/>
                    <a:pt x="8935" y="13011"/>
                    <a:pt x="9354" y="13011"/>
                  </a:cubicBezTo>
                  <a:cubicBezTo>
                    <a:pt x="9793" y="13011"/>
                    <a:pt x="10246" y="12917"/>
                    <a:pt x="10672" y="12815"/>
                  </a:cubicBezTo>
                  <a:cubicBezTo>
                    <a:pt x="11240" y="12682"/>
                    <a:pt x="11873" y="12448"/>
                    <a:pt x="12140" y="11914"/>
                  </a:cubicBezTo>
                  <a:cubicBezTo>
                    <a:pt x="12641" y="10914"/>
                    <a:pt x="11606" y="9679"/>
                    <a:pt x="11973" y="8612"/>
                  </a:cubicBezTo>
                  <a:cubicBezTo>
                    <a:pt x="12206" y="7915"/>
                    <a:pt x="12937" y="7598"/>
                    <a:pt x="13673" y="7598"/>
                  </a:cubicBezTo>
                  <a:cubicBezTo>
                    <a:pt x="13888" y="7598"/>
                    <a:pt x="14104" y="7625"/>
                    <a:pt x="14308" y="7678"/>
                  </a:cubicBezTo>
                  <a:cubicBezTo>
                    <a:pt x="15209" y="7912"/>
                    <a:pt x="15976" y="8445"/>
                    <a:pt x="16910" y="8612"/>
                  </a:cubicBezTo>
                  <a:cubicBezTo>
                    <a:pt x="17123" y="8651"/>
                    <a:pt x="17336" y="8668"/>
                    <a:pt x="17549" y="8668"/>
                  </a:cubicBezTo>
                  <a:cubicBezTo>
                    <a:pt x="18236" y="8668"/>
                    <a:pt x="18924" y="8490"/>
                    <a:pt x="19612" y="8312"/>
                  </a:cubicBezTo>
                  <a:cubicBezTo>
                    <a:pt x="20313" y="8112"/>
                    <a:pt x="21013" y="7912"/>
                    <a:pt x="21614" y="7511"/>
                  </a:cubicBezTo>
                  <a:cubicBezTo>
                    <a:pt x="22214" y="7078"/>
                    <a:pt x="22681" y="6377"/>
                    <a:pt x="22614" y="5610"/>
                  </a:cubicBezTo>
                  <a:cubicBezTo>
                    <a:pt x="22555" y="4962"/>
                    <a:pt x="22003" y="4341"/>
                    <a:pt x="21393" y="4341"/>
                  </a:cubicBezTo>
                  <a:cubicBezTo>
                    <a:pt x="21312" y="4341"/>
                    <a:pt x="21229" y="4352"/>
                    <a:pt x="21147" y="4376"/>
                  </a:cubicBezTo>
                  <a:cubicBezTo>
                    <a:pt x="21747" y="3675"/>
                    <a:pt x="21780" y="2541"/>
                    <a:pt x="21347" y="1707"/>
                  </a:cubicBezTo>
                  <a:cubicBezTo>
                    <a:pt x="20946" y="873"/>
                    <a:pt x="20113" y="339"/>
                    <a:pt x="19245" y="106"/>
                  </a:cubicBezTo>
                  <a:cubicBezTo>
                    <a:pt x="18976" y="35"/>
                    <a:pt x="18697" y="1"/>
                    <a:pt x="18418"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2"/>
            <p:cNvSpPr/>
            <p:nvPr/>
          </p:nvSpPr>
          <p:spPr>
            <a:xfrm flipH="1">
              <a:off x="576096" y="3637454"/>
              <a:ext cx="768302" cy="314840"/>
            </a:xfrm>
            <a:custGeom>
              <a:rect b="b" l="l" r="r" t="t"/>
              <a:pathLst>
                <a:path extrusionOk="0" h="7436" w="18146">
                  <a:moveTo>
                    <a:pt x="14743" y="1"/>
                  </a:moveTo>
                  <a:cubicBezTo>
                    <a:pt x="13511" y="1"/>
                    <a:pt x="12203" y="619"/>
                    <a:pt x="12174" y="1527"/>
                  </a:cubicBezTo>
                  <a:cubicBezTo>
                    <a:pt x="12174" y="1761"/>
                    <a:pt x="12241" y="2027"/>
                    <a:pt x="12074" y="2228"/>
                  </a:cubicBezTo>
                  <a:cubicBezTo>
                    <a:pt x="11874" y="2494"/>
                    <a:pt x="11407" y="2528"/>
                    <a:pt x="11007" y="2528"/>
                  </a:cubicBezTo>
                  <a:cubicBezTo>
                    <a:pt x="10805" y="2534"/>
                    <a:pt x="10604" y="2538"/>
                    <a:pt x="10403" y="2538"/>
                  </a:cubicBezTo>
                  <a:cubicBezTo>
                    <a:pt x="9507" y="2538"/>
                    <a:pt x="8628" y="2461"/>
                    <a:pt x="7838" y="2161"/>
                  </a:cubicBezTo>
                  <a:cubicBezTo>
                    <a:pt x="7137" y="1927"/>
                    <a:pt x="6570" y="1560"/>
                    <a:pt x="5870" y="1394"/>
                  </a:cubicBezTo>
                  <a:cubicBezTo>
                    <a:pt x="5648" y="1330"/>
                    <a:pt x="5403" y="1297"/>
                    <a:pt x="5161" y="1297"/>
                  </a:cubicBezTo>
                  <a:cubicBezTo>
                    <a:pt x="4638" y="1297"/>
                    <a:pt x="4130" y="1452"/>
                    <a:pt x="3902" y="1794"/>
                  </a:cubicBezTo>
                  <a:cubicBezTo>
                    <a:pt x="3857" y="1848"/>
                    <a:pt x="3836" y="1916"/>
                    <a:pt x="3836" y="1986"/>
                  </a:cubicBezTo>
                  <a:lnTo>
                    <a:pt x="3836" y="1986"/>
                  </a:lnTo>
                  <a:cubicBezTo>
                    <a:pt x="3459" y="1740"/>
                    <a:pt x="2941" y="1617"/>
                    <a:pt x="2421" y="1617"/>
                  </a:cubicBezTo>
                  <a:cubicBezTo>
                    <a:pt x="1872" y="1617"/>
                    <a:pt x="1322" y="1754"/>
                    <a:pt x="933" y="2027"/>
                  </a:cubicBezTo>
                  <a:cubicBezTo>
                    <a:pt x="39" y="2666"/>
                    <a:pt x="1" y="3794"/>
                    <a:pt x="643" y="4562"/>
                  </a:cubicBezTo>
                  <a:lnTo>
                    <a:pt x="643" y="4562"/>
                  </a:lnTo>
                  <a:cubicBezTo>
                    <a:pt x="498" y="4671"/>
                    <a:pt x="390" y="4815"/>
                    <a:pt x="366" y="4963"/>
                  </a:cubicBezTo>
                  <a:cubicBezTo>
                    <a:pt x="332" y="5363"/>
                    <a:pt x="566" y="5730"/>
                    <a:pt x="1000" y="5964"/>
                  </a:cubicBezTo>
                  <a:cubicBezTo>
                    <a:pt x="1309" y="6123"/>
                    <a:pt x="1661" y="6174"/>
                    <a:pt x="2033" y="6174"/>
                  </a:cubicBezTo>
                  <a:cubicBezTo>
                    <a:pt x="2708" y="6174"/>
                    <a:pt x="3450" y="6006"/>
                    <a:pt x="4129" y="6006"/>
                  </a:cubicBezTo>
                  <a:cubicBezTo>
                    <a:pt x="4489" y="6006"/>
                    <a:pt x="4831" y="6053"/>
                    <a:pt x="5136" y="6197"/>
                  </a:cubicBezTo>
                  <a:cubicBezTo>
                    <a:pt x="5703" y="6464"/>
                    <a:pt x="5970" y="6998"/>
                    <a:pt x="6537" y="7265"/>
                  </a:cubicBezTo>
                  <a:cubicBezTo>
                    <a:pt x="6808" y="7392"/>
                    <a:pt x="7124" y="7436"/>
                    <a:pt x="7454" y="7436"/>
                  </a:cubicBezTo>
                  <a:cubicBezTo>
                    <a:pt x="7814" y="7436"/>
                    <a:pt x="8190" y="7383"/>
                    <a:pt x="8538" y="7331"/>
                  </a:cubicBezTo>
                  <a:cubicBezTo>
                    <a:pt x="9005" y="7231"/>
                    <a:pt x="9506" y="7098"/>
                    <a:pt x="9706" y="6798"/>
                  </a:cubicBezTo>
                  <a:cubicBezTo>
                    <a:pt x="10106" y="6230"/>
                    <a:pt x="9272" y="5530"/>
                    <a:pt x="9572" y="4930"/>
                  </a:cubicBezTo>
                  <a:cubicBezTo>
                    <a:pt x="9751" y="4522"/>
                    <a:pt x="10338" y="4348"/>
                    <a:pt x="10917" y="4348"/>
                  </a:cubicBezTo>
                  <a:cubicBezTo>
                    <a:pt x="11097" y="4348"/>
                    <a:pt x="11275" y="4364"/>
                    <a:pt x="11440" y="4396"/>
                  </a:cubicBezTo>
                  <a:cubicBezTo>
                    <a:pt x="12141" y="4529"/>
                    <a:pt x="12808" y="4829"/>
                    <a:pt x="13508" y="4930"/>
                  </a:cubicBezTo>
                  <a:cubicBezTo>
                    <a:pt x="13688" y="4954"/>
                    <a:pt x="13867" y="4964"/>
                    <a:pt x="14046" y="4964"/>
                  </a:cubicBezTo>
                  <a:cubicBezTo>
                    <a:pt x="14601" y="4964"/>
                    <a:pt x="15155" y="4864"/>
                    <a:pt x="15710" y="4763"/>
                  </a:cubicBezTo>
                  <a:cubicBezTo>
                    <a:pt x="16244" y="4629"/>
                    <a:pt x="16811" y="4529"/>
                    <a:pt x="17311" y="4296"/>
                  </a:cubicBezTo>
                  <a:cubicBezTo>
                    <a:pt x="17778" y="4062"/>
                    <a:pt x="18145" y="3629"/>
                    <a:pt x="18112" y="3228"/>
                  </a:cubicBezTo>
                  <a:cubicBezTo>
                    <a:pt x="18052" y="2840"/>
                    <a:pt x="17592" y="2479"/>
                    <a:pt x="17089" y="2479"/>
                  </a:cubicBezTo>
                  <a:cubicBezTo>
                    <a:pt x="17030" y="2479"/>
                    <a:pt x="16971" y="2484"/>
                    <a:pt x="16911" y="2494"/>
                  </a:cubicBezTo>
                  <a:cubicBezTo>
                    <a:pt x="17411" y="2094"/>
                    <a:pt x="17445" y="1460"/>
                    <a:pt x="17078" y="993"/>
                  </a:cubicBezTo>
                  <a:cubicBezTo>
                    <a:pt x="16744" y="526"/>
                    <a:pt x="16077" y="193"/>
                    <a:pt x="15376" y="59"/>
                  </a:cubicBezTo>
                  <a:cubicBezTo>
                    <a:pt x="15172" y="20"/>
                    <a:pt x="14959" y="1"/>
                    <a:pt x="14743"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22"/>
          <p:cNvGrpSpPr/>
          <p:nvPr/>
        </p:nvGrpSpPr>
        <p:grpSpPr>
          <a:xfrm>
            <a:off x="7574044" y="1826725"/>
            <a:ext cx="1215129" cy="1666060"/>
            <a:chOff x="-239075" y="766427"/>
            <a:chExt cx="3345619" cy="4587170"/>
          </a:xfrm>
        </p:grpSpPr>
        <p:sp>
          <p:nvSpPr>
            <p:cNvPr id="1386" name="Google Shape;1386;p22"/>
            <p:cNvSpPr/>
            <p:nvPr/>
          </p:nvSpPr>
          <p:spPr>
            <a:xfrm>
              <a:off x="-239075" y="903740"/>
              <a:ext cx="3345619" cy="2928460"/>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2"/>
            <p:cNvSpPr/>
            <p:nvPr/>
          </p:nvSpPr>
          <p:spPr>
            <a:xfrm>
              <a:off x="-239075" y="903740"/>
              <a:ext cx="3345619" cy="2928460"/>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2"/>
            <p:cNvSpPr/>
            <p:nvPr/>
          </p:nvSpPr>
          <p:spPr>
            <a:xfrm>
              <a:off x="1252205" y="2843656"/>
              <a:ext cx="653668" cy="2291690"/>
            </a:xfrm>
            <a:custGeom>
              <a:rect b="b" l="l" r="r" t="t"/>
              <a:pathLst>
                <a:path extrusionOk="0" h="32412" w="9245">
                  <a:moveTo>
                    <a:pt x="8925" y="0"/>
                  </a:moveTo>
                  <a:cubicBezTo>
                    <a:pt x="8696" y="2762"/>
                    <a:pt x="8126" y="5501"/>
                    <a:pt x="7213" y="8126"/>
                  </a:cubicBezTo>
                  <a:cubicBezTo>
                    <a:pt x="6756" y="9450"/>
                    <a:pt x="6231" y="10705"/>
                    <a:pt x="5615" y="11960"/>
                  </a:cubicBezTo>
                  <a:lnTo>
                    <a:pt x="4679" y="13832"/>
                  </a:lnTo>
                  <a:cubicBezTo>
                    <a:pt x="4337" y="14471"/>
                    <a:pt x="4063" y="15156"/>
                    <a:pt x="3789" y="15795"/>
                  </a:cubicBezTo>
                  <a:cubicBezTo>
                    <a:pt x="3287" y="17119"/>
                    <a:pt x="2853" y="18420"/>
                    <a:pt x="2260" y="19653"/>
                  </a:cubicBezTo>
                  <a:cubicBezTo>
                    <a:pt x="1689" y="20885"/>
                    <a:pt x="1004" y="22163"/>
                    <a:pt x="571" y="23624"/>
                  </a:cubicBezTo>
                  <a:cubicBezTo>
                    <a:pt x="114" y="25085"/>
                    <a:pt x="0" y="26614"/>
                    <a:pt x="91" y="28098"/>
                  </a:cubicBezTo>
                  <a:cubicBezTo>
                    <a:pt x="183" y="29582"/>
                    <a:pt x="411" y="31020"/>
                    <a:pt x="639" y="32412"/>
                  </a:cubicBezTo>
                  <a:lnTo>
                    <a:pt x="2922" y="31978"/>
                  </a:lnTo>
                  <a:cubicBezTo>
                    <a:pt x="2602" y="30631"/>
                    <a:pt x="2305" y="29308"/>
                    <a:pt x="2168" y="27984"/>
                  </a:cubicBezTo>
                  <a:cubicBezTo>
                    <a:pt x="2031" y="26683"/>
                    <a:pt x="2031" y="25382"/>
                    <a:pt x="2351" y="24126"/>
                  </a:cubicBezTo>
                  <a:cubicBezTo>
                    <a:pt x="2625" y="22871"/>
                    <a:pt x="3196" y="21593"/>
                    <a:pt x="3721" y="20292"/>
                  </a:cubicBezTo>
                  <a:cubicBezTo>
                    <a:pt x="3972" y="19630"/>
                    <a:pt x="4223" y="18945"/>
                    <a:pt x="4428" y="18260"/>
                  </a:cubicBezTo>
                  <a:cubicBezTo>
                    <a:pt x="4656" y="17575"/>
                    <a:pt x="4862" y="16914"/>
                    <a:pt x="5044" y="16252"/>
                  </a:cubicBezTo>
                  <a:cubicBezTo>
                    <a:pt x="5250" y="15613"/>
                    <a:pt x="5501" y="14973"/>
                    <a:pt x="5775" y="14357"/>
                  </a:cubicBezTo>
                  <a:lnTo>
                    <a:pt x="6597" y="12417"/>
                  </a:lnTo>
                  <a:cubicBezTo>
                    <a:pt x="7144" y="11093"/>
                    <a:pt x="7624" y="9746"/>
                    <a:pt x="7989" y="8377"/>
                  </a:cubicBezTo>
                  <a:cubicBezTo>
                    <a:pt x="8765" y="5638"/>
                    <a:pt x="9199" y="2853"/>
                    <a:pt x="9244" y="23"/>
                  </a:cubicBezTo>
                  <a:lnTo>
                    <a:pt x="892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2"/>
            <p:cNvSpPr/>
            <p:nvPr/>
          </p:nvSpPr>
          <p:spPr>
            <a:xfrm>
              <a:off x="1240892" y="2708041"/>
              <a:ext cx="545560" cy="2345002"/>
            </a:xfrm>
            <a:custGeom>
              <a:rect b="b" l="l" r="r" t="t"/>
              <a:pathLst>
                <a:path extrusionOk="0" h="33166" w="7716">
                  <a:moveTo>
                    <a:pt x="7418" y="1"/>
                  </a:moveTo>
                  <a:cubicBezTo>
                    <a:pt x="6916" y="2763"/>
                    <a:pt x="6460" y="5547"/>
                    <a:pt x="5935" y="8286"/>
                  </a:cubicBezTo>
                  <a:cubicBezTo>
                    <a:pt x="5410" y="11048"/>
                    <a:pt x="4794" y="13764"/>
                    <a:pt x="4018" y="16435"/>
                  </a:cubicBezTo>
                  <a:cubicBezTo>
                    <a:pt x="3652" y="17782"/>
                    <a:pt x="3219" y="19083"/>
                    <a:pt x="2762" y="20406"/>
                  </a:cubicBezTo>
                  <a:cubicBezTo>
                    <a:pt x="2306" y="21708"/>
                    <a:pt x="1826" y="23009"/>
                    <a:pt x="1256" y="24287"/>
                  </a:cubicBezTo>
                  <a:cubicBezTo>
                    <a:pt x="959" y="24949"/>
                    <a:pt x="708" y="25588"/>
                    <a:pt x="480" y="26341"/>
                  </a:cubicBezTo>
                  <a:cubicBezTo>
                    <a:pt x="274" y="27049"/>
                    <a:pt x="114" y="27848"/>
                    <a:pt x="69" y="28624"/>
                  </a:cubicBezTo>
                  <a:cubicBezTo>
                    <a:pt x="0" y="30153"/>
                    <a:pt x="251" y="31728"/>
                    <a:pt x="731" y="33166"/>
                  </a:cubicBezTo>
                  <a:lnTo>
                    <a:pt x="2853" y="32367"/>
                  </a:lnTo>
                  <a:cubicBezTo>
                    <a:pt x="2351" y="31157"/>
                    <a:pt x="2077" y="29902"/>
                    <a:pt x="2077" y="28646"/>
                  </a:cubicBezTo>
                  <a:cubicBezTo>
                    <a:pt x="2077" y="28030"/>
                    <a:pt x="2169" y="27414"/>
                    <a:pt x="2306" y="26798"/>
                  </a:cubicBezTo>
                  <a:cubicBezTo>
                    <a:pt x="2443" y="26158"/>
                    <a:pt x="2671" y="25542"/>
                    <a:pt x="2899" y="24880"/>
                  </a:cubicBezTo>
                  <a:cubicBezTo>
                    <a:pt x="3356" y="23579"/>
                    <a:pt x="3812" y="22210"/>
                    <a:pt x="4223" y="20840"/>
                  </a:cubicBezTo>
                  <a:cubicBezTo>
                    <a:pt x="4611" y="19493"/>
                    <a:pt x="4953" y="18101"/>
                    <a:pt x="5273" y="16732"/>
                  </a:cubicBezTo>
                  <a:cubicBezTo>
                    <a:pt x="5866" y="13947"/>
                    <a:pt x="6346" y="11185"/>
                    <a:pt x="6734" y="8400"/>
                  </a:cubicBezTo>
                  <a:cubicBezTo>
                    <a:pt x="7122" y="5616"/>
                    <a:pt x="7418" y="2831"/>
                    <a:pt x="7715" y="24"/>
                  </a:cubicBezTo>
                  <a:lnTo>
                    <a:pt x="741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2"/>
            <p:cNvSpPr/>
            <p:nvPr/>
          </p:nvSpPr>
          <p:spPr>
            <a:xfrm>
              <a:off x="929357" y="2774222"/>
              <a:ext cx="439078" cy="1901187"/>
            </a:xfrm>
            <a:custGeom>
              <a:rect b="b" l="l" r="r" t="t"/>
              <a:pathLst>
                <a:path extrusionOk="0" h="26889" w="6210">
                  <a:moveTo>
                    <a:pt x="298" y="1"/>
                  </a:moveTo>
                  <a:lnTo>
                    <a:pt x="1" y="69"/>
                  </a:lnTo>
                  <a:cubicBezTo>
                    <a:pt x="366" y="2352"/>
                    <a:pt x="982" y="4611"/>
                    <a:pt x="1781" y="6802"/>
                  </a:cubicBezTo>
                  <a:cubicBezTo>
                    <a:pt x="2169" y="7875"/>
                    <a:pt x="2626" y="8971"/>
                    <a:pt x="3105" y="10021"/>
                  </a:cubicBezTo>
                  <a:cubicBezTo>
                    <a:pt x="3562" y="11071"/>
                    <a:pt x="4018" y="12098"/>
                    <a:pt x="4224" y="13171"/>
                  </a:cubicBezTo>
                  <a:cubicBezTo>
                    <a:pt x="4429" y="14198"/>
                    <a:pt x="4429" y="15293"/>
                    <a:pt x="4361" y="16435"/>
                  </a:cubicBezTo>
                  <a:lnTo>
                    <a:pt x="4224" y="19904"/>
                  </a:lnTo>
                  <a:lnTo>
                    <a:pt x="3950" y="26820"/>
                  </a:lnTo>
                  <a:lnTo>
                    <a:pt x="6209" y="26889"/>
                  </a:lnTo>
                  <a:lnTo>
                    <a:pt x="6027" y="19950"/>
                  </a:lnTo>
                  <a:lnTo>
                    <a:pt x="5913" y="16480"/>
                  </a:lnTo>
                  <a:cubicBezTo>
                    <a:pt x="5867" y="15293"/>
                    <a:pt x="5799" y="14084"/>
                    <a:pt x="5479" y="12874"/>
                  </a:cubicBezTo>
                  <a:cubicBezTo>
                    <a:pt x="5159" y="11687"/>
                    <a:pt x="4589" y="10614"/>
                    <a:pt x="4041" y="9587"/>
                  </a:cubicBezTo>
                  <a:cubicBezTo>
                    <a:pt x="3516" y="8560"/>
                    <a:pt x="2968" y="7579"/>
                    <a:pt x="2512" y="6506"/>
                  </a:cubicBezTo>
                  <a:cubicBezTo>
                    <a:pt x="1576" y="4429"/>
                    <a:pt x="823" y="2237"/>
                    <a:pt x="298"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2"/>
            <p:cNvSpPr/>
            <p:nvPr/>
          </p:nvSpPr>
          <p:spPr>
            <a:xfrm>
              <a:off x="556590" y="3242232"/>
              <a:ext cx="810209" cy="1417070"/>
            </a:xfrm>
            <a:custGeom>
              <a:rect b="b" l="l" r="r" t="t"/>
              <a:pathLst>
                <a:path extrusionOk="0" h="20042" w="11459">
                  <a:moveTo>
                    <a:pt x="274" y="1"/>
                  </a:moveTo>
                  <a:lnTo>
                    <a:pt x="0" y="115"/>
                  </a:lnTo>
                  <a:cubicBezTo>
                    <a:pt x="708" y="2101"/>
                    <a:pt x="2077" y="3858"/>
                    <a:pt x="3881" y="5068"/>
                  </a:cubicBezTo>
                  <a:cubicBezTo>
                    <a:pt x="4771" y="5684"/>
                    <a:pt x="5707" y="6141"/>
                    <a:pt x="6597" y="6666"/>
                  </a:cubicBezTo>
                  <a:cubicBezTo>
                    <a:pt x="7441" y="7168"/>
                    <a:pt x="8309" y="7716"/>
                    <a:pt x="8948" y="8378"/>
                  </a:cubicBezTo>
                  <a:cubicBezTo>
                    <a:pt x="9130" y="8515"/>
                    <a:pt x="9267" y="8674"/>
                    <a:pt x="9359" y="8857"/>
                  </a:cubicBezTo>
                  <a:cubicBezTo>
                    <a:pt x="9473" y="8994"/>
                    <a:pt x="9518" y="9177"/>
                    <a:pt x="9564" y="9336"/>
                  </a:cubicBezTo>
                  <a:cubicBezTo>
                    <a:pt x="9610" y="9679"/>
                    <a:pt x="9587" y="10158"/>
                    <a:pt x="9564" y="10706"/>
                  </a:cubicBezTo>
                  <a:lnTo>
                    <a:pt x="9450" y="13810"/>
                  </a:lnTo>
                  <a:lnTo>
                    <a:pt x="9222" y="20041"/>
                  </a:lnTo>
                  <a:lnTo>
                    <a:pt x="11459" y="20041"/>
                  </a:lnTo>
                  <a:lnTo>
                    <a:pt x="11208" y="13810"/>
                  </a:lnTo>
                  <a:lnTo>
                    <a:pt x="11093" y="10706"/>
                  </a:lnTo>
                  <a:lnTo>
                    <a:pt x="11071" y="9907"/>
                  </a:lnTo>
                  <a:cubicBezTo>
                    <a:pt x="11048" y="9633"/>
                    <a:pt x="11002" y="9314"/>
                    <a:pt x="10934" y="8994"/>
                  </a:cubicBezTo>
                  <a:cubicBezTo>
                    <a:pt x="10842" y="8674"/>
                    <a:pt x="10705" y="8332"/>
                    <a:pt x="10500" y="8081"/>
                  </a:cubicBezTo>
                  <a:cubicBezTo>
                    <a:pt x="10295" y="7830"/>
                    <a:pt x="10089" y="7602"/>
                    <a:pt x="9861" y="7396"/>
                  </a:cubicBezTo>
                  <a:cubicBezTo>
                    <a:pt x="8993" y="6666"/>
                    <a:pt x="8012" y="6164"/>
                    <a:pt x="7076" y="5707"/>
                  </a:cubicBezTo>
                  <a:cubicBezTo>
                    <a:pt x="6140" y="5251"/>
                    <a:pt x="5182" y="4863"/>
                    <a:pt x="4314" y="4383"/>
                  </a:cubicBezTo>
                  <a:cubicBezTo>
                    <a:pt x="2557" y="3402"/>
                    <a:pt x="1142" y="1873"/>
                    <a:pt x="27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2"/>
            <p:cNvSpPr/>
            <p:nvPr/>
          </p:nvSpPr>
          <p:spPr>
            <a:xfrm>
              <a:off x="1194084" y="2270718"/>
              <a:ext cx="293779" cy="3082879"/>
            </a:xfrm>
            <a:custGeom>
              <a:rect b="b" l="l" r="r" t="t"/>
              <a:pathLst>
                <a:path extrusionOk="0" h="43602" w="4155">
                  <a:moveTo>
                    <a:pt x="2557" y="0"/>
                  </a:moveTo>
                  <a:cubicBezTo>
                    <a:pt x="1484" y="3082"/>
                    <a:pt x="2100" y="6437"/>
                    <a:pt x="2306" y="9701"/>
                  </a:cubicBezTo>
                  <a:cubicBezTo>
                    <a:pt x="2557" y="14152"/>
                    <a:pt x="1986" y="18625"/>
                    <a:pt x="1301" y="23054"/>
                  </a:cubicBezTo>
                  <a:cubicBezTo>
                    <a:pt x="1142" y="24195"/>
                    <a:pt x="959" y="25336"/>
                    <a:pt x="708" y="26455"/>
                  </a:cubicBezTo>
                  <a:cubicBezTo>
                    <a:pt x="480" y="27413"/>
                    <a:pt x="183" y="28395"/>
                    <a:pt x="114" y="29376"/>
                  </a:cubicBezTo>
                  <a:cubicBezTo>
                    <a:pt x="0" y="30609"/>
                    <a:pt x="137" y="31864"/>
                    <a:pt x="183" y="33119"/>
                  </a:cubicBezTo>
                  <a:cubicBezTo>
                    <a:pt x="274" y="35151"/>
                    <a:pt x="69" y="37182"/>
                    <a:pt x="137" y="39191"/>
                  </a:cubicBezTo>
                  <a:cubicBezTo>
                    <a:pt x="183" y="40629"/>
                    <a:pt x="388" y="42113"/>
                    <a:pt x="868" y="43414"/>
                  </a:cubicBezTo>
                  <a:cubicBezTo>
                    <a:pt x="1790" y="43548"/>
                    <a:pt x="2728" y="43602"/>
                    <a:pt x="3642" y="43602"/>
                  </a:cubicBezTo>
                  <a:cubicBezTo>
                    <a:pt x="3814" y="43602"/>
                    <a:pt x="3985" y="43600"/>
                    <a:pt x="4155" y="43596"/>
                  </a:cubicBezTo>
                  <a:cubicBezTo>
                    <a:pt x="3881" y="42044"/>
                    <a:pt x="3721" y="40515"/>
                    <a:pt x="3766" y="38940"/>
                  </a:cubicBezTo>
                  <a:cubicBezTo>
                    <a:pt x="3881" y="37182"/>
                    <a:pt x="2648" y="35516"/>
                    <a:pt x="3013" y="33781"/>
                  </a:cubicBezTo>
                  <a:cubicBezTo>
                    <a:pt x="3447" y="31955"/>
                    <a:pt x="3173" y="30015"/>
                    <a:pt x="3013" y="28189"/>
                  </a:cubicBezTo>
                  <a:cubicBezTo>
                    <a:pt x="2945" y="27071"/>
                    <a:pt x="3013" y="25952"/>
                    <a:pt x="3105" y="24857"/>
                  </a:cubicBezTo>
                  <a:cubicBezTo>
                    <a:pt x="3356" y="21456"/>
                    <a:pt x="3652" y="18078"/>
                    <a:pt x="3903" y="14700"/>
                  </a:cubicBezTo>
                  <a:cubicBezTo>
                    <a:pt x="4018" y="13239"/>
                    <a:pt x="4132" y="11778"/>
                    <a:pt x="4086" y="10317"/>
                  </a:cubicBezTo>
                  <a:cubicBezTo>
                    <a:pt x="3972" y="7099"/>
                    <a:pt x="2990" y="3789"/>
                    <a:pt x="3881" y="685"/>
                  </a:cubicBezTo>
                  <a:lnTo>
                    <a:pt x="2557"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2"/>
            <p:cNvSpPr/>
            <p:nvPr/>
          </p:nvSpPr>
          <p:spPr>
            <a:xfrm>
              <a:off x="-106712" y="766427"/>
              <a:ext cx="2993791" cy="2709698"/>
            </a:xfrm>
            <a:custGeom>
              <a:rect b="b" l="l" r="r" t="t"/>
              <a:pathLst>
                <a:path extrusionOk="0" h="38324" w="42342">
                  <a:moveTo>
                    <a:pt x="21392" y="0"/>
                  </a:moveTo>
                  <a:cubicBezTo>
                    <a:pt x="20622" y="0"/>
                    <a:pt x="19840" y="90"/>
                    <a:pt x="19082" y="185"/>
                  </a:cubicBezTo>
                  <a:cubicBezTo>
                    <a:pt x="17872" y="367"/>
                    <a:pt x="16663" y="527"/>
                    <a:pt x="15635" y="1189"/>
                  </a:cubicBezTo>
                  <a:cubicBezTo>
                    <a:pt x="14745" y="1782"/>
                    <a:pt x="14106" y="2695"/>
                    <a:pt x="13376" y="3494"/>
                  </a:cubicBezTo>
                  <a:cubicBezTo>
                    <a:pt x="11892" y="5092"/>
                    <a:pt x="9823" y="6293"/>
                    <a:pt x="7722" y="6293"/>
                  </a:cubicBezTo>
                  <a:cubicBezTo>
                    <a:pt x="7301" y="6293"/>
                    <a:pt x="6879" y="6245"/>
                    <a:pt x="6460" y="6142"/>
                  </a:cubicBezTo>
                  <a:cubicBezTo>
                    <a:pt x="5958" y="6028"/>
                    <a:pt x="5478" y="5845"/>
                    <a:pt x="4953" y="5800"/>
                  </a:cubicBezTo>
                  <a:cubicBezTo>
                    <a:pt x="4919" y="5798"/>
                    <a:pt x="4885" y="5797"/>
                    <a:pt x="4850" y="5797"/>
                  </a:cubicBezTo>
                  <a:cubicBezTo>
                    <a:pt x="3839" y="5797"/>
                    <a:pt x="2898" y="6441"/>
                    <a:pt x="2191" y="7169"/>
                  </a:cubicBezTo>
                  <a:cubicBezTo>
                    <a:pt x="1278" y="8082"/>
                    <a:pt x="525" y="9315"/>
                    <a:pt x="525" y="10639"/>
                  </a:cubicBezTo>
                  <a:cubicBezTo>
                    <a:pt x="525" y="11803"/>
                    <a:pt x="1141" y="12875"/>
                    <a:pt x="1324" y="14062"/>
                  </a:cubicBezTo>
                  <a:cubicBezTo>
                    <a:pt x="1666" y="16025"/>
                    <a:pt x="822" y="17988"/>
                    <a:pt x="411" y="19928"/>
                  </a:cubicBezTo>
                  <a:cubicBezTo>
                    <a:pt x="0" y="21869"/>
                    <a:pt x="251" y="24334"/>
                    <a:pt x="1963" y="25270"/>
                  </a:cubicBezTo>
                  <a:cubicBezTo>
                    <a:pt x="1301" y="25498"/>
                    <a:pt x="1301" y="26502"/>
                    <a:pt x="1598" y="27141"/>
                  </a:cubicBezTo>
                  <a:cubicBezTo>
                    <a:pt x="2214" y="28511"/>
                    <a:pt x="3561" y="29492"/>
                    <a:pt x="5022" y="29652"/>
                  </a:cubicBezTo>
                  <a:cubicBezTo>
                    <a:pt x="5706" y="29743"/>
                    <a:pt x="6642" y="29812"/>
                    <a:pt x="6756" y="30519"/>
                  </a:cubicBezTo>
                  <a:cubicBezTo>
                    <a:pt x="6802" y="30862"/>
                    <a:pt x="6642" y="31204"/>
                    <a:pt x="6437" y="31478"/>
                  </a:cubicBezTo>
                  <a:cubicBezTo>
                    <a:pt x="5958" y="32254"/>
                    <a:pt x="5387" y="33007"/>
                    <a:pt x="5090" y="33852"/>
                  </a:cubicBezTo>
                  <a:cubicBezTo>
                    <a:pt x="4816" y="34719"/>
                    <a:pt x="4793" y="35746"/>
                    <a:pt x="5318" y="36477"/>
                  </a:cubicBezTo>
                  <a:cubicBezTo>
                    <a:pt x="5866" y="37230"/>
                    <a:pt x="6802" y="37481"/>
                    <a:pt x="7692" y="37686"/>
                  </a:cubicBezTo>
                  <a:cubicBezTo>
                    <a:pt x="8146" y="37768"/>
                    <a:pt x="8618" y="37843"/>
                    <a:pt x="9077" y="37843"/>
                  </a:cubicBezTo>
                  <a:cubicBezTo>
                    <a:pt x="9519" y="37843"/>
                    <a:pt x="9948" y="37774"/>
                    <a:pt x="10340" y="37572"/>
                  </a:cubicBezTo>
                  <a:cubicBezTo>
                    <a:pt x="11413" y="37002"/>
                    <a:pt x="11801" y="35655"/>
                    <a:pt x="12782" y="34970"/>
                  </a:cubicBezTo>
                  <a:cubicBezTo>
                    <a:pt x="14129" y="33989"/>
                    <a:pt x="16138" y="34628"/>
                    <a:pt x="17621" y="33806"/>
                  </a:cubicBezTo>
                  <a:cubicBezTo>
                    <a:pt x="18580" y="33258"/>
                    <a:pt x="19196" y="32163"/>
                    <a:pt x="20041" y="31432"/>
                  </a:cubicBezTo>
                  <a:cubicBezTo>
                    <a:pt x="20911" y="30684"/>
                    <a:pt x="22047" y="30360"/>
                    <a:pt x="23186" y="30360"/>
                  </a:cubicBezTo>
                  <a:cubicBezTo>
                    <a:pt x="23540" y="30360"/>
                    <a:pt x="23894" y="30391"/>
                    <a:pt x="24241" y="30451"/>
                  </a:cubicBezTo>
                  <a:cubicBezTo>
                    <a:pt x="25701" y="30748"/>
                    <a:pt x="27048" y="31478"/>
                    <a:pt x="28235" y="32368"/>
                  </a:cubicBezTo>
                  <a:lnTo>
                    <a:pt x="27687" y="32482"/>
                  </a:lnTo>
                  <a:cubicBezTo>
                    <a:pt x="29787" y="32939"/>
                    <a:pt x="30472" y="35587"/>
                    <a:pt x="32001" y="37070"/>
                  </a:cubicBezTo>
                  <a:cubicBezTo>
                    <a:pt x="32838" y="37891"/>
                    <a:pt x="33990" y="38323"/>
                    <a:pt x="35130" y="38323"/>
                  </a:cubicBezTo>
                  <a:cubicBezTo>
                    <a:pt x="35669" y="38323"/>
                    <a:pt x="36205" y="38227"/>
                    <a:pt x="36703" y="38029"/>
                  </a:cubicBezTo>
                  <a:cubicBezTo>
                    <a:pt x="38278" y="37390"/>
                    <a:pt x="39442" y="35792"/>
                    <a:pt x="39602" y="34080"/>
                  </a:cubicBezTo>
                  <a:cubicBezTo>
                    <a:pt x="39671" y="33121"/>
                    <a:pt x="39488" y="32049"/>
                    <a:pt x="39899" y="31204"/>
                  </a:cubicBezTo>
                  <a:cubicBezTo>
                    <a:pt x="40173" y="30656"/>
                    <a:pt x="40698" y="30154"/>
                    <a:pt x="40629" y="29538"/>
                  </a:cubicBezTo>
                  <a:cubicBezTo>
                    <a:pt x="40538" y="28922"/>
                    <a:pt x="39853" y="28579"/>
                    <a:pt x="39534" y="28031"/>
                  </a:cubicBezTo>
                  <a:cubicBezTo>
                    <a:pt x="39191" y="27415"/>
                    <a:pt x="39305" y="26616"/>
                    <a:pt x="39648" y="25977"/>
                  </a:cubicBezTo>
                  <a:cubicBezTo>
                    <a:pt x="39967" y="25315"/>
                    <a:pt x="40469" y="24813"/>
                    <a:pt x="40857" y="24220"/>
                  </a:cubicBezTo>
                  <a:cubicBezTo>
                    <a:pt x="41451" y="23261"/>
                    <a:pt x="41770" y="22120"/>
                    <a:pt x="41907" y="21024"/>
                  </a:cubicBezTo>
                  <a:cubicBezTo>
                    <a:pt x="42341" y="17760"/>
                    <a:pt x="41382" y="14336"/>
                    <a:pt x="39374" y="11803"/>
                  </a:cubicBezTo>
                  <a:cubicBezTo>
                    <a:pt x="39031" y="11369"/>
                    <a:pt x="38643" y="10935"/>
                    <a:pt x="38415" y="10456"/>
                  </a:cubicBezTo>
                  <a:cubicBezTo>
                    <a:pt x="37959" y="9520"/>
                    <a:pt x="38004" y="8196"/>
                    <a:pt x="37114" y="7671"/>
                  </a:cubicBezTo>
                  <a:cubicBezTo>
                    <a:pt x="36680" y="7375"/>
                    <a:pt x="36087" y="7375"/>
                    <a:pt x="35676" y="7055"/>
                  </a:cubicBezTo>
                  <a:cubicBezTo>
                    <a:pt x="35105" y="6644"/>
                    <a:pt x="35105" y="5777"/>
                    <a:pt x="34968" y="5069"/>
                  </a:cubicBezTo>
                  <a:cubicBezTo>
                    <a:pt x="34626" y="3449"/>
                    <a:pt x="33234" y="2102"/>
                    <a:pt x="31636" y="1874"/>
                  </a:cubicBezTo>
                  <a:cubicBezTo>
                    <a:pt x="31414" y="1841"/>
                    <a:pt x="31189" y="1827"/>
                    <a:pt x="30963" y="1827"/>
                  </a:cubicBezTo>
                  <a:cubicBezTo>
                    <a:pt x="29888" y="1827"/>
                    <a:pt x="28783" y="2137"/>
                    <a:pt x="27722" y="2137"/>
                  </a:cubicBezTo>
                  <a:cubicBezTo>
                    <a:pt x="27314" y="2137"/>
                    <a:pt x="26913" y="2091"/>
                    <a:pt x="26523" y="1965"/>
                  </a:cubicBezTo>
                  <a:cubicBezTo>
                    <a:pt x="25587" y="1645"/>
                    <a:pt x="24880" y="938"/>
                    <a:pt x="23990" y="504"/>
                  </a:cubicBezTo>
                  <a:cubicBezTo>
                    <a:pt x="23178" y="123"/>
                    <a:pt x="22293" y="0"/>
                    <a:pt x="213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2"/>
            <p:cNvSpPr/>
            <p:nvPr/>
          </p:nvSpPr>
          <p:spPr>
            <a:xfrm>
              <a:off x="1219892" y="3008262"/>
              <a:ext cx="224418" cy="2278610"/>
            </a:xfrm>
            <a:custGeom>
              <a:rect b="b" l="l" r="r" t="t"/>
              <a:pathLst>
                <a:path extrusionOk="0" h="32227" w="3174">
                  <a:moveTo>
                    <a:pt x="2808" y="0"/>
                  </a:moveTo>
                  <a:lnTo>
                    <a:pt x="2808" y="0"/>
                  </a:lnTo>
                  <a:cubicBezTo>
                    <a:pt x="2831" y="525"/>
                    <a:pt x="2877" y="1027"/>
                    <a:pt x="2922" y="1575"/>
                  </a:cubicBezTo>
                  <a:cubicBezTo>
                    <a:pt x="2945" y="2100"/>
                    <a:pt x="2945" y="2602"/>
                    <a:pt x="2922" y="3150"/>
                  </a:cubicBezTo>
                  <a:cubicBezTo>
                    <a:pt x="2877" y="3698"/>
                    <a:pt x="2877" y="4269"/>
                    <a:pt x="2831" y="4771"/>
                  </a:cubicBezTo>
                  <a:cubicBezTo>
                    <a:pt x="2740" y="5319"/>
                    <a:pt x="2580" y="5821"/>
                    <a:pt x="2466" y="6346"/>
                  </a:cubicBezTo>
                  <a:cubicBezTo>
                    <a:pt x="2352" y="6825"/>
                    <a:pt x="2260" y="7350"/>
                    <a:pt x="2146" y="7829"/>
                  </a:cubicBezTo>
                  <a:cubicBezTo>
                    <a:pt x="2032" y="8309"/>
                    <a:pt x="1918" y="8788"/>
                    <a:pt x="1804" y="9313"/>
                  </a:cubicBezTo>
                  <a:cubicBezTo>
                    <a:pt x="1690" y="9815"/>
                    <a:pt x="1484" y="10340"/>
                    <a:pt x="1393" y="10865"/>
                  </a:cubicBezTo>
                  <a:lnTo>
                    <a:pt x="1119" y="12463"/>
                  </a:lnTo>
                  <a:cubicBezTo>
                    <a:pt x="1028" y="12988"/>
                    <a:pt x="982" y="13536"/>
                    <a:pt x="891" y="14038"/>
                  </a:cubicBezTo>
                  <a:cubicBezTo>
                    <a:pt x="799" y="14563"/>
                    <a:pt x="754" y="15065"/>
                    <a:pt x="640" y="15590"/>
                  </a:cubicBezTo>
                  <a:cubicBezTo>
                    <a:pt x="571" y="15841"/>
                    <a:pt x="548" y="16092"/>
                    <a:pt x="480" y="16343"/>
                  </a:cubicBezTo>
                  <a:cubicBezTo>
                    <a:pt x="434" y="16617"/>
                    <a:pt x="343" y="16868"/>
                    <a:pt x="297" y="17119"/>
                  </a:cubicBezTo>
                  <a:cubicBezTo>
                    <a:pt x="183" y="17644"/>
                    <a:pt x="92" y="18215"/>
                    <a:pt x="69" y="18740"/>
                  </a:cubicBezTo>
                  <a:cubicBezTo>
                    <a:pt x="23" y="19288"/>
                    <a:pt x="69" y="19835"/>
                    <a:pt x="69" y="20337"/>
                  </a:cubicBezTo>
                  <a:cubicBezTo>
                    <a:pt x="69" y="20885"/>
                    <a:pt x="1" y="21410"/>
                    <a:pt x="1" y="21935"/>
                  </a:cubicBezTo>
                  <a:cubicBezTo>
                    <a:pt x="1" y="22483"/>
                    <a:pt x="115" y="23008"/>
                    <a:pt x="115" y="23510"/>
                  </a:cubicBezTo>
                  <a:cubicBezTo>
                    <a:pt x="137" y="24035"/>
                    <a:pt x="69" y="24560"/>
                    <a:pt x="92" y="25108"/>
                  </a:cubicBezTo>
                  <a:cubicBezTo>
                    <a:pt x="115" y="25587"/>
                    <a:pt x="183" y="26044"/>
                    <a:pt x="206" y="26546"/>
                  </a:cubicBezTo>
                  <a:cubicBezTo>
                    <a:pt x="229" y="27002"/>
                    <a:pt x="252" y="27482"/>
                    <a:pt x="297" y="27961"/>
                  </a:cubicBezTo>
                  <a:cubicBezTo>
                    <a:pt x="343" y="28418"/>
                    <a:pt x="434" y="28897"/>
                    <a:pt x="480" y="29353"/>
                  </a:cubicBezTo>
                  <a:cubicBezTo>
                    <a:pt x="548" y="29810"/>
                    <a:pt x="571" y="30312"/>
                    <a:pt x="640" y="30769"/>
                  </a:cubicBezTo>
                  <a:lnTo>
                    <a:pt x="822" y="32161"/>
                  </a:lnTo>
                  <a:cubicBezTo>
                    <a:pt x="822" y="32204"/>
                    <a:pt x="868" y="32227"/>
                    <a:pt x="916" y="32227"/>
                  </a:cubicBezTo>
                  <a:cubicBezTo>
                    <a:pt x="970" y="32227"/>
                    <a:pt x="1028" y="32198"/>
                    <a:pt x="1028" y="32138"/>
                  </a:cubicBezTo>
                  <a:cubicBezTo>
                    <a:pt x="1028" y="31613"/>
                    <a:pt x="982" y="31111"/>
                    <a:pt x="914" y="30563"/>
                  </a:cubicBezTo>
                  <a:cubicBezTo>
                    <a:pt x="891" y="30038"/>
                    <a:pt x="799" y="29536"/>
                    <a:pt x="754" y="29011"/>
                  </a:cubicBezTo>
                  <a:cubicBezTo>
                    <a:pt x="685" y="28509"/>
                    <a:pt x="708" y="27984"/>
                    <a:pt x="685" y="27459"/>
                  </a:cubicBezTo>
                  <a:cubicBezTo>
                    <a:pt x="662" y="26934"/>
                    <a:pt x="594" y="26432"/>
                    <a:pt x="594" y="25907"/>
                  </a:cubicBezTo>
                  <a:cubicBezTo>
                    <a:pt x="571" y="25359"/>
                    <a:pt x="571" y="24857"/>
                    <a:pt x="548" y="24309"/>
                  </a:cubicBezTo>
                  <a:cubicBezTo>
                    <a:pt x="548" y="23761"/>
                    <a:pt x="571" y="23259"/>
                    <a:pt x="571" y="22711"/>
                  </a:cubicBezTo>
                  <a:cubicBezTo>
                    <a:pt x="571" y="22164"/>
                    <a:pt x="548" y="21661"/>
                    <a:pt x="571" y="21114"/>
                  </a:cubicBezTo>
                  <a:cubicBezTo>
                    <a:pt x="571" y="20566"/>
                    <a:pt x="640" y="20064"/>
                    <a:pt x="662" y="19516"/>
                  </a:cubicBezTo>
                  <a:cubicBezTo>
                    <a:pt x="685" y="19014"/>
                    <a:pt x="662" y="18466"/>
                    <a:pt x="777" y="17941"/>
                  </a:cubicBezTo>
                  <a:cubicBezTo>
                    <a:pt x="891" y="17439"/>
                    <a:pt x="1142" y="16982"/>
                    <a:pt x="1279" y="16457"/>
                  </a:cubicBezTo>
                  <a:cubicBezTo>
                    <a:pt x="1393" y="15955"/>
                    <a:pt x="1484" y="15407"/>
                    <a:pt x="1598" y="14905"/>
                  </a:cubicBezTo>
                  <a:cubicBezTo>
                    <a:pt x="1712" y="14380"/>
                    <a:pt x="1827" y="13878"/>
                    <a:pt x="1918" y="13330"/>
                  </a:cubicBezTo>
                  <a:cubicBezTo>
                    <a:pt x="2009" y="12805"/>
                    <a:pt x="2078" y="12303"/>
                    <a:pt x="2146" y="11778"/>
                  </a:cubicBezTo>
                  <a:cubicBezTo>
                    <a:pt x="2215" y="11276"/>
                    <a:pt x="2260" y="10751"/>
                    <a:pt x="2306" y="10249"/>
                  </a:cubicBezTo>
                  <a:cubicBezTo>
                    <a:pt x="2374" y="9724"/>
                    <a:pt x="2488" y="9222"/>
                    <a:pt x="2580" y="8697"/>
                  </a:cubicBezTo>
                  <a:cubicBezTo>
                    <a:pt x="2648" y="8194"/>
                    <a:pt x="2671" y="7670"/>
                    <a:pt x="2785" y="7167"/>
                  </a:cubicBezTo>
                  <a:cubicBezTo>
                    <a:pt x="2899" y="6597"/>
                    <a:pt x="2991" y="6026"/>
                    <a:pt x="3059" y="5455"/>
                  </a:cubicBezTo>
                  <a:cubicBezTo>
                    <a:pt x="3128" y="4885"/>
                    <a:pt x="3173" y="4291"/>
                    <a:pt x="3173" y="3721"/>
                  </a:cubicBezTo>
                  <a:cubicBezTo>
                    <a:pt x="3173" y="3082"/>
                    <a:pt x="3082" y="2488"/>
                    <a:pt x="3013" y="1895"/>
                  </a:cubicBezTo>
                  <a:cubicBezTo>
                    <a:pt x="2945" y="1233"/>
                    <a:pt x="2877" y="639"/>
                    <a:pt x="280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2"/>
            <p:cNvSpPr/>
            <p:nvPr/>
          </p:nvSpPr>
          <p:spPr>
            <a:xfrm>
              <a:off x="1321568" y="4081170"/>
              <a:ext cx="254821" cy="1250701"/>
            </a:xfrm>
            <a:custGeom>
              <a:rect b="b" l="l" r="r" t="t"/>
              <a:pathLst>
                <a:path extrusionOk="0" h="17689" w="3604">
                  <a:moveTo>
                    <a:pt x="3441" y="0"/>
                  </a:moveTo>
                  <a:cubicBezTo>
                    <a:pt x="3433" y="0"/>
                    <a:pt x="3427" y="2"/>
                    <a:pt x="3424" y="5"/>
                  </a:cubicBezTo>
                  <a:cubicBezTo>
                    <a:pt x="3265" y="279"/>
                    <a:pt x="3150" y="553"/>
                    <a:pt x="3036" y="804"/>
                  </a:cubicBezTo>
                  <a:cubicBezTo>
                    <a:pt x="2922" y="1078"/>
                    <a:pt x="2854" y="1375"/>
                    <a:pt x="2740" y="1648"/>
                  </a:cubicBezTo>
                  <a:cubicBezTo>
                    <a:pt x="2625" y="1922"/>
                    <a:pt x="2443" y="2151"/>
                    <a:pt x="2329" y="2447"/>
                  </a:cubicBezTo>
                  <a:cubicBezTo>
                    <a:pt x="2215" y="2721"/>
                    <a:pt x="2100" y="2972"/>
                    <a:pt x="1986" y="3246"/>
                  </a:cubicBezTo>
                  <a:cubicBezTo>
                    <a:pt x="1849" y="3497"/>
                    <a:pt x="1735" y="3771"/>
                    <a:pt x="1598" y="4068"/>
                  </a:cubicBezTo>
                  <a:cubicBezTo>
                    <a:pt x="1439" y="4342"/>
                    <a:pt x="1279" y="4570"/>
                    <a:pt x="1165" y="4867"/>
                  </a:cubicBezTo>
                  <a:cubicBezTo>
                    <a:pt x="1050" y="5141"/>
                    <a:pt x="914" y="5415"/>
                    <a:pt x="799" y="5688"/>
                  </a:cubicBezTo>
                  <a:cubicBezTo>
                    <a:pt x="640" y="5985"/>
                    <a:pt x="526" y="6236"/>
                    <a:pt x="411" y="6510"/>
                  </a:cubicBezTo>
                  <a:cubicBezTo>
                    <a:pt x="297" y="6807"/>
                    <a:pt x="297" y="7126"/>
                    <a:pt x="229" y="7423"/>
                  </a:cubicBezTo>
                  <a:cubicBezTo>
                    <a:pt x="160" y="7743"/>
                    <a:pt x="23" y="8039"/>
                    <a:pt x="23" y="8336"/>
                  </a:cubicBezTo>
                  <a:cubicBezTo>
                    <a:pt x="1" y="8656"/>
                    <a:pt x="46" y="8975"/>
                    <a:pt x="46" y="9249"/>
                  </a:cubicBezTo>
                  <a:cubicBezTo>
                    <a:pt x="46" y="9569"/>
                    <a:pt x="69" y="9865"/>
                    <a:pt x="69" y="10162"/>
                  </a:cubicBezTo>
                  <a:cubicBezTo>
                    <a:pt x="115" y="10459"/>
                    <a:pt x="137" y="10779"/>
                    <a:pt x="160" y="11052"/>
                  </a:cubicBezTo>
                  <a:cubicBezTo>
                    <a:pt x="183" y="11349"/>
                    <a:pt x="274" y="11623"/>
                    <a:pt x="297" y="11943"/>
                  </a:cubicBezTo>
                  <a:cubicBezTo>
                    <a:pt x="366" y="12216"/>
                    <a:pt x="366" y="12536"/>
                    <a:pt x="411" y="12856"/>
                  </a:cubicBezTo>
                  <a:cubicBezTo>
                    <a:pt x="480" y="13175"/>
                    <a:pt x="571" y="13472"/>
                    <a:pt x="662" y="13791"/>
                  </a:cubicBezTo>
                  <a:cubicBezTo>
                    <a:pt x="754" y="14134"/>
                    <a:pt x="868" y="14385"/>
                    <a:pt x="868" y="14659"/>
                  </a:cubicBezTo>
                  <a:cubicBezTo>
                    <a:pt x="914" y="14910"/>
                    <a:pt x="914" y="15184"/>
                    <a:pt x="914" y="15480"/>
                  </a:cubicBezTo>
                  <a:cubicBezTo>
                    <a:pt x="914" y="15800"/>
                    <a:pt x="959" y="16165"/>
                    <a:pt x="982" y="16530"/>
                  </a:cubicBezTo>
                  <a:cubicBezTo>
                    <a:pt x="982" y="16896"/>
                    <a:pt x="1050" y="17284"/>
                    <a:pt x="1165" y="17672"/>
                  </a:cubicBezTo>
                  <a:cubicBezTo>
                    <a:pt x="1073" y="17329"/>
                    <a:pt x="1050" y="17010"/>
                    <a:pt x="1028" y="16713"/>
                  </a:cubicBezTo>
                  <a:cubicBezTo>
                    <a:pt x="1028" y="16394"/>
                    <a:pt x="1050" y="16097"/>
                    <a:pt x="1096" y="15823"/>
                  </a:cubicBezTo>
                  <a:cubicBezTo>
                    <a:pt x="1165" y="15503"/>
                    <a:pt x="1142" y="15229"/>
                    <a:pt x="1165" y="14933"/>
                  </a:cubicBezTo>
                  <a:cubicBezTo>
                    <a:pt x="1187" y="14659"/>
                    <a:pt x="1233" y="14362"/>
                    <a:pt x="1187" y="14043"/>
                  </a:cubicBezTo>
                  <a:cubicBezTo>
                    <a:pt x="1142" y="13769"/>
                    <a:pt x="1050" y="13472"/>
                    <a:pt x="1028" y="13198"/>
                  </a:cubicBezTo>
                  <a:cubicBezTo>
                    <a:pt x="1028" y="12901"/>
                    <a:pt x="982" y="12627"/>
                    <a:pt x="982" y="12331"/>
                  </a:cubicBezTo>
                  <a:cubicBezTo>
                    <a:pt x="982" y="12034"/>
                    <a:pt x="1073" y="11714"/>
                    <a:pt x="1050" y="11395"/>
                  </a:cubicBezTo>
                  <a:lnTo>
                    <a:pt x="982" y="10482"/>
                  </a:lnTo>
                  <a:cubicBezTo>
                    <a:pt x="959" y="10208"/>
                    <a:pt x="914" y="9888"/>
                    <a:pt x="868" y="9592"/>
                  </a:cubicBezTo>
                  <a:cubicBezTo>
                    <a:pt x="845" y="9318"/>
                    <a:pt x="799" y="8998"/>
                    <a:pt x="754" y="8724"/>
                  </a:cubicBezTo>
                  <a:cubicBezTo>
                    <a:pt x="731" y="8428"/>
                    <a:pt x="754" y="8154"/>
                    <a:pt x="754" y="7857"/>
                  </a:cubicBezTo>
                  <a:cubicBezTo>
                    <a:pt x="754" y="7583"/>
                    <a:pt x="799" y="7309"/>
                    <a:pt x="845" y="7058"/>
                  </a:cubicBezTo>
                  <a:cubicBezTo>
                    <a:pt x="914" y="6807"/>
                    <a:pt x="936" y="6510"/>
                    <a:pt x="1050" y="6259"/>
                  </a:cubicBezTo>
                  <a:cubicBezTo>
                    <a:pt x="1142" y="6008"/>
                    <a:pt x="1324" y="5757"/>
                    <a:pt x="1439" y="5483"/>
                  </a:cubicBezTo>
                  <a:cubicBezTo>
                    <a:pt x="1553" y="5209"/>
                    <a:pt x="1621" y="4912"/>
                    <a:pt x="1735" y="4639"/>
                  </a:cubicBezTo>
                  <a:cubicBezTo>
                    <a:pt x="1849" y="4342"/>
                    <a:pt x="2078" y="4114"/>
                    <a:pt x="2192" y="3862"/>
                  </a:cubicBezTo>
                  <a:cubicBezTo>
                    <a:pt x="2306" y="3611"/>
                    <a:pt x="2397" y="3360"/>
                    <a:pt x="2466" y="3132"/>
                  </a:cubicBezTo>
                  <a:cubicBezTo>
                    <a:pt x="2557" y="2858"/>
                    <a:pt x="2694" y="2630"/>
                    <a:pt x="2785" y="2379"/>
                  </a:cubicBezTo>
                  <a:cubicBezTo>
                    <a:pt x="2877" y="2128"/>
                    <a:pt x="2922" y="1877"/>
                    <a:pt x="3013" y="1603"/>
                  </a:cubicBezTo>
                  <a:cubicBezTo>
                    <a:pt x="3105" y="1352"/>
                    <a:pt x="3219" y="1123"/>
                    <a:pt x="3333" y="872"/>
                  </a:cubicBezTo>
                  <a:lnTo>
                    <a:pt x="3584" y="96"/>
                  </a:lnTo>
                  <a:cubicBezTo>
                    <a:pt x="3604" y="57"/>
                    <a:pt x="3487" y="0"/>
                    <a:pt x="3441" y="0"/>
                  </a:cubicBezTo>
                  <a:close/>
                  <a:moveTo>
                    <a:pt x="1165" y="17672"/>
                  </a:moveTo>
                  <a:cubicBezTo>
                    <a:pt x="1165" y="17683"/>
                    <a:pt x="1170" y="17689"/>
                    <a:pt x="1173" y="17689"/>
                  </a:cubicBezTo>
                  <a:cubicBezTo>
                    <a:pt x="1176" y="17689"/>
                    <a:pt x="1176" y="17683"/>
                    <a:pt x="1165" y="17672"/>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2"/>
            <p:cNvSpPr/>
            <p:nvPr/>
          </p:nvSpPr>
          <p:spPr>
            <a:xfrm>
              <a:off x="677640" y="1368497"/>
              <a:ext cx="19444" cy="8131"/>
            </a:xfrm>
            <a:custGeom>
              <a:rect b="b" l="l" r="r" t="t"/>
              <a:pathLst>
                <a:path extrusionOk="0" h="115" w="275">
                  <a:moveTo>
                    <a:pt x="274" y="1"/>
                  </a:moveTo>
                  <a:cubicBezTo>
                    <a:pt x="206" y="24"/>
                    <a:pt x="69" y="69"/>
                    <a:pt x="0" y="92"/>
                  </a:cubicBezTo>
                  <a:lnTo>
                    <a:pt x="0" y="115"/>
                  </a:lnTo>
                  <a:cubicBezTo>
                    <a:pt x="92" y="92"/>
                    <a:pt x="206" y="69"/>
                    <a:pt x="274" y="1"/>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2"/>
            <p:cNvSpPr/>
            <p:nvPr/>
          </p:nvSpPr>
          <p:spPr>
            <a:xfrm>
              <a:off x="317742" y="2350546"/>
              <a:ext cx="1989922" cy="823996"/>
            </a:xfrm>
            <a:custGeom>
              <a:rect b="b" l="l" r="r" t="t"/>
              <a:pathLst>
                <a:path extrusionOk="0" h="11654" w="28144">
                  <a:moveTo>
                    <a:pt x="7195" y="1"/>
                  </a:moveTo>
                  <a:cubicBezTo>
                    <a:pt x="6650" y="1"/>
                    <a:pt x="6094" y="133"/>
                    <a:pt x="5592" y="355"/>
                  </a:cubicBezTo>
                  <a:cubicBezTo>
                    <a:pt x="5227" y="492"/>
                    <a:pt x="4885" y="697"/>
                    <a:pt x="4565" y="925"/>
                  </a:cubicBezTo>
                  <a:cubicBezTo>
                    <a:pt x="3744" y="1040"/>
                    <a:pt x="2945" y="1268"/>
                    <a:pt x="2214" y="1633"/>
                  </a:cubicBezTo>
                  <a:cubicBezTo>
                    <a:pt x="1529" y="1975"/>
                    <a:pt x="890" y="2455"/>
                    <a:pt x="502" y="3117"/>
                  </a:cubicBezTo>
                  <a:cubicBezTo>
                    <a:pt x="91" y="3779"/>
                    <a:pt x="0" y="4623"/>
                    <a:pt x="411" y="5285"/>
                  </a:cubicBezTo>
                  <a:cubicBezTo>
                    <a:pt x="776" y="5901"/>
                    <a:pt x="1529" y="6221"/>
                    <a:pt x="2260" y="6312"/>
                  </a:cubicBezTo>
                  <a:cubicBezTo>
                    <a:pt x="2487" y="6341"/>
                    <a:pt x="2718" y="6352"/>
                    <a:pt x="2953" y="6352"/>
                  </a:cubicBezTo>
                  <a:cubicBezTo>
                    <a:pt x="3448" y="6352"/>
                    <a:pt x="3955" y="6305"/>
                    <a:pt x="4451" y="6289"/>
                  </a:cubicBezTo>
                  <a:cubicBezTo>
                    <a:pt x="4885" y="6289"/>
                    <a:pt x="5455" y="6403"/>
                    <a:pt x="5547" y="6814"/>
                  </a:cubicBezTo>
                  <a:cubicBezTo>
                    <a:pt x="5592" y="7111"/>
                    <a:pt x="5433" y="7362"/>
                    <a:pt x="5250" y="7590"/>
                  </a:cubicBezTo>
                  <a:cubicBezTo>
                    <a:pt x="4657" y="8389"/>
                    <a:pt x="4063" y="9211"/>
                    <a:pt x="3492" y="10010"/>
                  </a:cubicBezTo>
                  <a:cubicBezTo>
                    <a:pt x="3173" y="10443"/>
                    <a:pt x="2853" y="11014"/>
                    <a:pt x="3196" y="11425"/>
                  </a:cubicBezTo>
                  <a:cubicBezTo>
                    <a:pt x="3341" y="11597"/>
                    <a:pt x="3578" y="11654"/>
                    <a:pt x="3831" y="11654"/>
                  </a:cubicBezTo>
                  <a:cubicBezTo>
                    <a:pt x="4016" y="11654"/>
                    <a:pt x="4209" y="11623"/>
                    <a:pt x="4383" y="11585"/>
                  </a:cubicBezTo>
                  <a:cubicBezTo>
                    <a:pt x="6117" y="11128"/>
                    <a:pt x="7875" y="10101"/>
                    <a:pt x="8446" y="8389"/>
                  </a:cubicBezTo>
                  <a:cubicBezTo>
                    <a:pt x="8651" y="7773"/>
                    <a:pt x="8697" y="7088"/>
                    <a:pt x="8971" y="6495"/>
                  </a:cubicBezTo>
                  <a:cubicBezTo>
                    <a:pt x="9678" y="4897"/>
                    <a:pt x="11641" y="4349"/>
                    <a:pt x="13376" y="4075"/>
                  </a:cubicBezTo>
                  <a:cubicBezTo>
                    <a:pt x="13772" y="4022"/>
                    <a:pt x="14191" y="3976"/>
                    <a:pt x="14605" y="3976"/>
                  </a:cubicBezTo>
                  <a:cubicBezTo>
                    <a:pt x="15264" y="3976"/>
                    <a:pt x="15907" y="4093"/>
                    <a:pt x="16412" y="4486"/>
                  </a:cubicBezTo>
                  <a:cubicBezTo>
                    <a:pt x="16914" y="4920"/>
                    <a:pt x="17233" y="5582"/>
                    <a:pt x="17781" y="5970"/>
                  </a:cubicBezTo>
                  <a:cubicBezTo>
                    <a:pt x="18243" y="6300"/>
                    <a:pt x="18780" y="6385"/>
                    <a:pt x="19346" y="6385"/>
                  </a:cubicBezTo>
                  <a:cubicBezTo>
                    <a:pt x="19938" y="6385"/>
                    <a:pt x="20562" y="6292"/>
                    <a:pt x="21166" y="6292"/>
                  </a:cubicBezTo>
                  <a:cubicBezTo>
                    <a:pt x="21380" y="6292"/>
                    <a:pt x="21592" y="6303"/>
                    <a:pt x="21798" y="6335"/>
                  </a:cubicBezTo>
                  <a:cubicBezTo>
                    <a:pt x="22825" y="6495"/>
                    <a:pt x="23738" y="7088"/>
                    <a:pt x="24674" y="7545"/>
                  </a:cubicBezTo>
                  <a:cubicBezTo>
                    <a:pt x="25246" y="7817"/>
                    <a:pt x="25892" y="8016"/>
                    <a:pt x="26508" y="8016"/>
                  </a:cubicBezTo>
                  <a:cubicBezTo>
                    <a:pt x="26925" y="8016"/>
                    <a:pt x="27328" y="7925"/>
                    <a:pt x="27687" y="7704"/>
                  </a:cubicBezTo>
                  <a:cubicBezTo>
                    <a:pt x="27824" y="7613"/>
                    <a:pt x="27961" y="7499"/>
                    <a:pt x="28030" y="7362"/>
                  </a:cubicBezTo>
                  <a:cubicBezTo>
                    <a:pt x="28144" y="7088"/>
                    <a:pt x="27984" y="6769"/>
                    <a:pt x="27824" y="6518"/>
                  </a:cubicBezTo>
                  <a:cubicBezTo>
                    <a:pt x="26797" y="4897"/>
                    <a:pt x="24994" y="3756"/>
                    <a:pt x="23054" y="3505"/>
                  </a:cubicBezTo>
                  <a:cubicBezTo>
                    <a:pt x="22715" y="3466"/>
                    <a:pt x="22376" y="3453"/>
                    <a:pt x="22036" y="3453"/>
                  </a:cubicBezTo>
                  <a:cubicBezTo>
                    <a:pt x="21263" y="3453"/>
                    <a:pt x="20488" y="3522"/>
                    <a:pt x="19718" y="3522"/>
                  </a:cubicBezTo>
                  <a:cubicBezTo>
                    <a:pt x="19206" y="3522"/>
                    <a:pt x="18697" y="3491"/>
                    <a:pt x="18192" y="3391"/>
                  </a:cubicBezTo>
                  <a:cubicBezTo>
                    <a:pt x="16754" y="3139"/>
                    <a:pt x="15430" y="2318"/>
                    <a:pt x="14015" y="2067"/>
                  </a:cubicBezTo>
                  <a:cubicBezTo>
                    <a:pt x="12623" y="1793"/>
                    <a:pt x="11025" y="2067"/>
                    <a:pt x="9815" y="1268"/>
                  </a:cubicBezTo>
                  <a:cubicBezTo>
                    <a:pt x="9427" y="994"/>
                    <a:pt x="9107" y="629"/>
                    <a:pt x="8674" y="400"/>
                  </a:cubicBezTo>
                  <a:cubicBezTo>
                    <a:pt x="8228" y="122"/>
                    <a:pt x="7716" y="1"/>
                    <a:pt x="7195"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2"/>
            <p:cNvSpPr/>
            <p:nvPr/>
          </p:nvSpPr>
          <p:spPr>
            <a:xfrm>
              <a:off x="80450" y="957336"/>
              <a:ext cx="2101353" cy="1203894"/>
            </a:xfrm>
            <a:custGeom>
              <a:rect b="b" l="l" r="r" t="t"/>
              <a:pathLst>
                <a:path extrusionOk="0" h="17027" w="29720">
                  <a:moveTo>
                    <a:pt x="18551" y="1"/>
                  </a:moveTo>
                  <a:cubicBezTo>
                    <a:pt x="17490" y="1"/>
                    <a:pt x="16427" y="412"/>
                    <a:pt x="15727" y="1228"/>
                  </a:cubicBezTo>
                  <a:cubicBezTo>
                    <a:pt x="15385" y="1616"/>
                    <a:pt x="15111" y="2072"/>
                    <a:pt x="14814" y="2483"/>
                  </a:cubicBezTo>
                  <a:cubicBezTo>
                    <a:pt x="13833" y="3742"/>
                    <a:pt x="12207" y="4506"/>
                    <a:pt x="10604" y="4506"/>
                  </a:cubicBezTo>
                  <a:cubicBezTo>
                    <a:pt x="10231" y="4506"/>
                    <a:pt x="9858" y="4464"/>
                    <a:pt x="9496" y="4378"/>
                  </a:cubicBezTo>
                  <a:cubicBezTo>
                    <a:pt x="9209" y="4324"/>
                    <a:pt x="8893" y="4213"/>
                    <a:pt x="8593" y="4213"/>
                  </a:cubicBezTo>
                  <a:cubicBezTo>
                    <a:pt x="8512" y="4213"/>
                    <a:pt x="8433" y="4221"/>
                    <a:pt x="8355" y="4241"/>
                  </a:cubicBezTo>
                  <a:cubicBezTo>
                    <a:pt x="7761" y="4355"/>
                    <a:pt x="7351" y="4926"/>
                    <a:pt x="7054" y="5451"/>
                  </a:cubicBezTo>
                  <a:cubicBezTo>
                    <a:pt x="6323" y="6615"/>
                    <a:pt x="5593" y="7802"/>
                    <a:pt x="4885" y="8989"/>
                  </a:cubicBezTo>
                  <a:cubicBezTo>
                    <a:pt x="4840" y="9057"/>
                    <a:pt x="4794" y="9148"/>
                    <a:pt x="4771" y="9217"/>
                  </a:cubicBezTo>
                  <a:cubicBezTo>
                    <a:pt x="4269" y="10130"/>
                    <a:pt x="3539" y="11020"/>
                    <a:pt x="2534" y="11180"/>
                  </a:cubicBezTo>
                  <a:cubicBezTo>
                    <a:pt x="2101" y="11271"/>
                    <a:pt x="1621" y="11203"/>
                    <a:pt x="1233" y="11362"/>
                  </a:cubicBezTo>
                  <a:cubicBezTo>
                    <a:pt x="571" y="11591"/>
                    <a:pt x="115" y="12230"/>
                    <a:pt x="47" y="12937"/>
                  </a:cubicBezTo>
                  <a:cubicBezTo>
                    <a:pt x="1" y="13645"/>
                    <a:pt x="252" y="14352"/>
                    <a:pt x="663" y="14877"/>
                  </a:cubicBezTo>
                  <a:cubicBezTo>
                    <a:pt x="1663" y="16406"/>
                    <a:pt x="3588" y="17026"/>
                    <a:pt x="5471" y="17026"/>
                  </a:cubicBezTo>
                  <a:cubicBezTo>
                    <a:pt x="5781" y="17026"/>
                    <a:pt x="6089" y="17010"/>
                    <a:pt x="6392" y="16977"/>
                  </a:cubicBezTo>
                  <a:cubicBezTo>
                    <a:pt x="7351" y="16863"/>
                    <a:pt x="8355" y="16635"/>
                    <a:pt x="9177" y="16087"/>
                  </a:cubicBezTo>
                  <a:cubicBezTo>
                    <a:pt x="10021" y="15539"/>
                    <a:pt x="10637" y="14672"/>
                    <a:pt x="10729" y="13691"/>
                  </a:cubicBezTo>
                  <a:cubicBezTo>
                    <a:pt x="10729" y="13531"/>
                    <a:pt x="10729" y="13325"/>
                    <a:pt x="10843" y="13188"/>
                  </a:cubicBezTo>
                  <a:cubicBezTo>
                    <a:pt x="10957" y="12983"/>
                    <a:pt x="11208" y="12892"/>
                    <a:pt x="11459" y="12846"/>
                  </a:cubicBezTo>
                  <a:cubicBezTo>
                    <a:pt x="12578" y="12572"/>
                    <a:pt x="13742" y="12344"/>
                    <a:pt x="14769" y="11842"/>
                  </a:cubicBezTo>
                  <a:cubicBezTo>
                    <a:pt x="15796" y="11317"/>
                    <a:pt x="16709" y="10449"/>
                    <a:pt x="16983" y="9285"/>
                  </a:cubicBezTo>
                  <a:cubicBezTo>
                    <a:pt x="17097" y="8760"/>
                    <a:pt x="17051" y="8144"/>
                    <a:pt x="17348" y="7710"/>
                  </a:cubicBezTo>
                  <a:cubicBezTo>
                    <a:pt x="17622" y="7277"/>
                    <a:pt x="18147" y="7048"/>
                    <a:pt x="18649" y="6934"/>
                  </a:cubicBezTo>
                  <a:cubicBezTo>
                    <a:pt x="19214" y="6786"/>
                    <a:pt x="19789" y="6714"/>
                    <a:pt x="20355" y="6714"/>
                  </a:cubicBezTo>
                  <a:cubicBezTo>
                    <a:pt x="20657" y="6714"/>
                    <a:pt x="20957" y="6735"/>
                    <a:pt x="21251" y="6774"/>
                  </a:cubicBezTo>
                  <a:cubicBezTo>
                    <a:pt x="22370" y="6957"/>
                    <a:pt x="23397" y="7391"/>
                    <a:pt x="24447" y="7733"/>
                  </a:cubicBezTo>
                  <a:cubicBezTo>
                    <a:pt x="25122" y="7924"/>
                    <a:pt x="25854" y="8077"/>
                    <a:pt x="26569" y="8077"/>
                  </a:cubicBezTo>
                  <a:cubicBezTo>
                    <a:pt x="26967" y="8077"/>
                    <a:pt x="27359" y="8030"/>
                    <a:pt x="27734" y="7916"/>
                  </a:cubicBezTo>
                  <a:cubicBezTo>
                    <a:pt x="28784" y="7619"/>
                    <a:pt x="29719" y="6638"/>
                    <a:pt x="29697" y="5519"/>
                  </a:cubicBezTo>
                  <a:cubicBezTo>
                    <a:pt x="29674" y="4606"/>
                    <a:pt x="28989" y="3807"/>
                    <a:pt x="28167" y="3419"/>
                  </a:cubicBezTo>
                  <a:cubicBezTo>
                    <a:pt x="27323" y="3008"/>
                    <a:pt x="26387" y="2940"/>
                    <a:pt x="25474" y="2940"/>
                  </a:cubicBezTo>
                  <a:cubicBezTo>
                    <a:pt x="25346" y="2940"/>
                    <a:pt x="25217" y="2940"/>
                    <a:pt x="25088" y="2940"/>
                  </a:cubicBezTo>
                  <a:cubicBezTo>
                    <a:pt x="24083" y="2940"/>
                    <a:pt x="23047" y="2905"/>
                    <a:pt x="22278" y="2278"/>
                  </a:cubicBezTo>
                  <a:cubicBezTo>
                    <a:pt x="21890" y="1958"/>
                    <a:pt x="21616" y="1502"/>
                    <a:pt x="21274" y="1137"/>
                  </a:cubicBezTo>
                  <a:cubicBezTo>
                    <a:pt x="20582" y="377"/>
                    <a:pt x="19567" y="1"/>
                    <a:pt x="18551"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2"/>
            <p:cNvSpPr/>
            <p:nvPr/>
          </p:nvSpPr>
          <p:spPr>
            <a:xfrm>
              <a:off x="1068155" y="1752719"/>
              <a:ext cx="1739838" cy="823218"/>
            </a:xfrm>
            <a:custGeom>
              <a:rect b="b" l="l" r="r" t="t"/>
              <a:pathLst>
                <a:path extrusionOk="0" h="11643" w="24607">
                  <a:moveTo>
                    <a:pt x="19471" y="0"/>
                  </a:moveTo>
                  <a:cubicBezTo>
                    <a:pt x="18127" y="0"/>
                    <a:pt x="16981" y="1153"/>
                    <a:pt x="15796" y="1894"/>
                  </a:cubicBezTo>
                  <a:cubicBezTo>
                    <a:pt x="14705" y="2582"/>
                    <a:pt x="13414" y="2931"/>
                    <a:pt x="12118" y="2931"/>
                  </a:cubicBezTo>
                  <a:cubicBezTo>
                    <a:pt x="11136" y="2931"/>
                    <a:pt x="10150" y="2731"/>
                    <a:pt x="9245" y="2327"/>
                  </a:cubicBezTo>
                  <a:cubicBezTo>
                    <a:pt x="8743" y="2099"/>
                    <a:pt x="8218" y="1780"/>
                    <a:pt x="7716" y="1529"/>
                  </a:cubicBezTo>
                  <a:cubicBezTo>
                    <a:pt x="6483" y="1620"/>
                    <a:pt x="5251" y="1757"/>
                    <a:pt x="4041" y="1962"/>
                  </a:cubicBezTo>
                  <a:cubicBezTo>
                    <a:pt x="3014" y="2122"/>
                    <a:pt x="1941" y="2327"/>
                    <a:pt x="1142" y="3012"/>
                  </a:cubicBezTo>
                  <a:cubicBezTo>
                    <a:pt x="343" y="3674"/>
                    <a:pt x="1" y="4952"/>
                    <a:pt x="640" y="5774"/>
                  </a:cubicBezTo>
                  <a:cubicBezTo>
                    <a:pt x="1097" y="6390"/>
                    <a:pt x="1918" y="6550"/>
                    <a:pt x="2672" y="6550"/>
                  </a:cubicBezTo>
                  <a:cubicBezTo>
                    <a:pt x="4178" y="6550"/>
                    <a:pt x="5639" y="5979"/>
                    <a:pt x="7145" y="5728"/>
                  </a:cubicBezTo>
                  <a:cubicBezTo>
                    <a:pt x="7362" y="5694"/>
                    <a:pt x="7573" y="5666"/>
                    <a:pt x="7782" y="5666"/>
                  </a:cubicBezTo>
                  <a:cubicBezTo>
                    <a:pt x="7990" y="5666"/>
                    <a:pt x="8195" y="5694"/>
                    <a:pt x="8401" y="5774"/>
                  </a:cubicBezTo>
                  <a:cubicBezTo>
                    <a:pt x="8994" y="6048"/>
                    <a:pt x="9314" y="6687"/>
                    <a:pt x="9747" y="7212"/>
                  </a:cubicBezTo>
                  <a:cubicBezTo>
                    <a:pt x="10774" y="8399"/>
                    <a:pt x="12486" y="8696"/>
                    <a:pt x="14039" y="8901"/>
                  </a:cubicBezTo>
                  <a:cubicBezTo>
                    <a:pt x="14236" y="8922"/>
                    <a:pt x="14439" y="8947"/>
                    <a:pt x="14640" y="8947"/>
                  </a:cubicBezTo>
                  <a:cubicBezTo>
                    <a:pt x="14879" y="8947"/>
                    <a:pt x="15116" y="8911"/>
                    <a:pt x="15340" y="8787"/>
                  </a:cubicBezTo>
                  <a:cubicBezTo>
                    <a:pt x="15956" y="8445"/>
                    <a:pt x="16070" y="7532"/>
                    <a:pt x="16618" y="7029"/>
                  </a:cubicBezTo>
                  <a:cubicBezTo>
                    <a:pt x="16843" y="6819"/>
                    <a:pt x="17141" y="6723"/>
                    <a:pt x="17445" y="6723"/>
                  </a:cubicBezTo>
                  <a:cubicBezTo>
                    <a:pt x="18032" y="6723"/>
                    <a:pt x="18644" y="7082"/>
                    <a:pt x="18809" y="7668"/>
                  </a:cubicBezTo>
                  <a:cubicBezTo>
                    <a:pt x="18946" y="8239"/>
                    <a:pt x="18718" y="8833"/>
                    <a:pt x="18786" y="9426"/>
                  </a:cubicBezTo>
                  <a:cubicBezTo>
                    <a:pt x="18877" y="10225"/>
                    <a:pt x="19517" y="10910"/>
                    <a:pt x="20270" y="11229"/>
                  </a:cubicBezTo>
                  <a:cubicBezTo>
                    <a:pt x="21000" y="11549"/>
                    <a:pt x="21868" y="11594"/>
                    <a:pt x="22666" y="11640"/>
                  </a:cubicBezTo>
                  <a:cubicBezTo>
                    <a:pt x="22712" y="11642"/>
                    <a:pt x="22758" y="11643"/>
                    <a:pt x="22805" y="11643"/>
                  </a:cubicBezTo>
                  <a:cubicBezTo>
                    <a:pt x="23378" y="11643"/>
                    <a:pt x="24068" y="11504"/>
                    <a:pt x="24173" y="10955"/>
                  </a:cubicBezTo>
                  <a:cubicBezTo>
                    <a:pt x="24241" y="10681"/>
                    <a:pt x="24127" y="10453"/>
                    <a:pt x="24059" y="10202"/>
                  </a:cubicBezTo>
                  <a:cubicBezTo>
                    <a:pt x="23831" y="9266"/>
                    <a:pt x="24287" y="8285"/>
                    <a:pt x="24401" y="7326"/>
                  </a:cubicBezTo>
                  <a:cubicBezTo>
                    <a:pt x="24607" y="5477"/>
                    <a:pt x="23557" y="3811"/>
                    <a:pt x="22552" y="2327"/>
                  </a:cubicBezTo>
                  <a:cubicBezTo>
                    <a:pt x="21868" y="1300"/>
                    <a:pt x="21000" y="159"/>
                    <a:pt x="19790" y="22"/>
                  </a:cubicBezTo>
                  <a:cubicBezTo>
                    <a:pt x="19683" y="7"/>
                    <a:pt x="19576" y="0"/>
                    <a:pt x="19471"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22"/>
          <p:cNvGrpSpPr/>
          <p:nvPr/>
        </p:nvGrpSpPr>
        <p:grpSpPr>
          <a:xfrm>
            <a:off x="7341039" y="3320157"/>
            <a:ext cx="1587695" cy="1323598"/>
            <a:chOff x="-2206101" y="528588"/>
            <a:chExt cx="5769239" cy="4809587"/>
          </a:xfrm>
        </p:grpSpPr>
        <p:grpSp>
          <p:nvGrpSpPr>
            <p:cNvPr id="1401" name="Google Shape;1401;p22"/>
            <p:cNvGrpSpPr/>
            <p:nvPr/>
          </p:nvGrpSpPr>
          <p:grpSpPr>
            <a:xfrm>
              <a:off x="-2206101" y="528588"/>
              <a:ext cx="5769239" cy="4246924"/>
              <a:chOff x="113525" y="1273388"/>
              <a:chExt cx="3527508" cy="2596713"/>
            </a:xfrm>
          </p:grpSpPr>
          <p:sp>
            <p:nvSpPr>
              <p:cNvPr id="1402" name="Google Shape;1402;p22"/>
              <p:cNvSpPr/>
              <p:nvPr/>
            </p:nvSpPr>
            <p:spPr>
              <a:xfrm>
                <a:off x="513366" y="1811797"/>
                <a:ext cx="2778832" cy="1968137"/>
              </a:xfrm>
              <a:custGeom>
                <a:rect b="b" l="l" r="r" t="t"/>
                <a:pathLst>
                  <a:path extrusionOk="0" h="12158" w="17166">
                    <a:moveTo>
                      <a:pt x="7845" y="0"/>
                    </a:moveTo>
                    <a:cubicBezTo>
                      <a:pt x="7674" y="0"/>
                      <a:pt x="7507" y="53"/>
                      <a:pt x="7381" y="170"/>
                    </a:cubicBezTo>
                    <a:cubicBezTo>
                      <a:pt x="7048" y="479"/>
                      <a:pt x="7121" y="1054"/>
                      <a:pt x="6818" y="1393"/>
                    </a:cubicBezTo>
                    <a:cubicBezTo>
                      <a:pt x="6425" y="1853"/>
                      <a:pt x="5571" y="1696"/>
                      <a:pt x="5238" y="2198"/>
                    </a:cubicBezTo>
                    <a:cubicBezTo>
                      <a:pt x="5093" y="2410"/>
                      <a:pt x="5038" y="2725"/>
                      <a:pt x="4796" y="2779"/>
                    </a:cubicBezTo>
                    <a:cubicBezTo>
                      <a:pt x="4775" y="2784"/>
                      <a:pt x="4755" y="2786"/>
                      <a:pt x="4734" y="2786"/>
                    </a:cubicBezTo>
                    <a:cubicBezTo>
                      <a:pt x="4646" y="2786"/>
                      <a:pt x="4559" y="2749"/>
                      <a:pt x="4475" y="2725"/>
                    </a:cubicBezTo>
                    <a:cubicBezTo>
                      <a:pt x="4281" y="2663"/>
                      <a:pt x="4078" y="2633"/>
                      <a:pt x="3876" y="2633"/>
                    </a:cubicBezTo>
                    <a:cubicBezTo>
                      <a:pt x="3243" y="2633"/>
                      <a:pt x="2607" y="2921"/>
                      <a:pt x="2217" y="3421"/>
                    </a:cubicBezTo>
                    <a:cubicBezTo>
                      <a:pt x="2084" y="3597"/>
                      <a:pt x="1975" y="3851"/>
                      <a:pt x="2102" y="4033"/>
                    </a:cubicBezTo>
                    <a:cubicBezTo>
                      <a:pt x="2162" y="4117"/>
                      <a:pt x="2265" y="4184"/>
                      <a:pt x="2265" y="4287"/>
                    </a:cubicBezTo>
                    <a:cubicBezTo>
                      <a:pt x="2265" y="4359"/>
                      <a:pt x="2193" y="4420"/>
                      <a:pt x="2132" y="4468"/>
                    </a:cubicBezTo>
                    <a:cubicBezTo>
                      <a:pt x="1944" y="4626"/>
                      <a:pt x="1751" y="4783"/>
                      <a:pt x="1557" y="4941"/>
                    </a:cubicBezTo>
                    <a:cubicBezTo>
                      <a:pt x="1188" y="5050"/>
                      <a:pt x="824" y="5225"/>
                      <a:pt x="552" y="5486"/>
                    </a:cubicBezTo>
                    <a:cubicBezTo>
                      <a:pt x="213" y="5813"/>
                      <a:pt x="1" y="6291"/>
                      <a:pt x="68" y="6757"/>
                    </a:cubicBezTo>
                    <a:cubicBezTo>
                      <a:pt x="116" y="7084"/>
                      <a:pt x="286" y="7375"/>
                      <a:pt x="455" y="7659"/>
                    </a:cubicBezTo>
                    <a:cubicBezTo>
                      <a:pt x="667" y="8016"/>
                      <a:pt x="915" y="8404"/>
                      <a:pt x="1315" y="8513"/>
                    </a:cubicBezTo>
                    <a:cubicBezTo>
                      <a:pt x="1357" y="8525"/>
                      <a:pt x="1387" y="8531"/>
                      <a:pt x="1424" y="8537"/>
                    </a:cubicBezTo>
                    <a:cubicBezTo>
                      <a:pt x="2162" y="8682"/>
                      <a:pt x="1484" y="9742"/>
                      <a:pt x="2162" y="10117"/>
                    </a:cubicBezTo>
                    <a:cubicBezTo>
                      <a:pt x="2241" y="9742"/>
                      <a:pt x="2162" y="9439"/>
                      <a:pt x="2465" y="9136"/>
                    </a:cubicBezTo>
                    <a:cubicBezTo>
                      <a:pt x="2544" y="9209"/>
                      <a:pt x="2695" y="9288"/>
                      <a:pt x="2647" y="9409"/>
                    </a:cubicBezTo>
                    <a:cubicBezTo>
                      <a:pt x="2665" y="9451"/>
                      <a:pt x="2677" y="9500"/>
                      <a:pt x="2689" y="9542"/>
                    </a:cubicBezTo>
                    <a:cubicBezTo>
                      <a:pt x="2859" y="10178"/>
                      <a:pt x="2816" y="10886"/>
                      <a:pt x="3295" y="11255"/>
                    </a:cubicBezTo>
                    <a:cubicBezTo>
                      <a:pt x="3331" y="11286"/>
                      <a:pt x="3361" y="11292"/>
                      <a:pt x="3373" y="11292"/>
                    </a:cubicBezTo>
                    <a:cubicBezTo>
                      <a:pt x="3597" y="11177"/>
                      <a:pt x="3367" y="10953"/>
                      <a:pt x="3446" y="10953"/>
                    </a:cubicBezTo>
                    <a:cubicBezTo>
                      <a:pt x="3467" y="10947"/>
                      <a:pt x="3486" y="10945"/>
                      <a:pt x="3503" y="10945"/>
                    </a:cubicBezTo>
                    <a:cubicBezTo>
                      <a:pt x="3739" y="10945"/>
                      <a:pt x="3686" y="11407"/>
                      <a:pt x="3900" y="11407"/>
                    </a:cubicBezTo>
                    <a:cubicBezTo>
                      <a:pt x="3948" y="11407"/>
                      <a:pt x="3997" y="11395"/>
                      <a:pt x="4027" y="11383"/>
                    </a:cubicBezTo>
                    <a:cubicBezTo>
                      <a:pt x="4275" y="11177"/>
                      <a:pt x="4051" y="10650"/>
                      <a:pt x="4275" y="10650"/>
                    </a:cubicBezTo>
                    <a:cubicBezTo>
                      <a:pt x="4729" y="10723"/>
                      <a:pt x="4275" y="11558"/>
                      <a:pt x="4729" y="11934"/>
                    </a:cubicBezTo>
                    <a:cubicBezTo>
                      <a:pt x="4929" y="11407"/>
                      <a:pt x="4838" y="10765"/>
                      <a:pt x="5123" y="10238"/>
                    </a:cubicBezTo>
                    <a:cubicBezTo>
                      <a:pt x="5147" y="10202"/>
                      <a:pt x="5171" y="10166"/>
                      <a:pt x="5202" y="10135"/>
                    </a:cubicBezTo>
                    <a:cubicBezTo>
                      <a:pt x="5940" y="10420"/>
                      <a:pt x="5262" y="11328"/>
                      <a:pt x="5868" y="11782"/>
                    </a:cubicBezTo>
                    <a:cubicBezTo>
                      <a:pt x="6019" y="11328"/>
                      <a:pt x="5940" y="10801"/>
                      <a:pt x="6267" y="10444"/>
                    </a:cubicBezTo>
                    <a:cubicBezTo>
                      <a:pt x="6304" y="10426"/>
                      <a:pt x="6334" y="10414"/>
                      <a:pt x="6364" y="10396"/>
                    </a:cubicBezTo>
                    <a:cubicBezTo>
                      <a:pt x="6425" y="10365"/>
                      <a:pt x="6479" y="10329"/>
                      <a:pt x="6534" y="10287"/>
                    </a:cubicBezTo>
                    <a:cubicBezTo>
                      <a:pt x="6721" y="10105"/>
                      <a:pt x="6818" y="9851"/>
                      <a:pt x="6957" y="9627"/>
                    </a:cubicBezTo>
                    <a:cubicBezTo>
                      <a:pt x="7115" y="9366"/>
                      <a:pt x="7369" y="9142"/>
                      <a:pt x="7654" y="9033"/>
                    </a:cubicBezTo>
                    <a:cubicBezTo>
                      <a:pt x="7690" y="9021"/>
                      <a:pt x="7720" y="9015"/>
                      <a:pt x="7757" y="9003"/>
                    </a:cubicBezTo>
                    <a:cubicBezTo>
                      <a:pt x="8520" y="9512"/>
                      <a:pt x="7993" y="10571"/>
                      <a:pt x="8520" y="11177"/>
                    </a:cubicBezTo>
                    <a:cubicBezTo>
                      <a:pt x="8520" y="10723"/>
                      <a:pt x="8671" y="10347"/>
                      <a:pt x="8598" y="9893"/>
                    </a:cubicBezTo>
                    <a:cubicBezTo>
                      <a:pt x="8750" y="9893"/>
                      <a:pt x="8901" y="9966"/>
                      <a:pt x="8925" y="10135"/>
                    </a:cubicBezTo>
                    <a:cubicBezTo>
                      <a:pt x="8937" y="10172"/>
                      <a:pt x="8962" y="10208"/>
                      <a:pt x="8986" y="10238"/>
                    </a:cubicBezTo>
                    <a:cubicBezTo>
                      <a:pt x="8998" y="10269"/>
                      <a:pt x="9022" y="10299"/>
                      <a:pt x="9034" y="10323"/>
                    </a:cubicBezTo>
                    <a:cubicBezTo>
                      <a:pt x="9052" y="10353"/>
                      <a:pt x="9077" y="10378"/>
                      <a:pt x="9095" y="10402"/>
                    </a:cubicBezTo>
                    <a:cubicBezTo>
                      <a:pt x="9591" y="10795"/>
                      <a:pt x="9210" y="11552"/>
                      <a:pt x="9743" y="11927"/>
                    </a:cubicBezTo>
                    <a:cubicBezTo>
                      <a:pt x="9864" y="11510"/>
                      <a:pt x="9882" y="11098"/>
                      <a:pt x="10082" y="10723"/>
                    </a:cubicBezTo>
                    <a:cubicBezTo>
                      <a:pt x="10094" y="10692"/>
                      <a:pt x="10118" y="10656"/>
                      <a:pt x="10142" y="10626"/>
                    </a:cubicBezTo>
                    <a:cubicBezTo>
                      <a:pt x="10197" y="10565"/>
                      <a:pt x="10269" y="10493"/>
                      <a:pt x="10269" y="10493"/>
                    </a:cubicBezTo>
                    <a:cubicBezTo>
                      <a:pt x="10572" y="10717"/>
                      <a:pt x="10499" y="11249"/>
                      <a:pt x="10802" y="11322"/>
                    </a:cubicBezTo>
                    <a:cubicBezTo>
                      <a:pt x="10823" y="11327"/>
                      <a:pt x="10841" y="11330"/>
                      <a:pt x="10858" y="11330"/>
                    </a:cubicBezTo>
                    <a:cubicBezTo>
                      <a:pt x="11086" y="11330"/>
                      <a:pt x="10964" y="10858"/>
                      <a:pt x="11105" y="10717"/>
                    </a:cubicBezTo>
                    <a:cubicBezTo>
                      <a:pt x="11177" y="10717"/>
                      <a:pt x="11256" y="10717"/>
                      <a:pt x="11335" y="10795"/>
                    </a:cubicBezTo>
                    <a:lnTo>
                      <a:pt x="11420" y="10874"/>
                    </a:lnTo>
                    <a:cubicBezTo>
                      <a:pt x="11862" y="11171"/>
                      <a:pt x="11632" y="11927"/>
                      <a:pt x="12164" y="12158"/>
                    </a:cubicBezTo>
                    <a:cubicBezTo>
                      <a:pt x="12316" y="11855"/>
                      <a:pt x="12237" y="11552"/>
                      <a:pt x="12576" y="11352"/>
                    </a:cubicBezTo>
                    <a:cubicBezTo>
                      <a:pt x="12624" y="11352"/>
                      <a:pt x="12661" y="11352"/>
                      <a:pt x="12709" y="11370"/>
                    </a:cubicBezTo>
                    <a:cubicBezTo>
                      <a:pt x="13005" y="11395"/>
                      <a:pt x="13064" y="11982"/>
                      <a:pt x="13231" y="11982"/>
                    </a:cubicBezTo>
                    <a:cubicBezTo>
                      <a:pt x="13273" y="11982"/>
                      <a:pt x="13321" y="11945"/>
                      <a:pt x="13381" y="11855"/>
                    </a:cubicBezTo>
                    <a:cubicBezTo>
                      <a:pt x="13605" y="11625"/>
                      <a:pt x="13605" y="11171"/>
                      <a:pt x="13896" y="10874"/>
                    </a:cubicBezTo>
                    <a:cubicBezTo>
                      <a:pt x="13926" y="10844"/>
                      <a:pt x="13956" y="10826"/>
                      <a:pt x="13981" y="10795"/>
                    </a:cubicBezTo>
                    <a:cubicBezTo>
                      <a:pt x="14059" y="10711"/>
                      <a:pt x="14138" y="10620"/>
                      <a:pt x="14199" y="10523"/>
                    </a:cubicBezTo>
                    <a:cubicBezTo>
                      <a:pt x="14223" y="10493"/>
                      <a:pt x="14235" y="10450"/>
                      <a:pt x="14259" y="10420"/>
                    </a:cubicBezTo>
                    <a:cubicBezTo>
                      <a:pt x="14271" y="10390"/>
                      <a:pt x="14295" y="10353"/>
                      <a:pt x="14314" y="10323"/>
                    </a:cubicBezTo>
                    <a:cubicBezTo>
                      <a:pt x="14362" y="10269"/>
                      <a:pt x="14441" y="10045"/>
                      <a:pt x="14513" y="10045"/>
                    </a:cubicBezTo>
                    <a:cubicBezTo>
                      <a:pt x="14665" y="10045"/>
                      <a:pt x="14592" y="10420"/>
                      <a:pt x="14816" y="10420"/>
                    </a:cubicBezTo>
                    <a:cubicBezTo>
                      <a:pt x="14816" y="9893"/>
                      <a:pt x="14743" y="9360"/>
                      <a:pt x="14768" y="8834"/>
                    </a:cubicBezTo>
                    <a:lnTo>
                      <a:pt x="14768" y="8755"/>
                    </a:lnTo>
                    <a:cubicBezTo>
                      <a:pt x="14937" y="7586"/>
                      <a:pt x="14865" y="6503"/>
                      <a:pt x="15979" y="5679"/>
                    </a:cubicBezTo>
                    <a:cubicBezTo>
                      <a:pt x="16209" y="5480"/>
                      <a:pt x="17165" y="4874"/>
                      <a:pt x="17141" y="4535"/>
                    </a:cubicBezTo>
                    <a:cubicBezTo>
                      <a:pt x="17105" y="4087"/>
                      <a:pt x="15900" y="3258"/>
                      <a:pt x="15567" y="2961"/>
                    </a:cubicBezTo>
                    <a:cubicBezTo>
                      <a:pt x="15228" y="2664"/>
                      <a:pt x="14816" y="2477"/>
                      <a:pt x="14410" y="2295"/>
                    </a:cubicBezTo>
                    <a:cubicBezTo>
                      <a:pt x="14138" y="2174"/>
                      <a:pt x="13847" y="2059"/>
                      <a:pt x="13551" y="2035"/>
                    </a:cubicBezTo>
                    <a:cubicBezTo>
                      <a:pt x="13528" y="2033"/>
                      <a:pt x="13506" y="2033"/>
                      <a:pt x="13483" y="2033"/>
                    </a:cubicBezTo>
                    <a:cubicBezTo>
                      <a:pt x="12874" y="2033"/>
                      <a:pt x="12277" y="2425"/>
                      <a:pt x="11689" y="2425"/>
                    </a:cubicBezTo>
                    <a:cubicBezTo>
                      <a:pt x="11587" y="2425"/>
                      <a:pt x="11485" y="2414"/>
                      <a:pt x="11383" y="2386"/>
                    </a:cubicBezTo>
                    <a:cubicBezTo>
                      <a:pt x="10705" y="2198"/>
                      <a:pt x="10306" y="1369"/>
                      <a:pt x="9609" y="1350"/>
                    </a:cubicBezTo>
                    <a:cubicBezTo>
                      <a:pt x="9586" y="1349"/>
                      <a:pt x="9562" y="1349"/>
                      <a:pt x="9538" y="1349"/>
                    </a:cubicBezTo>
                    <a:cubicBezTo>
                      <a:pt x="9478" y="1349"/>
                      <a:pt x="9416" y="1352"/>
                      <a:pt x="9356" y="1352"/>
                    </a:cubicBezTo>
                    <a:cubicBezTo>
                      <a:pt x="9232" y="1352"/>
                      <a:pt x="9114" y="1339"/>
                      <a:pt x="9028" y="1260"/>
                    </a:cubicBezTo>
                    <a:cubicBezTo>
                      <a:pt x="8943" y="1181"/>
                      <a:pt x="8913" y="1066"/>
                      <a:pt x="8883" y="963"/>
                    </a:cubicBezTo>
                    <a:cubicBezTo>
                      <a:pt x="8786" y="636"/>
                      <a:pt x="8604" y="327"/>
                      <a:pt x="8326" y="140"/>
                    </a:cubicBezTo>
                    <a:cubicBezTo>
                      <a:pt x="8183" y="50"/>
                      <a:pt x="8012" y="0"/>
                      <a:pt x="7845"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2"/>
              <p:cNvSpPr/>
              <p:nvPr/>
            </p:nvSpPr>
            <p:spPr>
              <a:xfrm>
                <a:off x="1678731" y="1908762"/>
                <a:ext cx="373619" cy="1961338"/>
              </a:xfrm>
              <a:custGeom>
                <a:rect b="b" l="l" r="r" t="t"/>
                <a:pathLst>
                  <a:path extrusionOk="0" h="12116" w="2308">
                    <a:moveTo>
                      <a:pt x="43" y="1"/>
                    </a:moveTo>
                    <a:lnTo>
                      <a:pt x="43" y="1"/>
                    </a:lnTo>
                    <a:cubicBezTo>
                      <a:pt x="467" y="776"/>
                      <a:pt x="291" y="1726"/>
                      <a:pt x="618" y="2544"/>
                    </a:cubicBezTo>
                    <a:cubicBezTo>
                      <a:pt x="733" y="2840"/>
                      <a:pt x="915" y="3113"/>
                      <a:pt x="975" y="3421"/>
                    </a:cubicBezTo>
                    <a:cubicBezTo>
                      <a:pt x="1036" y="3700"/>
                      <a:pt x="988" y="4003"/>
                      <a:pt x="1103" y="4275"/>
                    </a:cubicBezTo>
                    <a:cubicBezTo>
                      <a:pt x="1139" y="4372"/>
                      <a:pt x="1199" y="4475"/>
                      <a:pt x="1224" y="4578"/>
                    </a:cubicBezTo>
                    <a:cubicBezTo>
                      <a:pt x="1254" y="4711"/>
                      <a:pt x="1218" y="4850"/>
                      <a:pt x="1181" y="4977"/>
                    </a:cubicBezTo>
                    <a:cubicBezTo>
                      <a:pt x="975" y="5637"/>
                      <a:pt x="606" y="6273"/>
                      <a:pt x="582" y="6951"/>
                    </a:cubicBezTo>
                    <a:cubicBezTo>
                      <a:pt x="576" y="7205"/>
                      <a:pt x="594" y="7502"/>
                      <a:pt x="376" y="7660"/>
                    </a:cubicBezTo>
                    <a:cubicBezTo>
                      <a:pt x="309" y="7714"/>
                      <a:pt x="225" y="7732"/>
                      <a:pt x="158" y="7787"/>
                    </a:cubicBezTo>
                    <a:cubicBezTo>
                      <a:pt x="7" y="7908"/>
                      <a:pt x="1" y="8108"/>
                      <a:pt x="1" y="8289"/>
                    </a:cubicBezTo>
                    <a:cubicBezTo>
                      <a:pt x="1" y="9542"/>
                      <a:pt x="1" y="10790"/>
                      <a:pt x="7" y="12049"/>
                    </a:cubicBezTo>
                    <a:lnTo>
                      <a:pt x="2307" y="12116"/>
                    </a:lnTo>
                    <a:cubicBezTo>
                      <a:pt x="2059" y="11559"/>
                      <a:pt x="1769" y="11020"/>
                      <a:pt x="1442" y="10499"/>
                    </a:cubicBezTo>
                    <a:cubicBezTo>
                      <a:pt x="1351" y="10354"/>
                      <a:pt x="1254" y="10202"/>
                      <a:pt x="1230" y="10033"/>
                    </a:cubicBezTo>
                    <a:cubicBezTo>
                      <a:pt x="1212" y="9900"/>
                      <a:pt x="1242" y="9754"/>
                      <a:pt x="1272" y="9621"/>
                    </a:cubicBezTo>
                    <a:lnTo>
                      <a:pt x="1454" y="8804"/>
                    </a:lnTo>
                    <a:cubicBezTo>
                      <a:pt x="1496" y="8592"/>
                      <a:pt x="1551" y="8380"/>
                      <a:pt x="1678" y="8198"/>
                    </a:cubicBezTo>
                    <a:cubicBezTo>
                      <a:pt x="1686" y="8188"/>
                      <a:pt x="1687" y="8183"/>
                      <a:pt x="1682" y="8183"/>
                    </a:cubicBezTo>
                    <a:cubicBezTo>
                      <a:pt x="1645" y="8183"/>
                      <a:pt x="1284" y="8443"/>
                      <a:pt x="1187" y="8443"/>
                    </a:cubicBezTo>
                    <a:cubicBezTo>
                      <a:pt x="1172" y="8443"/>
                      <a:pt x="1163" y="8437"/>
                      <a:pt x="1163" y="8422"/>
                    </a:cubicBezTo>
                    <a:cubicBezTo>
                      <a:pt x="1163" y="8035"/>
                      <a:pt x="1430" y="7369"/>
                      <a:pt x="1417" y="7242"/>
                    </a:cubicBezTo>
                    <a:cubicBezTo>
                      <a:pt x="1399" y="6969"/>
                      <a:pt x="1526" y="6110"/>
                      <a:pt x="1629" y="5813"/>
                    </a:cubicBezTo>
                    <a:cubicBezTo>
                      <a:pt x="1702" y="5625"/>
                      <a:pt x="1865" y="5462"/>
                      <a:pt x="1871" y="5268"/>
                    </a:cubicBezTo>
                    <a:cubicBezTo>
                      <a:pt x="1871" y="5080"/>
                      <a:pt x="1732" y="4917"/>
                      <a:pt x="1623" y="4753"/>
                    </a:cubicBezTo>
                    <a:cubicBezTo>
                      <a:pt x="1430" y="4445"/>
                      <a:pt x="1375" y="4057"/>
                      <a:pt x="1490" y="3706"/>
                    </a:cubicBezTo>
                    <a:cubicBezTo>
                      <a:pt x="1520" y="3609"/>
                      <a:pt x="1563" y="3512"/>
                      <a:pt x="1581" y="3403"/>
                    </a:cubicBezTo>
                    <a:cubicBezTo>
                      <a:pt x="1599" y="3179"/>
                      <a:pt x="1460" y="2961"/>
                      <a:pt x="1351" y="2749"/>
                    </a:cubicBezTo>
                    <a:cubicBezTo>
                      <a:pt x="1042" y="2144"/>
                      <a:pt x="994" y="1430"/>
                      <a:pt x="1236" y="794"/>
                    </a:cubicBezTo>
                    <a:lnTo>
                      <a:pt x="43"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2"/>
              <p:cNvSpPr/>
              <p:nvPr/>
            </p:nvSpPr>
            <p:spPr>
              <a:xfrm>
                <a:off x="1841419" y="2130375"/>
                <a:ext cx="339300" cy="1214424"/>
              </a:xfrm>
              <a:custGeom>
                <a:rect b="b" l="l" r="r" t="t"/>
                <a:pathLst>
                  <a:path extrusionOk="0" h="7502" w="2096">
                    <a:moveTo>
                      <a:pt x="1902" y="0"/>
                    </a:moveTo>
                    <a:lnTo>
                      <a:pt x="1841" y="12"/>
                    </a:lnTo>
                    <a:cubicBezTo>
                      <a:pt x="1993" y="630"/>
                      <a:pt x="1962" y="1296"/>
                      <a:pt x="1756" y="1883"/>
                    </a:cubicBezTo>
                    <a:cubicBezTo>
                      <a:pt x="1702" y="2028"/>
                      <a:pt x="1635" y="2180"/>
                      <a:pt x="1611" y="2361"/>
                    </a:cubicBezTo>
                    <a:cubicBezTo>
                      <a:pt x="1593" y="2452"/>
                      <a:pt x="1605" y="2537"/>
                      <a:pt x="1605" y="2615"/>
                    </a:cubicBezTo>
                    <a:cubicBezTo>
                      <a:pt x="1611" y="2694"/>
                      <a:pt x="1611" y="2767"/>
                      <a:pt x="1605" y="2846"/>
                    </a:cubicBezTo>
                    <a:cubicBezTo>
                      <a:pt x="1587" y="2997"/>
                      <a:pt x="1557" y="3154"/>
                      <a:pt x="1526" y="3312"/>
                    </a:cubicBezTo>
                    <a:lnTo>
                      <a:pt x="1436" y="3790"/>
                    </a:lnTo>
                    <a:cubicBezTo>
                      <a:pt x="1308" y="4420"/>
                      <a:pt x="1163" y="5037"/>
                      <a:pt x="933" y="5625"/>
                    </a:cubicBezTo>
                    <a:cubicBezTo>
                      <a:pt x="703" y="6206"/>
                      <a:pt x="358" y="6726"/>
                      <a:pt x="1" y="7265"/>
                    </a:cubicBezTo>
                    <a:lnTo>
                      <a:pt x="388" y="7501"/>
                    </a:lnTo>
                    <a:cubicBezTo>
                      <a:pt x="721" y="6944"/>
                      <a:pt x="1060" y="6369"/>
                      <a:pt x="1272" y="5746"/>
                    </a:cubicBezTo>
                    <a:cubicBezTo>
                      <a:pt x="1490" y="5116"/>
                      <a:pt x="1605" y="4474"/>
                      <a:pt x="1696" y="3826"/>
                    </a:cubicBezTo>
                    <a:lnTo>
                      <a:pt x="1763" y="3354"/>
                    </a:lnTo>
                    <a:cubicBezTo>
                      <a:pt x="1787" y="3191"/>
                      <a:pt x="1811" y="3033"/>
                      <a:pt x="1817" y="2858"/>
                    </a:cubicBezTo>
                    <a:cubicBezTo>
                      <a:pt x="1823" y="2779"/>
                      <a:pt x="1817" y="2694"/>
                      <a:pt x="1811" y="2609"/>
                    </a:cubicBezTo>
                    <a:cubicBezTo>
                      <a:pt x="1799" y="2525"/>
                      <a:pt x="1793" y="2452"/>
                      <a:pt x="1799" y="2385"/>
                    </a:cubicBezTo>
                    <a:cubicBezTo>
                      <a:pt x="1811" y="2246"/>
                      <a:pt x="1872" y="2095"/>
                      <a:pt x="1914" y="1937"/>
                    </a:cubicBezTo>
                    <a:cubicBezTo>
                      <a:pt x="2096" y="1302"/>
                      <a:pt x="2089" y="618"/>
                      <a:pt x="1902"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2"/>
              <p:cNvSpPr/>
              <p:nvPr/>
            </p:nvSpPr>
            <p:spPr>
              <a:xfrm>
                <a:off x="1876708" y="2664413"/>
                <a:ext cx="473499" cy="657880"/>
              </a:xfrm>
              <a:custGeom>
                <a:rect b="b" l="l" r="r" t="t"/>
                <a:pathLst>
                  <a:path extrusionOk="0" h="4064" w="2925">
                    <a:moveTo>
                      <a:pt x="2852" y="1"/>
                    </a:moveTo>
                    <a:cubicBezTo>
                      <a:pt x="2852" y="98"/>
                      <a:pt x="2816" y="194"/>
                      <a:pt x="2755" y="273"/>
                    </a:cubicBezTo>
                    <a:cubicBezTo>
                      <a:pt x="2701" y="346"/>
                      <a:pt x="2622" y="418"/>
                      <a:pt x="2537" y="467"/>
                    </a:cubicBezTo>
                    <a:cubicBezTo>
                      <a:pt x="2362" y="582"/>
                      <a:pt x="2174" y="642"/>
                      <a:pt x="1968" y="709"/>
                    </a:cubicBezTo>
                    <a:cubicBezTo>
                      <a:pt x="1762" y="782"/>
                      <a:pt x="1563" y="848"/>
                      <a:pt x="1369" y="994"/>
                    </a:cubicBezTo>
                    <a:cubicBezTo>
                      <a:pt x="1278" y="1060"/>
                      <a:pt x="1199" y="1157"/>
                      <a:pt x="1139" y="1254"/>
                    </a:cubicBezTo>
                    <a:cubicBezTo>
                      <a:pt x="1078" y="1357"/>
                      <a:pt x="1030" y="1472"/>
                      <a:pt x="1000" y="1575"/>
                    </a:cubicBezTo>
                    <a:cubicBezTo>
                      <a:pt x="969" y="1684"/>
                      <a:pt x="945" y="1787"/>
                      <a:pt x="927" y="1896"/>
                    </a:cubicBezTo>
                    <a:cubicBezTo>
                      <a:pt x="903" y="1993"/>
                      <a:pt x="879" y="2089"/>
                      <a:pt x="848" y="2186"/>
                    </a:cubicBezTo>
                    <a:cubicBezTo>
                      <a:pt x="794" y="2386"/>
                      <a:pt x="727" y="2574"/>
                      <a:pt x="642" y="2755"/>
                    </a:cubicBezTo>
                    <a:cubicBezTo>
                      <a:pt x="479" y="3119"/>
                      <a:pt x="261" y="3470"/>
                      <a:pt x="1" y="3773"/>
                    </a:cubicBezTo>
                    <a:lnTo>
                      <a:pt x="370" y="4063"/>
                    </a:lnTo>
                    <a:cubicBezTo>
                      <a:pt x="630" y="3700"/>
                      <a:pt x="842" y="3312"/>
                      <a:pt x="988" y="2901"/>
                    </a:cubicBezTo>
                    <a:cubicBezTo>
                      <a:pt x="1060" y="2695"/>
                      <a:pt x="1115" y="2483"/>
                      <a:pt x="1157" y="2271"/>
                    </a:cubicBezTo>
                    <a:cubicBezTo>
                      <a:pt x="1205" y="2059"/>
                      <a:pt x="1218" y="1841"/>
                      <a:pt x="1260" y="1647"/>
                    </a:cubicBezTo>
                    <a:cubicBezTo>
                      <a:pt x="1296" y="1454"/>
                      <a:pt x="1369" y="1278"/>
                      <a:pt x="1508" y="1157"/>
                    </a:cubicBezTo>
                    <a:cubicBezTo>
                      <a:pt x="1654" y="1030"/>
                      <a:pt x="1841" y="945"/>
                      <a:pt x="2029" y="860"/>
                    </a:cubicBezTo>
                    <a:cubicBezTo>
                      <a:pt x="2217" y="782"/>
                      <a:pt x="2422" y="697"/>
                      <a:pt x="2598" y="558"/>
                    </a:cubicBezTo>
                    <a:cubicBezTo>
                      <a:pt x="2683" y="491"/>
                      <a:pt x="2761" y="418"/>
                      <a:pt x="2822" y="315"/>
                    </a:cubicBezTo>
                    <a:cubicBezTo>
                      <a:pt x="2883" y="225"/>
                      <a:pt x="2925" y="116"/>
                      <a:pt x="2913"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2"/>
              <p:cNvSpPr/>
              <p:nvPr/>
            </p:nvSpPr>
            <p:spPr>
              <a:xfrm>
                <a:off x="1807101" y="2893796"/>
                <a:ext cx="894063" cy="583254"/>
              </a:xfrm>
              <a:custGeom>
                <a:rect b="b" l="l" r="r" t="t"/>
                <a:pathLst>
                  <a:path extrusionOk="0" h="3603" w="5523">
                    <a:moveTo>
                      <a:pt x="5468" y="0"/>
                    </a:moveTo>
                    <a:cubicBezTo>
                      <a:pt x="5177" y="539"/>
                      <a:pt x="4875" y="1072"/>
                      <a:pt x="4457" y="1508"/>
                    </a:cubicBezTo>
                    <a:cubicBezTo>
                      <a:pt x="4251" y="1720"/>
                      <a:pt x="4015" y="1908"/>
                      <a:pt x="3761" y="2053"/>
                    </a:cubicBezTo>
                    <a:cubicBezTo>
                      <a:pt x="3633" y="2125"/>
                      <a:pt x="3494" y="2186"/>
                      <a:pt x="3361" y="2234"/>
                    </a:cubicBezTo>
                    <a:cubicBezTo>
                      <a:pt x="3294" y="2253"/>
                      <a:pt x="3234" y="2271"/>
                      <a:pt x="3167" y="2271"/>
                    </a:cubicBezTo>
                    <a:cubicBezTo>
                      <a:pt x="3107" y="2271"/>
                      <a:pt x="3046" y="2265"/>
                      <a:pt x="2980" y="2240"/>
                    </a:cubicBezTo>
                    <a:cubicBezTo>
                      <a:pt x="2913" y="2216"/>
                      <a:pt x="2840" y="2192"/>
                      <a:pt x="2762" y="2174"/>
                    </a:cubicBezTo>
                    <a:cubicBezTo>
                      <a:pt x="2677" y="2150"/>
                      <a:pt x="2604" y="2125"/>
                      <a:pt x="2525" y="2113"/>
                    </a:cubicBezTo>
                    <a:cubicBezTo>
                      <a:pt x="2374" y="2083"/>
                      <a:pt x="2217" y="2059"/>
                      <a:pt x="2059" y="2041"/>
                    </a:cubicBezTo>
                    <a:cubicBezTo>
                      <a:pt x="1938" y="2029"/>
                      <a:pt x="1818" y="2024"/>
                      <a:pt x="1698" y="2024"/>
                    </a:cubicBezTo>
                    <a:cubicBezTo>
                      <a:pt x="1500" y="2024"/>
                      <a:pt x="1302" y="2039"/>
                      <a:pt x="1103" y="2065"/>
                    </a:cubicBezTo>
                    <a:cubicBezTo>
                      <a:pt x="1030" y="2071"/>
                      <a:pt x="945" y="2089"/>
                      <a:pt x="867" y="2101"/>
                    </a:cubicBezTo>
                    <a:cubicBezTo>
                      <a:pt x="788" y="2119"/>
                      <a:pt x="709" y="2132"/>
                      <a:pt x="612" y="2174"/>
                    </a:cubicBezTo>
                    <a:cubicBezTo>
                      <a:pt x="570" y="2192"/>
                      <a:pt x="515" y="2216"/>
                      <a:pt x="467" y="2253"/>
                    </a:cubicBezTo>
                    <a:cubicBezTo>
                      <a:pt x="425" y="2295"/>
                      <a:pt x="382" y="2331"/>
                      <a:pt x="358" y="2374"/>
                    </a:cubicBezTo>
                    <a:cubicBezTo>
                      <a:pt x="285" y="2458"/>
                      <a:pt x="249" y="2543"/>
                      <a:pt x="219" y="2616"/>
                    </a:cubicBezTo>
                    <a:cubicBezTo>
                      <a:pt x="92" y="2919"/>
                      <a:pt x="7" y="3246"/>
                      <a:pt x="1" y="3585"/>
                    </a:cubicBezTo>
                    <a:lnTo>
                      <a:pt x="455" y="3603"/>
                    </a:lnTo>
                    <a:cubicBezTo>
                      <a:pt x="443" y="3330"/>
                      <a:pt x="497" y="3046"/>
                      <a:pt x="594" y="2785"/>
                    </a:cubicBezTo>
                    <a:cubicBezTo>
                      <a:pt x="618" y="2713"/>
                      <a:pt x="649" y="2652"/>
                      <a:pt x="673" y="2616"/>
                    </a:cubicBezTo>
                    <a:cubicBezTo>
                      <a:pt x="703" y="2573"/>
                      <a:pt x="715" y="2555"/>
                      <a:pt x="764" y="2531"/>
                    </a:cubicBezTo>
                    <a:cubicBezTo>
                      <a:pt x="812" y="2513"/>
                      <a:pt x="879" y="2489"/>
                      <a:pt x="951" y="2471"/>
                    </a:cubicBezTo>
                    <a:cubicBezTo>
                      <a:pt x="1024" y="2458"/>
                      <a:pt x="1097" y="2440"/>
                      <a:pt x="1163" y="2428"/>
                    </a:cubicBezTo>
                    <a:cubicBezTo>
                      <a:pt x="1391" y="2381"/>
                      <a:pt x="1622" y="2356"/>
                      <a:pt x="1851" y="2356"/>
                    </a:cubicBezTo>
                    <a:cubicBezTo>
                      <a:pt x="1914" y="2356"/>
                      <a:pt x="1978" y="2358"/>
                      <a:pt x="2041" y="2362"/>
                    </a:cubicBezTo>
                    <a:cubicBezTo>
                      <a:pt x="2186" y="2368"/>
                      <a:pt x="2338" y="2386"/>
                      <a:pt x="2483" y="2404"/>
                    </a:cubicBezTo>
                    <a:cubicBezTo>
                      <a:pt x="2556" y="2416"/>
                      <a:pt x="2628" y="2428"/>
                      <a:pt x="2701" y="2440"/>
                    </a:cubicBezTo>
                    <a:cubicBezTo>
                      <a:pt x="2768" y="2458"/>
                      <a:pt x="2834" y="2477"/>
                      <a:pt x="2919" y="2495"/>
                    </a:cubicBezTo>
                    <a:cubicBezTo>
                      <a:pt x="2984" y="2510"/>
                      <a:pt x="3057" y="2521"/>
                      <a:pt x="3135" y="2521"/>
                    </a:cubicBezTo>
                    <a:cubicBezTo>
                      <a:pt x="3151" y="2521"/>
                      <a:pt x="3168" y="2520"/>
                      <a:pt x="3185" y="2519"/>
                    </a:cubicBezTo>
                    <a:cubicBezTo>
                      <a:pt x="3282" y="2513"/>
                      <a:pt x="3367" y="2483"/>
                      <a:pt x="3440" y="2452"/>
                    </a:cubicBezTo>
                    <a:cubicBezTo>
                      <a:pt x="3591" y="2392"/>
                      <a:pt x="3730" y="2313"/>
                      <a:pt x="3864" y="2234"/>
                    </a:cubicBezTo>
                    <a:cubicBezTo>
                      <a:pt x="4136" y="2059"/>
                      <a:pt x="4372" y="1847"/>
                      <a:pt x="4578" y="1611"/>
                    </a:cubicBezTo>
                    <a:cubicBezTo>
                      <a:pt x="4984" y="1145"/>
                      <a:pt x="5256" y="582"/>
                      <a:pt x="5522" y="31"/>
                    </a:cubicBezTo>
                    <a:lnTo>
                      <a:pt x="5468"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2"/>
              <p:cNvSpPr/>
              <p:nvPr/>
            </p:nvSpPr>
            <p:spPr>
              <a:xfrm>
                <a:off x="1768897" y="2674288"/>
                <a:ext cx="681353" cy="887102"/>
              </a:xfrm>
              <a:custGeom>
                <a:rect b="b" l="l" r="r" t="t"/>
                <a:pathLst>
                  <a:path extrusionOk="0" h="5480" w="4209">
                    <a:moveTo>
                      <a:pt x="4148" y="0"/>
                    </a:moveTo>
                    <a:lnTo>
                      <a:pt x="3972" y="2034"/>
                    </a:lnTo>
                    <a:lnTo>
                      <a:pt x="3930" y="2543"/>
                    </a:lnTo>
                    <a:cubicBezTo>
                      <a:pt x="3912" y="2719"/>
                      <a:pt x="3900" y="2876"/>
                      <a:pt x="3839" y="3015"/>
                    </a:cubicBezTo>
                    <a:cubicBezTo>
                      <a:pt x="3785" y="3148"/>
                      <a:pt x="3682" y="3245"/>
                      <a:pt x="3543" y="3318"/>
                    </a:cubicBezTo>
                    <a:cubicBezTo>
                      <a:pt x="3409" y="3385"/>
                      <a:pt x="3258" y="3415"/>
                      <a:pt x="3094" y="3421"/>
                    </a:cubicBezTo>
                    <a:cubicBezTo>
                      <a:pt x="3058" y="3424"/>
                      <a:pt x="3022" y="3425"/>
                      <a:pt x="2985" y="3425"/>
                    </a:cubicBezTo>
                    <a:cubicBezTo>
                      <a:pt x="2704" y="3425"/>
                      <a:pt x="2411" y="3351"/>
                      <a:pt x="2096" y="3324"/>
                    </a:cubicBezTo>
                    <a:cubicBezTo>
                      <a:pt x="2037" y="3318"/>
                      <a:pt x="1978" y="3316"/>
                      <a:pt x="1919" y="3316"/>
                    </a:cubicBezTo>
                    <a:cubicBezTo>
                      <a:pt x="1794" y="3316"/>
                      <a:pt x="1668" y="3328"/>
                      <a:pt x="1545" y="3348"/>
                    </a:cubicBezTo>
                    <a:cubicBezTo>
                      <a:pt x="1363" y="3385"/>
                      <a:pt x="1181" y="3445"/>
                      <a:pt x="1018" y="3530"/>
                    </a:cubicBezTo>
                    <a:cubicBezTo>
                      <a:pt x="848" y="3609"/>
                      <a:pt x="691" y="3724"/>
                      <a:pt x="552" y="3851"/>
                    </a:cubicBezTo>
                    <a:cubicBezTo>
                      <a:pt x="418" y="3990"/>
                      <a:pt x="297" y="4147"/>
                      <a:pt x="213" y="4323"/>
                    </a:cubicBezTo>
                    <a:cubicBezTo>
                      <a:pt x="49" y="4668"/>
                      <a:pt x="1" y="5092"/>
                      <a:pt x="140" y="5479"/>
                    </a:cubicBezTo>
                    <a:lnTo>
                      <a:pt x="564" y="5304"/>
                    </a:lnTo>
                    <a:cubicBezTo>
                      <a:pt x="455" y="5050"/>
                      <a:pt x="473" y="4741"/>
                      <a:pt x="582" y="4474"/>
                    </a:cubicBezTo>
                    <a:cubicBezTo>
                      <a:pt x="697" y="4208"/>
                      <a:pt x="915" y="3984"/>
                      <a:pt x="1181" y="3833"/>
                    </a:cubicBezTo>
                    <a:cubicBezTo>
                      <a:pt x="1321" y="3754"/>
                      <a:pt x="1460" y="3699"/>
                      <a:pt x="1611" y="3663"/>
                    </a:cubicBezTo>
                    <a:cubicBezTo>
                      <a:pt x="1731" y="3634"/>
                      <a:pt x="1851" y="3617"/>
                      <a:pt x="1976" y="3617"/>
                    </a:cubicBezTo>
                    <a:cubicBezTo>
                      <a:pt x="2010" y="3617"/>
                      <a:pt x="2043" y="3618"/>
                      <a:pt x="2077" y="3621"/>
                    </a:cubicBezTo>
                    <a:cubicBezTo>
                      <a:pt x="2334" y="3626"/>
                      <a:pt x="2607" y="3681"/>
                      <a:pt x="2895" y="3681"/>
                    </a:cubicBezTo>
                    <a:cubicBezTo>
                      <a:pt x="2967" y="3681"/>
                      <a:pt x="3039" y="3678"/>
                      <a:pt x="3113" y="3669"/>
                    </a:cubicBezTo>
                    <a:cubicBezTo>
                      <a:pt x="3294" y="3657"/>
                      <a:pt x="3482" y="3609"/>
                      <a:pt x="3651" y="3518"/>
                    </a:cubicBezTo>
                    <a:cubicBezTo>
                      <a:pt x="3730" y="3475"/>
                      <a:pt x="3809" y="3415"/>
                      <a:pt x="3876" y="3336"/>
                    </a:cubicBezTo>
                    <a:cubicBezTo>
                      <a:pt x="3942" y="3264"/>
                      <a:pt x="3997" y="3179"/>
                      <a:pt x="4027" y="3088"/>
                    </a:cubicBezTo>
                    <a:cubicBezTo>
                      <a:pt x="4093" y="2906"/>
                      <a:pt x="4106" y="2719"/>
                      <a:pt x="4112" y="2549"/>
                    </a:cubicBezTo>
                    <a:lnTo>
                      <a:pt x="4136" y="2047"/>
                    </a:lnTo>
                    <a:lnTo>
                      <a:pt x="4208"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2"/>
              <p:cNvSpPr/>
              <p:nvPr/>
            </p:nvSpPr>
            <p:spPr>
              <a:xfrm>
                <a:off x="833885" y="2725280"/>
                <a:ext cx="928382" cy="1010617"/>
              </a:xfrm>
              <a:custGeom>
                <a:rect b="b" l="l" r="r" t="t"/>
                <a:pathLst>
                  <a:path extrusionOk="0" h="6243" w="5735">
                    <a:moveTo>
                      <a:pt x="55" y="0"/>
                    </a:moveTo>
                    <a:lnTo>
                      <a:pt x="1" y="42"/>
                    </a:lnTo>
                    <a:cubicBezTo>
                      <a:pt x="443" y="684"/>
                      <a:pt x="739" y="1405"/>
                      <a:pt x="1000" y="2137"/>
                    </a:cubicBezTo>
                    <a:cubicBezTo>
                      <a:pt x="1072" y="2319"/>
                      <a:pt x="1133" y="2507"/>
                      <a:pt x="1230" y="2688"/>
                    </a:cubicBezTo>
                    <a:cubicBezTo>
                      <a:pt x="1321" y="2870"/>
                      <a:pt x="1448" y="3045"/>
                      <a:pt x="1605" y="3179"/>
                    </a:cubicBezTo>
                    <a:cubicBezTo>
                      <a:pt x="1769" y="3318"/>
                      <a:pt x="1956" y="3427"/>
                      <a:pt x="2174" y="3463"/>
                    </a:cubicBezTo>
                    <a:cubicBezTo>
                      <a:pt x="2238" y="3477"/>
                      <a:pt x="2306" y="3483"/>
                      <a:pt x="2370" y="3483"/>
                    </a:cubicBezTo>
                    <a:cubicBezTo>
                      <a:pt x="2415" y="3483"/>
                      <a:pt x="2458" y="3480"/>
                      <a:pt x="2495" y="3475"/>
                    </a:cubicBezTo>
                    <a:cubicBezTo>
                      <a:pt x="2517" y="3474"/>
                      <a:pt x="2537" y="3473"/>
                      <a:pt x="2556" y="3473"/>
                    </a:cubicBezTo>
                    <a:cubicBezTo>
                      <a:pt x="2623" y="3473"/>
                      <a:pt x="2676" y="3482"/>
                      <a:pt x="2737" y="3506"/>
                    </a:cubicBezTo>
                    <a:cubicBezTo>
                      <a:pt x="2810" y="3536"/>
                      <a:pt x="2895" y="3584"/>
                      <a:pt x="2986" y="3627"/>
                    </a:cubicBezTo>
                    <a:cubicBezTo>
                      <a:pt x="3076" y="3675"/>
                      <a:pt x="3179" y="3711"/>
                      <a:pt x="3282" y="3742"/>
                    </a:cubicBezTo>
                    <a:cubicBezTo>
                      <a:pt x="3482" y="3796"/>
                      <a:pt x="3688" y="3826"/>
                      <a:pt x="3888" y="3839"/>
                    </a:cubicBezTo>
                    <a:cubicBezTo>
                      <a:pt x="4081" y="3863"/>
                      <a:pt x="4287" y="3869"/>
                      <a:pt x="4469" y="3887"/>
                    </a:cubicBezTo>
                    <a:cubicBezTo>
                      <a:pt x="4560" y="3899"/>
                      <a:pt x="4645" y="3911"/>
                      <a:pt x="4711" y="3941"/>
                    </a:cubicBezTo>
                    <a:cubicBezTo>
                      <a:pt x="4784" y="3972"/>
                      <a:pt x="4838" y="4008"/>
                      <a:pt x="4887" y="4063"/>
                    </a:cubicBezTo>
                    <a:cubicBezTo>
                      <a:pt x="5074" y="4274"/>
                      <a:pt x="5074" y="4686"/>
                      <a:pt x="5129" y="5074"/>
                    </a:cubicBezTo>
                    <a:lnTo>
                      <a:pt x="5262" y="6242"/>
                    </a:lnTo>
                    <a:lnTo>
                      <a:pt x="5734" y="6175"/>
                    </a:lnTo>
                    <a:lnTo>
                      <a:pt x="5541" y="5019"/>
                    </a:lnTo>
                    <a:lnTo>
                      <a:pt x="5498" y="4735"/>
                    </a:lnTo>
                    <a:lnTo>
                      <a:pt x="5474" y="4589"/>
                    </a:lnTo>
                    <a:cubicBezTo>
                      <a:pt x="5468" y="4541"/>
                      <a:pt x="5450" y="4492"/>
                      <a:pt x="5444" y="4438"/>
                    </a:cubicBezTo>
                    <a:cubicBezTo>
                      <a:pt x="5432" y="4329"/>
                      <a:pt x="5401" y="4226"/>
                      <a:pt x="5353" y="4117"/>
                    </a:cubicBezTo>
                    <a:cubicBezTo>
                      <a:pt x="5310" y="4014"/>
                      <a:pt x="5250" y="3905"/>
                      <a:pt x="5159" y="3814"/>
                    </a:cubicBezTo>
                    <a:cubicBezTo>
                      <a:pt x="5068" y="3723"/>
                      <a:pt x="4953" y="3657"/>
                      <a:pt x="4838" y="3621"/>
                    </a:cubicBezTo>
                    <a:cubicBezTo>
                      <a:pt x="4717" y="3584"/>
                      <a:pt x="4614" y="3566"/>
                      <a:pt x="4505" y="3560"/>
                    </a:cubicBezTo>
                    <a:cubicBezTo>
                      <a:pt x="4299" y="3542"/>
                      <a:pt x="4106" y="3542"/>
                      <a:pt x="3918" y="3536"/>
                    </a:cubicBezTo>
                    <a:cubicBezTo>
                      <a:pt x="3724" y="3530"/>
                      <a:pt x="3537" y="3512"/>
                      <a:pt x="3361" y="3469"/>
                    </a:cubicBezTo>
                    <a:cubicBezTo>
                      <a:pt x="3270" y="3451"/>
                      <a:pt x="3191" y="3421"/>
                      <a:pt x="3107" y="3384"/>
                    </a:cubicBezTo>
                    <a:cubicBezTo>
                      <a:pt x="3022" y="3348"/>
                      <a:pt x="2931" y="3300"/>
                      <a:pt x="2828" y="3263"/>
                    </a:cubicBezTo>
                    <a:cubicBezTo>
                      <a:pt x="2774" y="3239"/>
                      <a:pt x="2713" y="3233"/>
                      <a:pt x="2653" y="3227"/>
                    </a:cubicBezTo>
                    <a:cubicBezTo>
                      <a:pt x="2622" y="3224"/>
                      <a:pt x="2594" y="3222"/>
                      <a:pt x="2566" y="3222"/>
                    </a:cubicBezTo>
                    <a:cubicBezTo>
                      <a:pt x="2538" y="3222"/>
                      <a:pt x="2510" y="3224"/>
                      <a:pt x="2483" y="3227"/>
                    </a:cubicBezTo>
                    <a:cubicBezTo>
                      <a:pt x="2427" y="3231"/>
                      <a:pt x="2375" y="3234"/>
                      <a:pt x="2326" y="3234"/>
                    </a:cubicBezTo>
                    <a:cubicBezTo>
                      <a:pt x="2290" y="3234"/>
                      <a:pt x="2256" y="3232"/>
                      <a:pt x="2223" y="3227"/>
                    </a:cubicBezTo>
                    <a:cubicBezTo>
                      <a:pt x="2053" y="3203"/>
                      <a:pt x="1890" y="3130"/>
                      <a:pt x="1744" y="3015"/>
                    </a:cubicBezTo>
                    <a:cubicBezTo>
                      <a:pt x="1599" y="2906"/>
                      <a:pt x="1484" y="2755"/>
                      <a:pt x="1393" y="2597"/>
                    </a:cubicBezTo>
                    <a:cubicBezTo>
                      <a:pt x="1302" y="2434"/>
                      <a:pt x="1230" y="2258"/>
                      <a:pt x="1151" y="2077"/>
                    </a:cubicBezTo>
                    <a:cubicBezTo>
                      <a:pt x="848" y="1356"/>
                      <a:pt x="528" y="630"/>
                      <a:pt x="55"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2"/>
              <p:cNvSpPr/>
              <p:nvPr/>
            </p:nvSpPr>
            <p:spPr>
              <a:xfrm>
                <a:off x="1406289" y="2626210"/>
                <a:ext cx="348042" cy="1071322"/>
              </a:xfrm>
              <a:custGeom>
                <a:rect b="b" l="l" r="r" t="t"/>
                <a:pathLst>
                  <a:path extrusionOk="0" h="6618" w="2150">
                    <a:moveTo>
                      <a:pt x="31" y="1"/>
                    </a:moveTo>
                    <a:lnTo>
                      <a:pt x="31" y="1"/>
                    </a:lnTo>
                    <a:cubicBezTo>
                      <a:pt x="1" y="315"/>
                      <a:pt x="31" y="636"/>
                      <a:pt x="122" y="939"/>
                    </a:cubicBezTo>
                    <a:cubicBezTo>
                      <a:pt x="170" y="1090"/>
                      <a:pt x="231" y="1236"/>
                      <a:pt x="297" y="1381"/>
                    </a:cubicBezTo>
                    <a:cubicBezTo>
                      <a:pt x="358" y="1520"/>
                      <a:pt x="424" y="1659"/>
                      <a:pt x="449" y="1805"/>
                    </a:cubicBezTo>
                    <a:cubicBezTo>
                      <a:pt x="479" y="1944"/>
                      <a:pt x="473" y="2089"/>
                      <a:pt x="449" y="2241"/>
                    </a:cubicBezTo>
                    <a:lnTo>
                      <a:pt x="382" y="2701"/>
                    </a:lnTo>
                    <a:lnTo>
                      <a:pt x="243" y="3627"/>
                    </a:lnTo>
                    <a:lnTo>
                      <a:pt x="231" y="3742"/>
                    </a:lnTo>
                    <a:cubicBezTo>
                      <a:pt x="219" y="3785"/>
                      <a:pt x="212" y="3827"/>
                      <a:pt x="212" y="3869"/>
                    </a:cubicBezTo>
                    <a:cubicBezTo>
                      <a:pt x="206" y="3924"/>
                      <a:pt x="212" y="3978"/>
                      <a:pt x="231" y="4039"/>
                    </a:cubicBezTo>
                    <a:cubicBezTo>
                      <a:pt x="249" y="4099"/>
                      <a:pt x="279" y="4160"/>
                      <a:pt x="327" y="4196"/>
                    </a:cubicBezTo>
                    <a:cubicBezTo>
                      <a:pt x="412" y="4281"/>
                      <a:pt x="503" y="4311"/>
                      <a:pt x="582" y="4342"/>
                    </a:cubicBezTo>
                    <a:cubicBezTo>
                      <a:pt x="660" y="4372"/>
                      <a:pt x="745" y="4384"/>
                      <a:pt x="806" y="4408"/>
                    </a:cubicBezTo>
                    <a:cubicBezTo>
                      <a:pt x="1066" y="4493"/>
                      <a:pt x="1290" y="4681"/>
                      <a:pt x="1441" y="4905"/>
                    </a:cubicBezTo>
                    <a:cubicBezTo>
                      <a:pt x="1599" y="5135"/>
                      <a:pt x="1672" y="5407"/>
                      <a:pt x="1696" y="5692"/>
                    </a:cubicBezTo>
                    <a:cubicBezTo>
                      <a:pt x="1720" y="5982"/>
                      <a:pt x="1696" y="6279"/>
                      <a:pt x="1666" y="6588"/>
                    </a:cubicBezTo>
                    <a:lnTo>
                      <a:pt x="2120" y="6618"/>
                    </a:lnTo>
                    <a:cubicBezTo>
                      <a:pt x="2138" y="6309"/>
                      <a:pt x="2150" y="5982"/>
                      <a:pt x="2107" y="5649"/>
                    </a:cubicBezTo>
                    <a:cubicBezTo>
                      <a:pt x="2083" y="5480"/>
                      <a:pt x="2047" y="5316"/>
                      <a:pt x="1986" y="5153"/>
                    </a:cubicBezTo>
                    <a:cubicBezTo>
                      <a:pt x="1926" y="4989"/>
                      <a:pt x="1841" y="4838"/>
                      <a:pt x="1732" y="4699"/>
                    </a:cubicBezTo>
                    <a:cubicBezTo>
                      <a:pt x="1532" y="4420"/>
                      <a:pt x="1242" y="4202"/>
                      <a:pt x="903" y="4111"/>
                    </a:cubicBezTo>
                    <a:cubicBezTo>
                      <a:pt x="818" y="4087"/>
                      <a:pt x="739" y="4075"/>
                      <a:pt x="673" y="4057"/>
                    </a:cubicBezTo>
                    <a:cubicBezTo>
                      <a:pt x="606" y="4039"/>
                      <a:pt x="551" y="4015"/>
                      <a:pt x="521" y="3990"/>
                    </a:cubicBezTo>
                    <a:cubicBezTo>
                      <a:pt x="491" y="3960"/>
                      <a:pt x="485" y="3942"/>
                      <a:pt x="485" y="3887"/>
                    </a:cubicBezTo>
                    <a:cubicBezTo>
                      <a:pt x="485" y="3857"/>
                      <a:pt x="491" y="3815"/>
                      <a:pt x="491" y="3778"/>
                    </a:cubicBezTo>
                    <a:lnTo>
                      <a:pt x="503" y="3663"/>
                    </a:lnTo>
                    <a:lnTo>
                      <a:pt x="582" y="2737"/>
                    </a:lnTo>
                    <a:lnTo>
                      <a:pt x="630" y="2265"/>
                    </a:lnTo>
                    <a:cubicBezTo>
                      <a:pt x="642" y="2107"/>
                      <a:pt x="642" y="1938"/>
                      <a:pt x="606" y="1774"/>
                    </a:cubicBezTo>
                    <a:cubicBezTo>
                      <a:pt x="564" y="1605"/>
                      <a:pt x="485" y="1460"/>
                      <a:pt x="418" y="1326"/>
                    </a:cubicBezTo>
                    <a:cubicBezTo>
                      <a:pt x="340" y="1193"/>
                      <a:pt x="279" y="1054"/>
                      <a:pt x="231" y="909"/>
                    </a:cubicBezTo>
                    <a:cubicBezTo>
                      <a:pt x="128" y="624"/>
                      <a:pt x="79" y="321"/>
                      <a:pt x="91" y="13"/>
                    </a:cubicBezTo>
                    <a:lnTo>
                      <a:pt x="31"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2"/>
              <p:cNvSpPr/>
              <p:nvPr/>
            </p:nvSpPr>
            <p:spPr>
              <a:xfrm>
                <a:off x="142987" y="2389867"/>
                <a:ext cx="925306" cy="991191"/>
              </a:xfrm>
              <a:custGeom>
                <a:rect b="b" l="l" r="r" t="t"/>
                <a:pathLst>
                  <a:path extrusionOk="0" h="6123" w="5716">
                    <a:moveTo>
                      <a:pt x="3516" y="0"/>
                    </a:moveTo>
                    <a:cubicBezTo>
                      <a:pt x="3357" y="0"/>
                      <a:pt x="3189" y="55"/>
                      <a:pt x="3046" y="123"/>
                    </a:cubicBezTo>
                    <a:cubicBezTo>
                      <a:pt x="2719" y="274"/>
                      <a:pt x="2440" y="492"/>
                      <a:pt x="2119" y="655"/>
                    </a:cubicBezTo>
                    <a:cubicBezTo>
                      <a:pt x="1886" y="772"/>
                      <a:pt x="1613" y="859"/>
                      <a:pt x="1346" y="859"/>
                    </a:cubicBezTo>
                    <a:cubicBezTo>
                      <a:pt x="1253" y="859"/>
                      <a:pt x="1161" y="848"/>
                      <a:pt x="1072" y="825"/>
                    </a:cubicBezTo>
                    <a:cubicBezTo>
                      <a:pt x="903" y="788"/>
                      <a:pt x="751" y="704"/>
                      <a:pt x="588" y="704"/>
                    </a:cubicBezTo>
                    <a:cubicBezTo>
                      <a:pt x="243" y="704"/>
                      <a:pt x="19" y="1037"/>
                      <a:pt x="13" y="1339"/>
                    </a:cubicBezTo>
                    <a:cubicBezTo>
                      <a:pt x="0" y="1642"/>
                      <a:pt x="134" y="1933"/>
                      <a:pt x="170" y="2229"/>
                    </a:cubicBezTo>
                    <a:cubicBezTo>
                      <a:pt x="212" y="2581"/>
                      <a:pt x="121" y="2944"/>
                      <a:pt x="103" y="3307"/>
                    </a:cubicBezTo>
                    <a:cubicBezTo>
                      <a:pt x="91" y="3422"/>
                      <a:pt x="91" y="3549"/>
                      <a:pt x="152" y="3652"/>
                    </a:cubicBezTo>
                    <a:cubicBezTo>
                      <a:pt x="200" y="3725"/>
                      <a:pt x="273" y="3785"/>
                      <a:pt x="358" y="3828"/>
                    </a:cubicBezTo>
                    <a:cubicBezTo>
                      <a:pt x="382" y="3846"/>
                      <a:pt x="406" y="3852"/>
                      <a:pt x="418" y="3870"/>
                    </a:cubicBezTo>
                    <a:cubicBezTo>
                      <a:pt x="1072" y="4185"/>
                      <a:pt x="636" y="4996"/>
                      <a:pt x="1205" y="5184"/>
                    </a:cubicBezTo>
                    <a:cubicBezTo>
                      <a:pt x="1213" y="5188"/>
                      <a:pt x="1220" y="5189"/>
                      <a:pt x="1226" y="5189"/>
                    </a:cubicBezTo>
                    <a:cubicBezTo>
                      <a:pt x="1302" y="5189"/>
                      <a:pt x="1235" y="4922"/>
                      <a:pt x="1387" y="4821"/>
                    </a:cubicBezTo>
                    <a:cubicBezTo>
                      <a:pt x="1417" y="4809"/>
                      <a:pt x="1447" y="4790"/>
                      <a:pt x="1502" y="4790"/>
                    </a:cubicBezTo>
                    <a:cubicBezTo>
                      <a:pt x="2204" y="5057"/>
                      <a:pt x="1562" y="5874"/>
                      <a:pt x="2204" y="6122"/>
                    </a:cubicBezTo>
                    <a:cubicBezTo>
                      <a:pt x="2380" y="5874"/>
                      <a:pt x="2271" y="5541"/>
                      <a:pt x="2434" y="5323"/>
                    </a:cubicBezTo>
                    <a:cubicBezTo>
                      <a:pt x="2452" y="5293"/>
                      <a:pt x="2477" y="5269"/>
                      <a:pt x="2507" y="5245"/>
                    </a:cubicBezTo>
                    <a:cubicBezTo>
                      <a:pt x="2971" y="5303"/>
                      <a:pt x="2857" y="5938"/>
                      <a:pt x="3033" y="5938"/>
                    </a:cubicBezTo>
                    <a:cubicBezTo>
                      <a:pt x="3041" y="5938"/>
                      <a:pt x="3049" y="5937"/>
                      <a:pt x="3058" y="5935"/>
                    </a:cubicBezTo>
                    <a:cubicBezTo>
                      <a:pt x="3482" y="5686"/>
                      <a:pt x="3270" y="4990"/>
                      <a:pt x="3542" y="4566"/>
                    </a:cubicBezTo>
                    <a:cubicBezTo>
                      <a:pt x="3542" y="4542"/>
                      <a:pt x="3554" y="4530"/>
                      <a:pt x="3560" y="4506"/>
                    </a:cubicBezTo>
                    <a:cubicBezTo>
                      <a:pt x="3566" y="4476"/>
                      <a:pt x="3585" y="4451"/>
                      <a:pt x="3597" y="4421"/>
                    </a:cubicBezTo>
                    <a:cubicBezTo>
                      <a:pt x="3627" y="4361"/>
                      <a:pt x="3706" y="4300"/>
                      <a:pt x="3706" y="4300"/>
                    </a:cubicBezTo>
                    <a:cubicBezTo>
                      <a:pt x="4057" y="4488"/>
                      <a:pt x="3845" y="4869"/>
                      <a:pt x="4057" y="5117"/>
                    </a:cubicBezTo>
                    <a:cubicBezTo>
                      <a:pt x="4101" y="5174"/>
                      <a:pt x="4138" y="5197"/>
                      <a:pt x="4170" y="5197"/>
                    </a:cubicBezTo>
                    <a:cubicBezTo>
                      <a:pt x="4244" y="5197"/>
                      <a:pt x="4293" y="5079"/>
                      <a:pt x="4347" y="4990"/>
                    </a:cubicBezTo>
                    <a:cubicBezTo>
                      <a:pt x="4384" y="4827"/>
                      <a:pt x="4384" y="4657"/>
                      <a:pt x="4414" y="4506"/>
                    </a:cubicBezTo>
                    <a:cubicBezTo>
                      <a:pt x="4420" y="4476"/>
                      <a:pt x="4432" y="4445"/>
                      <a:pt x="4444" y="4415"/>
                    </a:cubicBezTo>
                    <a:cubicBezTo>
                      <a:pt x="4414" y="4361"/>
                      <a:pt x="4493" y="4239"/>
                      <a:pt x="4559" y="4239"/>
                    </a:cubicBezTo>
                    <a:cubicBezTo>
                      <a:pt x="5122" y="4488"/>
                      <a:pt x="4559" y="5184"/>
                      <a:pt x="5122" y="5432"/>
                    </a:cubicBezTo>
                    <a:cubicBezTo>
                      <a:pt x="5195" y="4869"/>
                      <a:pt x="5195" y="4239"/>
                      <a:pt x="5564" y="3749"/>
                    </a:cubicBezTo>
                    <a:cubicBezTo>
                      <a:pt x="5577" y="3725"/>
                      <a:pt x="5595" y="3695"/>
                      <a:pt x="5601" y="3664"/>
                    </a:cubicBezTo>
                    <a:cubicBezTo>
                      <a:pt x="5686" y="3477"/>
                      <a:pt x="5716" y="3265"/>
                      <a:pt x="5710" y="3053"/>
                    </a:cubicBezTo>
                    <a:cubicBezTo>
                      <a:pt x="5692" y="2780"/>
                      <a:pt x="5625" y="2484"/>
                      <a:pt x="5595" y="2187"/>
                    </a:cubicBezTo>
                    <a:cubicBezTo>
                      <a:pt x="5564" y="1896"/>
                      <a:pt x="5570" y="1594"/>
                      <a:pt x="5474" y="1309"/>
                    </a:cubicBezTo>
                    <a:cubicBezTo>
                      <a:pt x="5371" y="1025"/>
                      <a:pt x="5159" y="776"/>
                      <a:pt x="4953" y="534"/>
                    </a:cubicBezTo>
                    <a:cubicBezTo>
                      <a:pt x="4892" y="455"/>
                      <a:pt x="4826" y="383"/>
                      <a:pt x="4723" y="353"/>
                    </a:cubicBezTo>
                    <a:cubicBezTo>
                      <a:pt x="4676" y="336"/>
                      <a:pt x="4627" y="331"/>
                      <a:pt x="4577" y="331"/>
                    </a:cubicBezTo>
                    <a:cubicBezTo>
                      <a:pt x="4494" y="331"/>
                      <a:pt x="4407" y="345"/>
                      <a:pt x="4321" y="345"/>
                    </a:cubicBezTo>
                    <a:cubicBezTo>
                      <a:pt x="4283" y="345"/>
                      <a:pt x="4245" y="342"/>
                      <a:pt x="4208" y="334"/>
                    </a:cubicBezTo>
                    <a:cubicBezTo>
                      <a:pt x="4027" y="298"/>
                      <a:pt x="3924" y="123"/>
                      <a:pt x="3754" y="50"/>
                    </a:cubicBezTo>
                    <a:cubicBezTo>
                      <a:pt x="3680" y="15"/>
                      <a:pt x="3599" y="0"/>
                      <a:pt x="3516"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2"/>
              <p:cNvSpPr/>
              <p:nvPr/>
            </p:nvSpPr>
            <p:spPr>
              <a:xfrm>
                <a:off x="164517" y="2414472"/>
                <a:ext cx="877390" cy="636350"/>
              </a:xfrm>
              <a:custGeom>
                <a:rect b="b" l="l" r="r" t="t"/>
                <a:pathLst>
                  <a:path extrusionOk="0" h="3931" w="5420">
                    <a:moveTo>
                      <a:pt x="3346" y="1"/>
                    </a:moveTo>
                    <a:cubicBezTo>
                      <a:pt x="3190" y="1"/>
                      <a:pt x="3028" y="40"/>
                      <a:pt x="2889" y="86"/>
                    </a:cubicBezTo>
                    <a:cubicBezTo>
                      <a:pt x="2586" y="182"/>
                      <a:pt x="2313" y="322"/>
                      <a:pt x="2011" y="425"/>
                    </a:cubicBezTo>
                    <a:cubicBezTo>
                      <a:pt x="1787" y="505"/>
                      <a:pt x="1530" y="563"/>
                      <a:pt x="1277" y="563"/>
                    </a:cubicBezTo>
                    <a:cubicBezTo>
                      <a:pt x="1187" y="563"/>
                      <a:pt x="1099" y="555"/>
                      <a:pt x="1012" y="540"/>
                    </a:cubicBezTo>
                    <a:cubicBezTo>
                      <a:pt x="860" y="515"/>
                      <a:pt x="709" y="461"/>
                      <a:pt x="552" y="461"/>
                    </a:cubicBezTo>
                    <a:cubicBezTo>
                      <a:pt x="225" y="461"/>
                      <a:pt x="13" y="673"/>
                      <a:pt x="7" y="873"/>
                    </a:cubicBezTo>
                    <a:cubicBezTo>
                      <a:pt x="1" y="1060"/>
                      <a:pt x="122" y="1248"/>
                      <a:pt x="158" y="1442"/>
                    </a:cubicBezTo>
                    <a:cubicBezTo>
                      <a:pt x="200" y="1666"/>
                      <a:pt x="110" y="1902"/>
                      <a:pt x="91" y="2126"/>
                    </a:cubicBezTo>
                    <a:cubicBezTo>
                      <a:pt x="79" y="2205"/>
                      <a:pt x="79" y="2277"/>
                      <a:pt x="140" y="2350"/>
                    </a:cubicBezTo>
                    <a:cubicBezTo>
                      <a:pt x="188" y="2392"/>
                      <a:pt x="255" y="2429"/>
                      <a:pt x="340" y="2459"/>
                    </a:cubicBezTo>
                    <a:cubicBezTo>
                      <a:pt x="364" y="2471"/>
                      <a:pt x="376" y="2477"/>
                      <a:pt x="400" y="2483"/>
                    </a:cubicBezTo>
                    <a:cubicBezTo>
                      <a:pt x="1012" y="2689"/>
                      <a:pt x="612" y="3204"/>
                      <a:pt x="1151" y="3325"/>
                    </a:cubicBezTo>
                    <a:cubicBezTo>
                      <a:pt x="1158" y="3327"/>
                      <a:pt x="1164" y="3328"/>
                      <a:pt x="1169" y="3328"/>
                    </a:cubicBezTo>
                    <a:cubicBezTo>
                      <a:pt x="1237" y="3328"/>
                      <a:pt x="1174" y="3151"/>
                      <a:pt x="1320" y="3095"/>
                    </a:cubicBezTo>
                    <a:cubicBezTo>
                      <a:pt x="1351" y="3089"/>
                      <a:pt x="1381" y="3082"/>
                      <a:pt x="1429" y="3076"/>
                    </a:cubicBezTo>
                    <a:cubicBezTo>
                      <a:pt x="2095" y="3240"/>
                      <a:pt x="1490" y="3761"/>
                      <a:pt x="2095" y="3930"/>
                    </a:cubicBezTo>
                    <a:cubicBezTo>
                      <a:pt x="2253" y="3773"/>
                      <a:pt x="2162" y="3561"/>
                      <a:pt x="2307" y="3422"/>
                    </a:cubicBezTo>
                    <a:cubicBezTo>
                      <a:pt x="2319" y="3403"/>
                      <a:pt x="2344" y="3391"/>
                      <a:pt x="2374" y="3373"/>
                    </a:cubicBezTo>
                    <a:cubicBezTo>
                      <a:pt x="2816" y="3414"/>
                      <a:pt x="2711" y="3817"/>
                      <a:pt x="2873" y="3817"/>
                    </a:cubicBezTo>
                    <a:cubicBezTo>
                      <a:pt x="2880" y="3817"/>
                      <a:pt x="2887" y="3816"/>
                      <a:pt x="2895" y="3815"/>
                    </a:cubicBezTo>
                    <a:cubicBezTo>
                      <a:pt x="3300" y="3658"/>
                      <a:pt x="3100" y="3210"/>
                      <a:pt x="3361" y="2943"/>
                    </a:cubicBezTo>
                    <a:cubicBezTo>
                      <a:pt x="3361" y="2931"/>
                      <a:pt x="3367" y="2919"/>
                      <a:pt x="3373" y="2907"/>
                    </a:cubicBezTo>
                    <a:cubicBezTo>
                      <a:pt x="3379" y="2889"/>
                      <a:pt x="3397" y="2871"/>
                      <a:pt x="3409" y="2852"/>
                    </a:cubicBezTo>
                    <a:cubicBezTo>
                      <a:pt x="3440" y="2816"/>
                      <a:pt x="3512" y="2780"/>
                      <a:pt x="3512" y="2780"/>
                    </a:cubicBezTo>
                    <a:cubicBezTo>
                      <a:pt x="3851" y="2901"/>
                      <a:pt x="3645" y="3143"/>
                      <a:pt x="3851" y="3300"/>
                    </a:cubicBezTo>
                    <a:cubicBezTo>
                      <a:pt x="3892" y="3337"/>
                      <a:pt x="3926" y="3352"/>
                      <a:pt x="3957" y="3352"/>
                    </a:cubicBezTo>
                    <a:cubicBezTo>
                      <a:pt x="4028" y="3352"/>
                      <a:pt x="4077" y="3275"/>
                      <a:pt x="4124" y="3216"/>
                    </a:cubicBezTo>
                    <a:cubicBezTo>
                      <a:pt x="4154" y="3119"/>
                      <a:pt x="4154" y="3004"/>
                      <a:pt x="4190" y="2907"/>
                    </a:cubicBezTo>
                    <a:cubicBezTo>
                      <a:pt x="4196" y="2883"/>
                      <a:pt x="4208" y="2871"/>
                      <a:pt x="4214" y="2846"/>
                    </a:cubicBezTo>
                    <a:cubicBezTo>
                      <a:pt x="4190" y="2816"/>
                      <a:pt x="4257" y="2731"/>
                      <a:pt x="4317" y="2731"/>
                    </a:cubicBezTo>
                    <a:cubicBezTo>
                      <a:pt x="4856" y="2889"/>
                      <a:pt x="4317" y="3337"/>
                      <a:pt x="4856" y="3494"/>
                    </a:cubicBezTo>
                    <a:cubicBezTo>
                      <a:pt x="4923" y="3131"/>
                      <a:pt x="4923" y="2731"/>
                      <a:pt x="5274" y="2423"/>
                    </a:cubicBezTo>
                    <a:cubicBezTo>
                      <a:pt x="5286" y="2404"/>
                      <a:pt x="5298" y="2392"/>
                      <a:pt x="5310" y="2368"/>
                    </a:cubicBezTo>
                    <a:cubicBezTo>
                      <a:pt x="5389" y="2247"/>
                      <a:pt x="5419" y="2114"/>
                      <a:pt x="5407" y="1981"/>
                    </a:cubicBezTo>
                    <a:cubicBezTo>
                      <a:pt x="5407" y="1775"/>
                      <a:pt x="5347" y="1593"/>
                      <a:pt x="5316" y="1399"/>
                    </a:cubicBezTo>
                    <a:cubicBezTo>
                      <a:pt x="5286" y="1212"/>
                      <a:pt x="5298" y="1024"/>
                      <a:pt x="5195" y="842"/>
                    </a:cubicBezTo>
                    <a:cubicBezTo>
                      <a:pt x="5098" y="661"/>
                      <a:pt x="4893" y="503"/>
                      <a:pt x="4699" y="340"/>
                    </a:cubicBezTo>
                    <a:cubicBezTo>
                      <a:pt x="4638" y="297"/>
                      <a:pt x="4572" y="243"/>
                      <a:pt x="4481" y="219"/>
                    </a:cubicBezTo>
                    <a:cubicBezTo>
                      <a:pt x="4441" y="209"/>
                      <a:pt x="4399" y="206"/>
                      <a:pt x="4356" y="206"/>
                    </a:cubicBezTo>
                    <a:cubicBezTo>
                      <a:pt x="4269" y="206"/>
                      <a:pt x="4178" y="219"/>
                      <a:pt x="4090" y="219"/>
                    </a:cubicBezTo>
                    <a:cubicBezTo>
                      <a:pt x="4058" y="219"/>
                      <a:pt x="4027" y="217"/>
                      <a:pt x="3997" y="213"/>
                    </a:cubicBezTo>
                    <a:cubicBezTo>
                      <a:pt x="3821" y="182"/>
                      <a:pt x="3724" y="79"/>
                      <a:pt x="3561" y="31"/>
                    </a:cubicBezTo>
                    <a:cubicBezTo>
                      <a:pt x="3492" y="10"/>
                      <a:pt x="3420" y="1"/>
                      <a:pt x="3346"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2"/>
              <p:cNvSpPr/>
              <p:nvPr/>
            </p:nvSpPr>
            <p:spPr>
              <a:xfrm>
                <a:off x="113525" y="2293549"/>
                <a:ext cx="987144" cy="1194351"/>
              </a:xfrm>
              <a:custGeom>
                <a:rect b="b" l="l" r="r" t="t"/>
                <a:pathLst>
                  <a:path extrusionOk="0" h="7378" w="6098">
                    <a:moveTo>
                      <a:pt x="3751" y="0"/>
                    </a:moveTo>
                    <a:cubicBezTo>
                      <a:pt x="3579" y="0"/>
                      <a:pt x="3397" y="68"/>
                      <a:pt x="3240" y="148"/>
                    </a:cubicBezTo>
                    <a:cubicBezTo>
                      <a:pt x="2895" y="342"/>
                      <a:pt x="2598" y="596"/>
                      <a:pt x="2259" y="784"/>
                    </a:cubicBezTo>
                    <a:cubicBezTo>
                      <a:pt x="2008" y="932"/>
                      <a:pt x="1717" y="1037"/>
                      <a:pt x="1432" y="1037"/>
                    </a:cubicBezTo>
                    <a:cubicBezTo>
                      <a:pt x="1333" y="1037"/>
                      <a:pt x="1235" y="1024"/>
                      <a:pt x="1139" y="996"/>
                    </a:cubicBezTo>
                    <a:cubicBezTo>
                      <a:pt x="963" y="942"/>
                      <a:pt x="800" y="845"/>
                      <a:pt x="624" y="845"/>
                    </a:cubicBezTo>
                    <a:cubicBezTo>
                      <a:pt x="261" y="845"/>
                      <a:pt x="19" y="1244"/>
                      <a:pt x="13" y="1614"/>
                    </a:cubicBezTo>
                    <a:cubicBezTo>
                      <a:pt x="1" y="1977"/>
                      <a:pt x="140" y="2322"/>
                      <a:pt x="182" y="2679"/>
                    </a:cubicBezTo>
                    <a:cubicBezTo>
                      <a:pt x="231" y="3109"/>
                      <a:pt x="134" y="3539"/>
                      <a:pt x="110" y="3981"/>
                    </a:cubicBezTo>
                    <a:cubicBezTo>
                      <a:pt x="104" y="4126"/>
                      <a:pt x="104" y="4265"/>
                      <a:pt x="170" y="4386"/>
                    </a:cubicBezTo>
                    <a:cubicBezTo>
                      <a:pt x="225" y="4477"/>
                      <a:pt x="297" y="4550"/>
                      <a:pt x="388" y="4610"/>
                    </a:cubicBezTo>
                    <a:lnTo>
                      <a:pt x="455" y="4653"/>
                    </a:lnTo>
                    <a:cubicBezTo>
                      <a:pt x="1145" y="5034"/>
                      <a:pt x="691" y="6015"/>
                      <a:pt x="1296" y="6245"/>
                    </a:cubicBezTo>
                    <a:cubicBezTo>
                      <a:pt x="1305" y="6250"/>
                      <a:pt x="1312" y="6252"/>
                      <a:pt x="1319" y="6252"/>
                    </a:cubicBezTo>
                    <a:cubicBezTo>
                      <a:pt x="1399" y="6252"/>
                      <a:pt x="1328" y="5921"/>
                      <a:pt x="1496" y="5809"/>
                    </a:cubicBezTo>
                    <a:cubicBezTo>
                      <a:pt x="1526" y="5791"/>
                      <a:pt x="1563" y="5779"/>
                      <a:pt x="1605" y="5773"/>
                    </a:cubicBezTo>
                    <a:cubicBezTo>
                      <a:pt x="2356" y="6094"/>
                      <a:pt x="1678" y="7075"/>
                      <a:pt x="2356" y="7377"/>
                    </a:cubicBezTo>
                    <a:cubicBezTo>
                      <a:pt x="2538" y="7075"/>
                      <a:pt x="2435" y="6675"/>
                      <a:pt x="2598" y="6415"/>
                    </a:cubicBezTo>
                    <a:cubicBezTo>
                      <a:pt x="2622" y="6384"/>
                      <a:pt x="2647" y="6354"/>
                      <a:pt x="2677" y="6324"/>
                    </a:cubicBezTo>
                    <a:cubicBezTo>
                      <a:pt x="3170" y="6393"/>
                      <a:pt x="3052" y="7158"/>
                      <a:pt x="3238" y="7158"/>
                    </a:cubicBezTo>
                    <a:cubicBezTo>
                      <a:pt x="3246" y="7158"/>
                      <a:pt x="3255" y="7156"/>
                      <a:pt x="3264" y="7153"/>
                    </a:cubicBezTo>
                    <a:cubicBezTo>
                      <a:pt x="3718" y="6851"/>
                      <a:pt x="3494" y="6015"/>
                      <a:pt x="3779" y="5500"/>
                    </a:cubicBezTo>
                    <a:cubicBezTo>
                      <a:pt x="3785" y="5476"/>
                      <a:pt x="3785" y="5458"/>
                      <a:pt x="3797" y="5428"/>
                    </a:cubicBezTo>
                    <a:cubicBezTo>
                      <a:pt x="3803" y="5385"/>
                      <a:pt x="3815" y="5355"/>
                      <a:pt x="3833" y="5325"/>
                    </a:cubicBezTo>
                    <a:cubicBezTo>
                      <a:pt x="3870" y="5258"/>
                      <a:pt x="3948" y="5186"/>
                      <a:pt x="3948" y="5186"/>
                    </a:cubicBezTo>
                    <a:cubicBezTo>
                      <a:pt x="4324" y="5410"/>
                      <a:pt x="4100" y="5864"/>
                      <a:pt x="4324" y="6166"/>
                    </a:cubicBezTo>
                    <a:cubicBezTo>
                      <a:pt x="4370" y="6236"/>
                      <a:pt x="4409" y="6264"/>
                      <a:pt x="4443" y="6264"/>
                    </a:cubicBezTo>
                    <a:cubicBezTo>
                      <a:pt x="4522" y="6264"/>
                      <a:pt x="4576" y="6120"/>
                      <a:pt x="4626" y="6015"/>
                    </a:cubicBezTo>
                    <a:cubicBezTo>
                      <a:pt x="4663" y="5827"/>
                      <a:pt x="4663" y="5616"/>
                      <a:pt x="4705" y="5434"/>
                    </a:cubicBezTo>
                    <a:cubicBezTo>
                      <a:pt x="4711" y="5398"/>
                      <a:pt x="4717" y="5355"/>
                      <a:pt x="4735" y="5319"/>
                    </a:cubicBezTo>
                    <a:cubicBezTo>
                      <a:pt x="4705" y="5258"/>
                      <a:pt x="4778" y="5107"/>
                      <a:pt x="4856" y="5107"/>
                    </a:cubicBezTo>
                    <a:cubicBezTo>
                      <a:pt x="5462" y="5410"/>
                      <a:pt x="4856" y="6245"/>
                      <a:pt x="5462" y="6548"/>
                    </a:cubicBezTo>
                    <a:cubicBezTo>
                      <a:pt x="5535" y="5864"/>
                      <a:pt x="5535" y="5107"/>
                      <a:pt x="5928" y="4520"/>
                    </a:cubicBezTo>
                    <a:cubicBezTo>
                      <a:pt x="5946" y="4489"/>
                      <a:pt x="5958" y="4459"/>
                      <a:pt x="5976" y="4417"/>
                    </a:cubicBezTo>
                    <a:cubicBezTo>
                      <a:pt x="6067" y="4193"/>
                      <a:pt x="6098" y="3932"/>
                      <a:pt x="6085" y="3684"/>
                    </a:cubicBezTo>
                    <a:cubicBezTo>
                      <a:pt x="6055" y="3339"/>
                      <a:pt x="5989" y="2982"/>
                      <a:pt x="5958" y="2631"/>
                    </a:cubicBezTo>
                    <a:cubicBezTo>
                      <a:pt x="5928" y="2280"/>
                      <a:pt x="5934" y="1916"/>
                      <a:pt x="5831" y="1571"/>
                    </a:cubicBezTo>
                    <a:cubicBezTo>
                      <a:pt x="5716" y="1226"/>
                      <a:pt x="5498" y="923"/>
                      <a:pt x="5268" y="633"/>
                    </a:cubicBezTo>
                    <a:cubicBezTo>
                      <a:pt x="5202" y="542"/>
                      <a:pt x="5129" y="451"/>
                      <a:pt x="5026" y="415"/>
                    </a:cubicBezTo>
                    <a:cubicBezTo>
                      <a:pt x="4980" y="397"/>
                      <a:pt x="4931" y="391"/>
                      <a:pt x="4882" y="391"/>
                    </a:cubicBezTo>
                    <a:cubicBezTo>
                      <a:pt x="4784" y="391"/>
                      <a:pt x="4683" y="414"/>
                      <a:pt x="4585" y="414"/>
                    </a:cubicBezTo>
                    <a:cubicBezTo>
                      <a:pt x="4550" y="414"/>
                      <a:pt x="4515" y="411"/>
                      <a:pt x="4481" y="403"/>
                    </a:cubicBezTo>
                    <a:cubicBezTo>
                      <a:pt x="4287" y="348"/>
                      <a:pt x="4172" y="148"/>
                      <a:pt x="3997" y="58"/>
                    </a:cubicBezTo>
                    <a:cubicBezTo>
                      <a:pt x="3920" y="17"/>
                      <a:pt x="3837" y="0"/>
                      <a:pt x="3751" y="0"/>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2"/>
              <p:cNvSpPr/>
              <p:nvPr/>
            </p:nvSpPr>
            <p:spPr>
              <a:xfrm>
                <a:off x="113525" y="2293549"/>
                <a:ext cx="987144" cy="1194351"/>
              </a:xfrm>
              <a:custGeom>
                <a:rect b="b" l="l" r="r" t="t"/>
                <a:pathLst>
                  <a:path extrusionOk="0" h="7378" w="6098">
                    <a:moveTo>
                      <a:pt x="3751" y="0"/>
                    </a:moveTo>
                    <a:cubicBezTo>
                      <a:pt x="3579" y="0"/>
                      <a:pt x="3397" y="68"/>
                      <a:pt x="3240" y="148"/>
                    </a:cubicBezTo>
                    <a:cubicBezTo>
                      <a:pt x="2895" y="342"/>
                      <a:pt x="2598" y="596"/>
                      <a:pt x="2259" y="784"/>
                    </a:cubicBezTo>
                    <a:cubicBezTo>
                      <a:pt x="2008" y="932"/>
                      <a:pt x="1717" y="1037"/>
                      <a:pt x="1432" y="1037"/>
                    </a:cubicBezTo>
                    <a:cubicBezTo>
                      <a:pt x="1333" y="1037"/>
                      <a:pt x="1235" y="1024"/>
                      <a:pt x="1139" y="996"/>
                    </a:cubicBezTo>
                    <a:cubicBezTo>
                      <a:pt x="963" y="942"/>
                      <a:pt x="800" y="845"/>
                      <a:pt x="624" y="845"/>
                    </a:cubicBezTo>
                    <a:cubicBezTo>
                      <a:pt x="261" y="845"/>
                      <a:pt x="19" y="1244"/>
                      <a:pt x="13" y="1614"/>
                    </a:cubicBezTo>
                    <a:cubicBezTo>
                      <a:pt x="1" y="1977"/>
                      <a:pt x="140" y="2322"/>
                      <a:pt x="182" y="2679"/>
                    </a:cubicBezTo>
                    <a:cubicBezTo>
                      <a:pt x="231" y="3109"/>
                      <a:pt x="134" y="3539"/>
                      <a:pt x="110" y="3981"/>
                    </a:cubicBezTo>
                    <a:cubicBezTo>
                      <a:pt x="104" y="4126"/>
                      <a:pt x="104" y="4265"/>
                      <a:pt x="170" y="4386"/>
                    </a:cubicBezTo>
                    <a:cubicBezTo>
                      <a:pt x="225" y="4477"/>
                      <a:pt x="297" y="4550"/>
                      <a:pt x="388" y="4610"/>
                    </a:cubicBezTo>
                    <a:lnTo>
                      <a:pt x="455" y="4653"/>
                    </a:lnTo>
                    <a:cubicBezTo>
                      <a:pt x="1145" y="5034"/>
                      <a:pt x="691" y="6015"/>
                      <a:pt x="1296" y="6245"/>
                    </a:cubicBezTo>
                    <a:cubicBezTo>
                      <a:pt x="1305" y="6250"/>
                      <a:pt x="1312" y="6252"/>
                      <a:pt x="1319" y="6252"/>
                    </a:cubicBezTo>
                    <a:cubicBezTo>
                      <a:pt x="1399" y="6252"/>
                      <a:pt x="1328" y="5921"/>
                      <a:pt x="1496" y="5809"/>
                    </a:cubicBezTo>
                    <a:cubicBezTo>
                      <a:pt x="1526" y="5791"/>
                      <a:pt x="1563" y="5779"/>
                      <a:pt x="1605" y="5773"/>
                    </a:cubicBezTo>
                    <a:cubicBezTo>
                      <a:pt x="2356" y="6094"/>
                      <a:pt x="1678" y="7075"/>
                      <a:pt x="2356" y="7377"/>
                    </a:cubicBezTo>
                    <a:cubicBezTo>
                      <a:pt x="2538" y="7075"/>
                      <a:pt x="2435" y="6675"/>
                      <a:pt x="2598" y="6415"/>
                    </a:cubicBezTo>
                    <a:cubicBezTo>
                      <a:pt x="2622" y="6384"/>
                      <a:pt x="2647" y="6354"/>
                      <a:pt x="2677" y="6324"/>
                    </a:cubicBezTo>
                    <a:cubicBezTo>
                      <a:pt x="3170" y="6393"/>
                      <a:pt x="3052" y="7158"/>
                      <a:pt x="3238" y="7158"/>
                    </a:cubicBezTo>
                    <a:cubicBezTo>
                      <a:pt x="3246" y="7158"/>
                      <a:pt x="3255" y="7156"/>
                      <a:pt x="3264" y="7153"/>
                    </a:cubicBezTo>
                    <a:cubicBezTo>
                      <a:pt x="3718" y="6851"/>
                      <a:pt x="3494" y="6015"/>
                      <a:pt x="3779" y="5500"/>
                    </a:cubicBezTo>
                    <a:cubicBezTo>
                      <a:pt x="3785" y="5476"/>
                      <a:pt x="3785" y="5458"/>
                      <a:pt x="3797" y="5428"/>
                    </a:cubicBezTo>
                    <a:cubicBezTo>
                      <a:pt x="3803" y="5385"/>
                      <a:pt x="3815" y="5355"/>
                      <a:pt x="3833" y="5325"/>
                    </a:cubicBezTo>
                    <a:cubicBezTo>
                      <a:pt x="3870" y="5258"/>
                      <a:pt x="3948" y="5186"/>
                      <a:pt x="3948" y="5186"/>
                    </a:cubicBezTo>
                    <a:cubicBezTo>
                      <a:pt x="4324" y="5410"/>
                      <a:pt x="4100" y="5864"/>
                      <a:pt x="4324" y="6166"/>
                    </a:cubicBezTo>
                    <a:cubicBezTo>
                      <a:pt x="4370" y="6236"/>
                      <a:pt x="4409" y="6264"/>
                      <a:pt x="4443" y="6264"/>
                    </a:cubicBezTo>
                    <a:cubicBezTo>
                      <a:pt x="4522" y="6264"/>
                      <a:pt x="4576" y="6120"/>
                      <a:pt x="4626" y="6015"/>
                    </a:cubicBezTo>
                    <a:cubicBezTo>
                      <a:pt x="4663" y="5827"/>
                      <a:pt x="4663" y="5616"/>
                      <a:pt x="4705" y="5434"/>
                    </a:cubicBezTo>
                    <a:cubicBezTo>
                      <a:pt x="4711" y="5398"/>
                      <a:pt x="4717" y="5355"/>
                      <a:pt x="4735" y="5319"/>
                    </a:cubicBezTo>
                    <a:cubicBezTo>
                      <a:pt x="4705" y="5258"/>
                      <a:pt x="4778" y="5107"/>
                      <a:pt x="4856" y="5107"/>
                    </a:cubicBezTo>
                    <a:cubicBezTo>
                      <a:pt x="5462" y="5410"/>
                      <a:pt x="4856" y="6245"/>
                      <a:pt x="5462" y="6548"/>
                    </a:cubicBezTo>
                    <a:cubicBezTo>
                      <a:pt x="5535" y="5864"/>
                      <a:pt x="5535" y="5107"/>
                      <a:pt x="5928" y="4520"/>
                    </a:cubicBezTo>
                    <a:cubicBezTo>
                      <a:pt x="5946" y="4489"/>
                      <a:pt x="5958" y="4459"/>
                      <a:pt x="5976" y="4417"/>
                    </a:cubicBezTo>
                    <a:cubicBezTo>
                      <a:pt x="6067" y="4193"/>
                      <a:pt x="6098" y="3932"/>
                      <a:pt x="6085" y="3684"/>
                    </a:cubicBezTo>
                    <a:cubicBezTo>
                      <a:pt x="6055" y="3339"/>
                      <a:pt x="5989" y="2982"/>
                      <a:pt x="5958" y="2631"/>
                    </a:cubicBezTo>
                    <a:cubicBezTo>
                      <a:pt x="5928" y="2280"/>
                      <a:pt x="5934" y="1916"/>
                      <a:pt x="5831" y="1571"/>
                    </a:cubicBezTo>
                    <a:cubicBezTo>
                      <a:pt x="5716" y="1226"/>
                      <a:pt x="5498" y="923"/>
                      <a:pt x="5268" y="633"/>
                    </a:cubicBezTo>
                    <a:cubicBezTo>
                      <a:pt x="5202" y="542"/>
                      <a:pt x="5129" y="451"/>
                      <a:pt x="5026" y="415"/>
                    </a:cubicBezTo>
                    <a:cubicBezTo>
                      <a:pt x="4980" y="397"/>
                      <a:pt x="4931" y="391"/>
                      <a:pt x="4882" y="391"/>
                    </a:cubicBezTo>
                    <a:cubicBezTo>
                      <a:pt x="4784" y="391"/>
                      <a:pt x="4683" y="414"/>
                      <a:pt x="4585" y="414"/>
                    </a:cubicBezTo>
                    <a:cubicBezTo>
                      <a:pt x="4550" y="414"/>
                      <a:pt x="4515" y="411"/>
                      <a:pt x="4481" y="403"/>
                    </a:cubicBezTo>
                    <a:cubicBezTo>
                      <a:pt x="4287" y="348"/>
                      <a:pt x="4172" y="148"/>
                      <a:pt x="3997" y="58"/>
                    </a:cubicBezTo>
                    <a:cubicBezTo>
                      <a:pt x="3920" y="17"/>
                      <a:pt x="3837" y="0"/>
                      <a:pt x="3751" y="0"/>
                    </a:cubicBezTo>
                    <a:close/>
                  </a:path>
                </a:pathLst>
              </a:custGeom>
              <a:solidFill>
                <a:srgbClr val="516D5D"/>
              </a:solidFill>
              <a:ln cap="flat" cmpd="sng" w="9525">
                <a:solidFill>
                  <a:srgbClr val="516D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2"/>
              <p:cNvSpPr/>
              <p:nvPr/>
            </p:nvSpPr>
            <p:spPr>
              <a:xfrm>
                <a:off x="142987" y="2316212"/>
                <a:ext cx="925306" cy="991353"/>
              </a:xfrm>
              <a:custGeom>
                <a:rect b="b" l="l" r="r" t="t"/>
                <a:pathLst>
                  <a:path extrusionOk="0" h="6124" w="5716">
                    <a:moveTo>
                      <a:pt x="3516" y="1"/>
                    </a:moveTo>
                    <a:cubicBezTo>
                      <a:pt x="3357" y="1"/>
                      <a:pt x="3189" y="56"/>
                      <a:pt x="3046" y="123"/>
                    </a:cubicBezTo>
                    <a:cubicBezTo>
                      <a:pt x="2719" y="275"/>
                      <a:pt x="2440" y="493"/>
                      <a:pt x="2119" y="656"/>
                    </a:cubicBezTo>
                    <a:cubicBezTo>
                      <a:pt x="1886" y="773"/>
                      <a:pt x="1613" y="860"/>
                      <a:pt x="1346" y="860"/>
                    </a:cubicBezTo>
                    <a:cubicBezTo>
                      <a:pt x="1253" y="860"/>
                      <a:pt x="1161" y="849"/>
                      <a:pt x="1072" y="826"/>
                    </a:cubicBezTo>
                    <a:cubicBezTo>
                      <a:pt x="903" y="789"/>
                      <a:pt x="751" y="705"/>
                      <a:pt x="588" y="705"/>
                    </a:cubicBezTo>
                    <a:cubicBezTo>
                      <a:pt x="243" y="705"/>
                      <a:pt x="19" y="1038"/>
                      <a:pt x="13" y="1340"/>
                    </a:cubicBezTo>
                    <a:cubicBezTo>
                      <a:pt x="0" y="1643"/>
                      <a:pt x="134" y="1934"/>
                      <a:pt x="170" y="2230"/>
                    </a:cubicBezTo>
                    <a:cubicBezTo>
                      <a:pt x="212" y="2582"/>
                      <a:pt x="121" y="2945"/>
                      <a:pt x="103" y="3308"/>
                    </a:cubicBezTo>
                    <a:cubicBezTo>
                      <a:pt x="91" y="3423"/>
                      <a:pt x="91" y="3550"/>
                      <a:pt x="152" y="3653"/>
                    </a:cubicBezTo>
                    <a:cubicBezTo>
                      <a:pt x="200" y="3726"/>
                      <a:pt x="273" y="3786"/>
                      <a:pt x="358" y="3829"/>
                    </a:cubicBezTo>
                    <a:cubicBezTo>
                      <a:pt x="382" y="3847"/>
                      <a:pt x="406" y="3853"/>
                      <a:pt x="418" y="3871"/>
                    </a:cubicBezTo>
                    <a:cubicBezTo>
                      <a:pt x="1072" y="4186"/>
                      <a:pt x="636" y="4997"/>
                      <a:pt x="1205" y="5185"/>
                    </a:cubicBezTo>
                    <a:cubicBezTo>
                      <a:pt x="1213" y="5188"/>
                      <a:pt x="1220" y="5190"/>
                      <a:pt x="1226" y="5190"/>
                    </a:cubicBezTo>
                    <a:cubicBezTo>
                      <a:pt x="1302" y="5190"/>
                      <a:pt x="1235" y="4923"/>
                      <a:pt x="1387" y="4822"/>
                    </a:cubicBezTo>
                    <a:cubicBezTo>
                      <a:pt x="1417" y="4810"/>
                      <a:pt x="1447" y="4791"/>
                      <a:pt x="1502" y="4791"/>
                    </a:cubicBezTo>
                    <a:cubicBezTo>
                      <a:pt x="2204" y="5058"/>
                      <a:pt x="1562" y="5875"/>
                      <a:pt x="2204" y="6123"/>
                    </a:cubicBezTo>
                    <a:cubicBezTo>
                      <a:pt x="2380" y="5875"/>
                      <a:pt x="2271" y="5542"/>
                      <a:pt x="2434" y="5324"/>
                    </a:cubicBezTo>
                    <a:cubicBezTo>
                      <a:pt x="2452" y="5294"/>
                      <a:pt x="2477" y="5270"/>
                      <a:pt x="2507" y="5245"/>
                    </a:cubicBezTo>
                    <a:cubicBezTo>
                      <a:pt x="2971" y="5303"/>
                      <a:pt x="2857" y="5939"/>
                      <a:pt x="3033" y="5939"/>
                    </a:cubicBezTo>
                    <a:cubicBezTo>
                      <a:pt x="3041" y="5939"/>
                      <a:pt x="3049" y="5938"/>
                      <a:pt x="3058" y="5936"/>
                    </a:cubicBezTo>
                    <a:cubicBezTo>
                      <a:pt x="3482" y="5687"/>
                      <a:pt x="3270" y="4991"/>
                      <a:pt x="3542" y="4567"/>
                    </a:cubicBezTo>
                    <a:cubicBezTo>
                      <a:pt x="3542" y="4543"/>
                      <a:pt x="3554" y="4531"/>
                      <a:pt x="3560" y="4507"/>
                    </a:cubicBezTo>
                    <a:cubicBezTo>
                      <a:pt x="3566" y="4477"/>
                      <a:pt x="3585" y="4452"/>
                      <a:pt x="3597" y="4422"/>
                    </a:cubicBezTo>
                    <a:cubicBezTo>
                      <a:pt x="3627" y="4361"/>
                      <a:pt x="3706" y="4301"/>
                      <a:pt x="3706" y="4301"/>
                    </a:cubicBezTo>
                    <a:cubicBezTo>
                      <a:pt x="4057" y="4489"/>
                      <a:pt x="3845" y="4870"/>
                      <a:pt x="4057" y="5118"/>
                    </a:cubicBezTo>
                    <a:cubicBezTo>
                      <a:pt x="4101" y="5175"/>
                      <a:pt x="4138" y="5198"/>
                      <a:pt x="4170" y="5198"/>
                    </a:cubicBezTo>
                    <a:cubicBezTo>
                      <a:pt x="4244" y="5198"/>
                      <a:pt x="4293" y="5080"/>
                      <a:pt x="4347" y="4991"/>
                    </a:cubicBezTo>
                    <a:cubicBezTo>
                      <a:pt x="4384" y="4828"/>
                      <a:pt x="4384" y="4658"/>
                      <a:pt x="4414" y="4507"/>
                    </a:cubicBezTo>
                    <a:cubicBezTo>
                      <a:pt x="4420" y="4477"/>
                      <a:pt x="4432" y="4446"/>
                      <a:pt x="4444" y="4416"/>
                    </a:cubicBezTo>
                    <a:cubicBezTo>
                      <a:pt x="4414" y="4361"/>
                      <a:pt x="4493" y="4240"/>
                      <a:pt x="4559" y="4240"/>
                    </a:cubicBezTo>
                    <a:cubicBezTo>
                      <a:pt x="5122" y="4489"/>
                      <a:pt x="4559" y="5185"/>
                      <a:pt x="5122" y="5433"/>
                    </a:cubicBezTo>
                    <a:cubicBezTo>
                      <a:pt x="5195" y="4870"/>
                      <a:pt x="5195" y="4240"/>
                      <a:pt x="5564" y="3750"/>
                    </a:cubicBezTo>
                    <a:cubicBezTo>
                      <a:pt x="5577" y="3726"/>
                      <a:pt x="5595" y="3696"/>
                      <a:pt x="5601" y="3665"/>
                    </a:cubicBezTo>
                    <a:cubicBezTo>
                      <a:pt x="5686" y="3478"/>
                      <a:pt x="5716" y="3266"/>
                      <a:pt x="5710" y="3054"/>
                    </a:cubicBezTo>
                    <a:cubicBezTo>
                      <a:pt x="5692" y="2781"/>
                      <a:pt x="5625" y="2485"/>
                      <a:pt x="5595" y="2188"/>
                    </a:cubicBezTo>
                    <a:cubicBezTo>
                      <a:pt x="5564" y="1897"/>
                      <a:pt x="5570" y="1595"/>
                      <a:pt x="5474" y="1310"/>
                    </a:cubicBezTo>
                    <a:cubicBezTo>
                      <a:pt x="5371" y="1026"/>
                      <a:pt x="5159" y="777"/>
                      <a:pt x="4953" y="535"/>
                    </a:cubicBezTo>
                    <a:cubicBezTo>
                      <a:pt x="4892" y="456"/>
                      <a:pt x="4826" y="384"/>
                      <a:pt x="4723" y="353"/>
                    </a:cubicBezTo>
                    <a:cubicBezTo>
                      <a:pt x="4676" y="337"/>
                      <a:pt x="4627" y="332"/>
                      <a:pt x="4577" y="332"/>
                    </a:cubicBezTo>
                    <a:cubicBezTo>
                      <a:pt x="4494" y="332"/>
                      <a:pt x="4407" y="346"/>
                      <a:pt x="4321" y="346"/>
                    </a:cubicBezTo>
                    <a:cubicBezTo>
                      <a:pt x="4283" y="346"/>
                      <a:pt x="4245" y="343"/>
                      <a:pt x="4208" y="335"/>
                    </a:cubicBezTo>
                    <a:cubicBezTo>
                      <a:pt x="4027" y="299"/>
                      <a:pt x="3924" y="123"/>
                      <a:pt x="3754" y="51"/>
                    </a:cubicBezTo>
                    <a:cubicBezTo>
                      <a:pt x="3680" y="16"/>
                      <a:pt x="3599" y="1"/>
                      <a:pt x="3516"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2"/>
              <p:cNvSpPr/>
              <p:nvPr/>
            </p:nvSpPr>
            <p:spPr>
              <a:xfrm>
                <a:off x="587992" y="1737980"/>
                <a:ext cx="1074236" cy="1483306"/>
              </a:xfrm>
              <a:custGeom>
                <a:rect b="b" l="l" r="r" t="t"/>
                <a:pathLst>
                  <a:path extrusionOk="0" h="9163" w="6636">
                    <a:moveTo>
                      <a:pt x="2864" y="1"/>
                    </a:moveTo>
                    <a:cubicBezTo>
                      <a:pt x="2774" y="1"/>
                      <a:pt x="2686" y="21"/>
                      <a:pt x="2610" y="69"/>
                    </a:cubicBezTo>
                    <a:cubicBezTo>
                      <a:pt x="2416" y="202"/>
                      <a:pt x="2373" y="481"/>
                      <a:pt x="2149" y="577"/>
                    </a:cubicBezTo>
                    <a:cubicBezTo>
                      <a:pt x="2086" y="605"/>
                      <a:pt x="2016" y="612"/>
                      <a:pt x="1945" y="612"/>
                    </a:cubicBezTo>
                    <a:cubicBezTo>
                      <a:pt x="1874" y="612"/>
                      <a:pt x="1801" y="605"/>
                      <a:pt x="1732" y="602"/>
                    </a:cubicBezTo>
                    <a:cubicBezTo>
                      <a:pt x="1699" y="600"/>
                      <a:pt x="1666" y="599"/>
                      <a:pt x="1633" y="599"/>
                    </a:cubicBezTo>
                    <a:cubicBezTo>
                      <a:pt x="880" y="599"/>
                      <a:pt x="158" y="1121"/>
                      <a:pt x="30" y="1782"/>
                    </a:cubicBezTo>
                    <a:cubicBezTo>
                      <a:pt x="0" y="1934"/>
                      <a:pt x="0" y="2085"/>
                      <a:pt x="42" y="2236"/>
                    </a:cubicBezTo>
                    <a:cubicBezTo>
                      <a:pt x="91" y="2382"/>
                      <a:pt x="182" y="2515"/>
                      <a:pt x="254" y="2654"/>
                    </a:cubicBezTo>
                    <a:cubicBezTo>
                      <a:pt x="273" y="2684"/>
                      <a:pt x="285" y="2703"/>
                      <a:pt x="303" y="2733"/>
                    </a:cubicBezTo>
                    <a:cubicBezTo>
                      <a:pt x="551" y="3387"/>
                      <a:pt x="406" y="4271"/>
                      <a:pt x="975" y="4773"/>
                    </a:cubicBezTo>
                    <a:cubicBezTo>
                      <a:pt x="1150" y="4519"/>
                      <a:pt x="951" y="4107"/>
                      <a:pt x="1090" y="3925"/>
                    </a:cubicBezTo>
                    <a:cubicBezTo>
                      <a:pt x="1102" y="3901"/>
                      <a:pt x="1126" y="3877"/>
                      <a:pt x="1157" y="3865"/>
                    </a:cubicBezTo>
                    <a:cubicBezTo>
                      <a:pt x="1164" y="3871"/>
                      <a:pt x="1172" y="3873"/>
                      <a:pt x="1182" y="3873"/>
                    </a:cubicBezTo>
                    <a:cubicBezTo>
                      <a:pt x="1219" y="3873"/>
                      <a:pt x="1265" y="3835"/>
                      <a:pt x="1265" y="3835"/>
                    </a:cubicBezTo>
                    <a:cubicBezTo>
                      <a:pt x="1477" y="4519"/>
                      <a:pt x="1477" y="5276"/>
                      <a:pt x="1907" y="5966"/>
                    </a:cubicBezTo>
                    <a:cubicBezTo>
                      <a:pt x="1968" y="5863"/>
                      <a:pt x="1992" y="5730"/>
                      <a:pt x="1998" y="5597"/>
                    </a:cubicBezTo>
                    <a:cubicBezTo>
                      <a:pt x="1998" y="5566"/>
                      <a:pt x="2004" y="5530"/>
                      <a:pt x="2004" y="5500"/>
                    </a:cubicBezTo>
                    <a:cubicBezTo>
                      <a:pt x="1980" y="5397"/>
                      <a:pt x="1980" y="5276"/>
                      <a:pt x="2125" y="5148"/>
                    </a:cubicBezTo>
                    <a:cubicBezTo>
                      <a:pt x="2185" y="5317"/>
                      <a:pt x="2255" y="5539"/>
                      <a:pt x="2421" y="5539"/>
                    </a:cubicBezTo>
                    <a:cubicBezTo>
                      <a:pt x="2440" y="5539"/>
                      <a:pt x="2461" y="5536"/>
                      <a:pt x="2482" y="5530"/>
                    </a:cubicBezTo>
                    <a:cubicBezTo>
                      <a:pt x="2579" y="5481"/>
                      <a:pt x="2579" y="5300"/>
                      <a:pt x="2628" y="5173"/>
                    </a:cubicBezTo>
                    <a:cubicBezTo>
                      <a:pt x="2640" y="5142"/>
                      <a:pt x="2658" y="5106"/>
                      <a:pt x="2676" y="5082"/>
                    </a:cubicBezTo>
                    <a:cubicBezTo>
                      <a:pt x="2761" y="5027"/>
                      <a:pt x="2761" y="5027"/>
                      <a:pt x="2840" y="4961"/>
                    </a:cubicBezTo>
                    <a:lnTo>
                      <a:pt x="2840" y="4961"/>
                    </a:lnTo>
                    <a:cubicBezTo>
                      <a:pt x="3263" y="5778"/>
                      <a:pt x="2628" y="6783"/>
                      <a:pt x="3336" y="7473"/>
                    </a:cubicBezTo>
                    <a:cubicBezTo>
                      <a:pt x="3346" y="7492"/>
                      <a:pt x="3352" y="7499"/>
                      <a:pt x="3358" y="7499"/>
                    </a:cubicBezTo>
                    <a:cubicBezTo>
                      <a:pt x="3389" y="7499"/>
                      <a:pt x="3366" y="7215"/>
                      <a:pt x="3548" y="7152"/>
                    </a:cubicBezTo>
                    <a:cubicBezTo>
                      <a:pt x="3584" y="7137"/>
                      <a:pt x="3621" y="7130"/>
                      <a:pt x="3654" y="7130"/>
                    </a:cubicBezTo>
                    <a:cubicBezTo>
                      <a:pt x="3754" y="7130"/>
                      <a:pt x="3827" y="7198"/>
                      <a:pt x="3790" y="7334"/>
                    </a:cubicBezTo>
                    <a:cubicBezTo>
                      <a:pt x="3814" y="7364"/>
                      <a:pt x="3839" y="7407"/>
                      <a:pt x="3851" y="7437"/>
                    </a:cubicBezTo>
                    <a:cubicBezTo>
                      <a:pt x="3869" y="7455"/>
                      <a:pt x="3881" y="7485"/>
                      <a:pt x="3905" y="7510"/>
                    </a:cubicBezTo>
                    <a:cubicBezTo>
                      <a:pt x="4262" y="8030"/>
                      <a:pt x="3972" y="8721"/>
                      <a:pt x="4474" y="9163"/>
                    </a:cubicBezTo>
                    <a:cubicBezTo>
                      <a:pt x="4686" y="8660"/>
                      <a:pt x="4541" y="8091"/>
                      <a:pt x="4989" y="7649"/>
                    </a:cubicBezTo>
                    <a:cubicBezTo>
                      <a:pt x="5013" y="7619"/>
                      <a:pt x="5025" y="7588"/>
                      <a:pt x="5037" y="7546"/>
                    </a:cubicBezTo>
                    <a:cubicBezTo>
                      <a:pt x="5086" y="7449"/>
                      <a:pt x="5122" y="7346"/>
                      <a:pt x="5140" y="7237"/>
                    </a:cubicBezTo>
                    <a:cubicBezTo>
                      <a:pt x="5165" y="7104"/>
                      <a:pt x="5165" y="6965"/>
                      <a:pt x="5152" y="6832"/>
                    </a:cubicBezTo>
                    <a:cubicBezTo>
                      <a:pt x="5152" y="6789"/>
                      <a:pt x="5152" y="6759"/>
                      <a:pt x="5146" y="6729"/>
                    </a:cubicBezTo>
                    <a:cubicBezTo>
                      <a:pt x="5037" y="6589"/>
                      <a:pt x="5110" y="6396"/>
                      <a:pt x="5183" y="6396"/>
                    </a:cubicBezTo>
                    <a:cubicBezTo>
                      <a:pt x="5212" y="6383"/>
                      <a:pt x="5237" y="6377"/>
                      <a:pt x="5257" y="6377"/>
                    </a:cubicBezTo>
                    <a:cubicBezTo>
                      <a:pt x="5404" y="6377"/>
                      <a:pt x="5315" y="6688"/>
                      <a:pt x="5402" y="6688"/>
                    </a:cubicBezTo>
                    <a:cubicBezTo>
                      <a:pt x="5418" y="6688"/>
                      <a:pt x="5441" y="6677"/>
                      <a:pt x="5473" y="6650"/>
                    </a:cubicBezTo>
                    <a:cubicBezTo>
                      <a:pt x="5897" y="6396"/>
                      <a:pt x="5685" y="5833"/>
                      <a:pt x="6067" y="5445"/>
                    </a:cubicBezTo>
                    <a:cubicBezTo>
                      <a:pt x="6097" y="5427"/>
                      <a:pt x="6127" y="5421"/>
                      <a:pt x="6157" y="5409"/>
                    </a:cubicBezTo>
                    <a:lnTo>
                      <a:pt x="6248" y="5360"/>
                    </a:lnTo>
                    <a:cubicBezTo>
                      <a:pt x="6533" y="5197"/>
                      <a:pt x="6599" y="4864"/>
                      <a:pt x="6581" y="4561"/>
                    </a:cubicBezTo>
                    <a:cubicBezTo>
                      <a:pt x="6569" y="4265"/>
                      <a:pt x="6484" y="3962"/>
                      <a:pt x="6545" y="3671"/>
                    </a:cubicBezTo>
                    <a:cubicBezTo>
                      <a:pt x="6575" y="3538"/>
                      <a:pt x="6636" y="3399"/>
                      <a:pt x="6630" y="3266"/>
                    </a:cubicBezTo>
                    <a:cubicBezTo>
                      <a:pt x="6605" y="3005"/>
                      <a:pt x="6351" y="2811"/>
                      <a:pt x="6285" y="2551"/>
                    </a:cubicBezTo>
                    <a:cubicBezTo>
                      <a:pt x="6206" y="2242"/>
                      <a:pt x="6424" y="1909"/>
                      <a:pt x="6291" y="1613"/>
                    </a:cubicBezTo>
                    <a:cubicBezTo>
                      <a:pt x="6212" y="1449"/>
                      <a:pt x="6030" y="1334"/>
                      <a:pt x="5837" y="1274"/>
                    </a:cubicBezTo>
                    <a:cubicBezTo>
                      <a:pt x="5637" y="1213"/>
                      <a:pt x="5437" y="1201"/>
                      <a:pt x="5231" y="1171"/>
                    </a:cubicBezTo>
                    <a:cubicBezTo>
                      <a:pt x="4862" y="1116"/>
                      <a:pt x="4486" y="1019"/>
                      <a:pt x="4147" y="880"/>
                    </a:cubicBezTo>
                    <a:cubicBezTo>
                      <a:pt x="4087" y="856"/>
                      <a:pt x="4026" y="838"/>
                      <a:pt x="3972" y="807"/>
                    </a:cubicBezTo>
                    <a:lnTo>
                      <a:pt x="3972" y="807"/>
                    </a:lnTo>
                    <a:cubicBezTo>
                      <a:pt x="4032" y="826"/>
                      <a:pt x="4087" y="856"/>
                      <a:pt x="4147" y="880"/>
                    </a:cubicBezTo>
                    <a:cubicBezTo>
                      <a:pt x="3996" y="795"/>
                      <a:pt x="3863" y="692"/>
                      <a:pt x="3742" y="577"/>
                    </a:cubicBezTo>
                    <a:cubicBezTo>
                      <a:pt x="3578" y="426"/>
                      <a:pt x="3451" y="244"/>
                      <a:pt x="3263" y="123"/>
                    </a:cubicBezTo>
                    <a:cubicBezTo>
                      <a:pt x="3149" y="50"/>
                      <a:pt x="3004" y="1"/>
                      <a:pt x="2864"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2"/>
              <p:cNvSpPr/>
              <p:nvPr/>
            </p:nvSpPr>
            <p:spPr>
              <a:xfrm>
                <a:off x="620206" y="1762748"/>
                <a:ext cx="1014664" cy="946998"/>
              </a:xfrm>
              <a:custGeom>
                <a:rect b="b" l="l" r="r" t="t"/>
                <a:pathLst>
                  <a:path extrusionOk="0" h="5850" w="6268">
                    <a:moveTo>
                      <a:pt x="3912" y="564"/>
                    </a:moveTo>
                    <a:lnTo>
                      <a:pt x="3912" y="564"/>
                    </a:lnTo>
                    <a:cubicBezTo>
                      <a:pt x="4076" y="624"/>
                      <a:pt x="4257" y="673"/>
                      <a:pt x="4439" y="703"/>
                    </a:cubicBezTo>
                    <a:cubicBezTo>
                      <a:pt x="4251" y="673"/>
                      <a:pt x="4069" y="624"/>
                      <a:pt x="3912" y="564"/>
                    </a:cubicBezTo>
                    <a:close/>
                    <a:moveTo>
                      <a:pt x="2709" y="0"/>
                    </a:moveTo>
                    <a:cubicBezTo>
                      <a:pt x="2621" y="0"/>
                      <a:pt x="2536" y="15"/>
                      <a:pt x="2465" y="49"/>
                    </a:cubicBezTo>
                    <a:cubicBezTo>
                      <a:pt x="2277" y="128"/>
                      <a:pt x="2247" y="309"/>
                      <a:pt x="2035" y="370"/>
                    </a:cubicBezTo>
                    <a:cubicBezTo>
                      <a:pt x="1975" y="391"/>
                      <a:pt x="1908" y="397"/>
                      <a:pt x="1841" y="397"/>
                    </a:cubicBezTo>
                    <a:cubicBezTo>
                      <a:pt x="1773" y="397"/>
                      <a:pt x="1705" y="391"/>
                      <a:pt x="1642" y="388"/>
                    </a:cubicBezTo>
                    <a:cubicBezTo>
                      <a:pt x="1611" y="387"/>
                      <a:pt x="1580" y="386"/>
                      <a:pt x="1550" y="386"/>
                    </a:cubicBezTo>
                    <a:cubicBezTo>
                      <a:pt x="832" y="386"/>
                      <a:pt x="153" y="721"/>
                      <a:pt x="25" y="1145"/>
                    </a:cubicBezTo>
                    <a:cubicBezTo>
                      <a:pt x="1" y="1242"/>
                      <a:pt x="1" y="1339"/>
                      <a:pt x="43" y="1429"/>
                    </a:cubicBezTo>
                    <a:cubicBezTo>
                      <a:pt x="92" y="1520"/>
                      <a:pt x="170" y="1605"/>
                      <a:pt x="249" y="1696"/>
                    </a:cubicBezTo>
                    <a:cubicBezTo>
                      <a:pt x="261" y="1714"/>
                      <a:pt x="279" y="1732"/>
                      <a:pt x="292" y="1750"/>
                    </a:cubicBezTo>
                    <a:cubicBezTo>
                      <a:pt x="528" y="2168"/>
                      <a:pt x="394" y="2725"/>
                      <a:pt x="927" y="3052"/>
                    </a:cubicBezTo>
                    <a:cubicBezTo>
                      <a:pt x="1085" y="2895"/>
                      <a:pt x="903" y="2628"/>
                      <a:pt x="1036" y="2507"/>
                    </a:cubicBezTo>
                    <a:cubicBezTo>
                      <a:pt x="1048" y="2489"/>
                      <a:pt x="1073" y="2477"/>
                      <a:pt x="1097" y="2471"/>
                    </a:cubicBezTo>
                    <a:cubicBezTo>
                      <a:pt x="1102" y="2474"/>
                      <a:pt x="1109" y="2475"/>
                      <a:pt x="1116" y="2475"/>
                    </a:cubicBezTo>
                    <a:cubicBezTo>
                      <a:pt x="1148" y="2475"/>
                      <a:pt x="1194" y="2447"/>
                      <a:pt x="1194" y="2447"/>
                    </a:cubicBezTo>
                    <a:cubicBezTo>
                      <a:pt x="1399" y="2882"/>
                      <a:pt x="1399" y="3367"/>
                      <a:pt x="1799" y="3809"/>
                    </a:cubicBezTo>
                    <a:cubicBezTo>
                      <a:pt x="1860" y="3742"/>
                      <a:pt x="1872" y="3657"/>
                      <a:pt x="1884" y="3573"/>
                    </a:cubicBezTo>
                    <a:cubicBezTo>
                      <a:pt x="1884" y="3548"/>
                      <a:pt x="1884" y="3530"/>
                      <a:pt x="1890" y="3512"/>
                    </a:cubicBezTo>
                    <a:cubicBezTo>
                      <a:pt x="1866" y="3452"/>
                      <a:pt x="1866" y="3367"/>
                      <a:pt x="2005" y="3294"/>
                    </a:cubicBezTo>
                    <a:cubicBezTo>
                      <a:pt x="2065" y="3403"/>
                      <a:pt x="2125" y="3542"/>
                      <a:pt x="2286" y="3542"/>
                    </a:cubicBezTo>
                    <a:cubicBezTo>
                      <a:pt x="2304" y="3542"/>
                      <a:pt x="2323" y="3540"/>
                      <a:pt x="2344" y="3536"/>
                    </a:cubicBezTo>
                    <a:cubicBezTo>
                      <a:pt x="2435" y="3506"/>
                      <a:pt x="2435" y="3391"/>
                      <a:pt x="2483" y="3306"/>
                    </a:cubicBezTo>
                    <a:cubicBezTo>
                      <a:pt x="2495" y="3288"/>
                      <a:pt x="2513" y="3270"/>
                      <a:pt x="2526" y="3246"/>
                    </a:cubicBezTo>
                    <a:cubicBezTo>
                      <a:pt x="2610" y="3209"/>
                      <a:pt x="2610" y="3209"/>
                      <a:pt x="2677" y="3173"/>
                    </a:cubicBezTo>
                    <a:lnTo>
                      <a:pt x="2677" y="3173"/>
                    </a:lnTo>
                    <a:cubicBezTo>
                      <a:pt x="3077" y="3694"/>
                      <a:pt x="2471" y="4336"/>
                      <a:pt x="3149" y="4778"/>
                    </a:cubicBezTo>
                    <a:cubicBezTo>
                      <a:pt x="3159" y="4790"/>
                      <a:pt x="3166" y="4795"/>
                      <a:pt x="3171" y="4795"/>
                    </a:cubicBezTo>
                    <a:cubicBezTo>
                      <a:pt x="3202" y="4795"/>
                      <a:pt x="3179" y="4613"/>
                      <a:pt x="3349" y="4572"/>
                    </a:cubicBezTo>
                    <a:cubicBezTo>
                      <a:pt x="3383" y="4563"/>
                      <a:pt x="3418" y="4558"/>
                      <a:pt x="3449" y="4558"/>
                    </a:cubicBezTo>
                    <a:cubicBezTo>
                      <a:pt x="3543" y="4558"/>
                      <a:pt x="3611" y="4600"/>
                      <a:pt x="3579" y="4687"/>
                    </a:cubicBezTo>
                    <a:lnTo>
                      <a:pt x="3640" y="4747"/>
                    </a:lnTo>
                    <a:cubicBezTo>
                      <a:pt x="3652" y="4759"/>
                      <a:pt x="3670" y="4778"/>
                      <a:pt x="3682" y="4802"/>
                    </a:cubicBezTo>
                    <a:cubicBezTo>
                      <a:pt x="4015" y="5135"/>
                      <a:pt x="3755" y="5571"/>
                      <a:pt x="4221" y="5849"/>
                    </a:cubicBezTo>
                    <a:cubicBezTo>
                      <a:pt x="4427" y="5534"/>
                      <a:pt x="4287" y="5171"/>
                      <a:pt x="4705" y="4880"/>
                    </a:cubicBezTo>
                    <a:cubicBezTo>
                      <a:pt x="4723" y="4862"/>
                      <a:pt x="4742" y="4844"/>
                      <a:pt x="4760" y="4820"/>
                    </a:cubicBezTo>
                    <a:cubicBezTo>
                      <a:pt x="4802" y="4759"/>
                      <a:pt x="4832" y="4693"/>
                      <a:pt x="4857" y="4626"/>
                    </a:cubicBezTo>
                    <a:cubicBezTo>
                      <a:pt x="4881" y="4541"/>
                      <a:pt x="4881" y="4451"/>
                      <a:pt x="4875" y="4366"/>
                    </a:cubicBezTo>
                    <a:lnTo>
                      <a:pt x="4875" y="4305"/>
                    </a:lnTo>
                    <a:cubicBezTo>
                      <a:pt x="4772" y="4214"/>
                      <a:pt x="4844" y="4093"/>
                      <a:pt x="4905" y="4093"/>
                    </a:cubicBezTo>
                    <a:cubicBezTo>
                      <a:pt x="4932" y="4086"/>
                      <a:pt x="4954" y="4082"/>
                      <a:pt x="4973" y="4082"/>
                    </a:cubicBezTo>
                    <a:cubicBezTo>
                      <a:pt x="5114" y="4082"/>
                      <a:pt x="5032" y="4282"/>
                      <a:pt x="5111" y="4282"/>
                    </a:cubicBezTo>
                    <a:cubicBezTo>
                      <a:pt x="5126" y="4282"/>
                      <a:pt x="5148" y="4274"/>
                      <a:pt x="5177" y="4257"/>
                    </a:cubicBezTo>
                    <a:cubicBezTo>
                      <a:pt x="5577" y="4093"/>
                      <a:pt x="5377" y="3730"/>
                      <a:pt x="5740" y="3482"/>
                    </a:cubicBezTo>
                    <a:lnTo>
                      <a:pt x="5831" y="3458"/>
                    </a:lnTo>
                    <a:cubicBezTo>
                      <a:pt x="5862" y="3452"/>
                      <a:pt x="5892" y="3446"/>
                      <a:pt x="5916" y="3427"/>
                    </a:cubicBezTo>
                    <a:cubicBezTo>
                      <a:pt x="6182" y="3324"/>
                      <a:pt x="6249" y="3113"/>
                      <a:pt x="6237" y="2925"/>
                    </a:cubicBezTo>
                    <a:cubicBezTo>
                      <a:pt x="6219" y="2731"/>
                      <a:pt x="6134" y="2543"/>
                      <a:pt x="6195" y="2356"/>
                    </a:cubicBezTo>
                    <a:cubicBezTo>
                      <a:pt x="6207" y="2265"/>
                      <a:pt x="6267" y="2174"/>
                      <a:pt x="6255" y="2083"/>
                    </a:cubicBezTo>
                    <a:cubicBezTo>
                      <a:pt x="6237" y="1914"/>
                      <a:pt x="5995" y="1793"/>
                      <a:pt x="5934" y="1629"/>
                    </a:cubicBezTo>
                    <a:cubicBezTo>
                      <a:pt x="5856" y="1429"/>
                      <a:pt x="6067" y="1218"/>
                      <a:pt x="5940" y="1030"/>
                    </a:cubicBezTo>
                    <a:cubicBezTo>
                      <a:pt x="5862" y="927"/>
                      <a:pt x="5692" y="848"/>
                      <a:pt x="5510" y="812"/>
                    </a:cubicBezTo>
                    <a:cubicBezTo>
                      <a:pt x="5329" y="776"/>
                      <a:pt x="5129" y="763"/>
                      <a:pt x="4941" y="745"/>
                    </a:cubicBezTo>
                    <a:cubicBezTo>
                      <a:pt x="4584" y="715"/>
                      <a:pt x="4245" y="642"/>
                      <a:pt x="3912" y="564"/>
                    </a:cubicBezTo>
                    <a:cubicBezTo>
                      <a:pt x="3767" y="509"/>
                      <a:pt x="3640" y="443"/>
                      <a:pt x="3525" y="364"/>
                    </a:cubicBezTo>
                    <a:cubicBezTo>
                      <a:pt x="3373" y="267"/>
                      <a:pt x="3252" y="152"/>
                      <a:pt x="3077" y="79"/>
                    </a:cubicBezTo>
                    <a:cubicBezTo>
                      <a:pt x="2975" y="32"/>
                      <a:pt x="2839" y="0"/>
                      <a:pt x="2709" y="0"/>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2"/>
              <p:cNvSpPr/>
              <p:nvPr/>
            </p:nvSpPr>
            <p:spPr>
              <a:xfrm>
                <a:off x="554645" y="1641662"/>
                <a:ext cx="1141902" cy="1788450"/>
              </a:xfrm>
              <a:custGeom>
                <a:rect b="b" l="l" r="r" t="t"/>
                <a:pathLst>
                  <a:path extrusionOk="0" h="11048" w="7054">
                    <a:moveTo>
                      <a:pt x="3052" y="1"/>
                    </a:moveTo>
                    <a:cubicBezTo>
                      <a:pt x="2953" y="1"/>
                      <a:pt x="2856" y="28"/>
                      <a:pt x="2773" y="89"/>
                    </a:cubicBezTo>
                    <a:cubicBezTo>
                      <a:pt x="2561" y="252"/>
                      <a:pt x="2525" y="585"/>
                      <a:pt x="2289" y="694"/>
                    </a:cubicBezTo>
                    <a:cubicBezTo>
                      <a:pt x="2219" y="730"/>
                      <a:pt x="2145" y="741"/>
                      <a:pt x="2069" y="741"/>
                    </a:cubicBezTo>
                    <a:cubicBezTo>
                      <a:pt x="1994" y="741"/>
                      <a:pt x="1916" y="730"/>
                      <a:pt x="1841" y="724"/>
                    </a:cubicBezTo>
                    <a:cubicBezTo>
                      <a:pt x="1811" y="723"/>
                      <a:pt x="1782" y="722"/>
                      <a:pt x="1752" y="722"/>
                    </a:cubicBezTo>
                    <a:cubicBezTo>
                      <a:pt x="942" y="722"/>
                      <a:pt x="171" y="1353"/>
                      <a:pt x="31" y="2147"/>
                    </a:cubicBezTo>
                    <a:cubicBezTo>
                      <a:pt x="0" y="2329"/>
                      <a:pt x="0" y="2523"/>
                      <a:pt x="49" y="2692"/>
                    </a:cubicBezTo>
                    <a:cubicBezTo>
                      <a:pt x="91" y="2868"/>
                      <a:pt x="194" y="3025"/>
                      <a:pt x="273" y="3195"/>
                    </a:cubicBezTo>
                    <a:cubicBezTo>
                      <a:pt x="291" y="3225"/>
                      <a:pt x="303" y="3261"/>
                      <a:pt x="321" y="3291"/>
                    </a:cubicBezTo>
                    <a:cubicBezTo>
                      <a:pt x="588" y="4079"/>
                      <a:pt x="436" y="5138"/>
                      <a:pt x="1042" y="5743"/>
                    </a:cubicBezTo>
                    <a:cubicBezTo>
                      <a:pt x="1223" y="5441"/>
                      <a:pt x="1017" y="4944"/>
                      <a:pt x="1163" y="4720"/>
                    </a:cubicBezTo>
                    <a:cubicBezTo>
                      <a:pt x="1175" y="4690"/>
                      <a:pt x="1199" y="4666"/>
                      <a:pt x="1229" y="4654"/>
                    </a:cubicBezTo>
                    <a:cubicBezTo>
                      <a:pt x="1237" y="4661"/>
                      <a:pt x="1246" y="4664"/>
                      <a:pt x="1255" y="4664"/>
                    </a:cubicBezTo>
                    <a:cubicBezTo>
                      <a:pt x="1294" y="4664"/>
                      <a:pt x="1344" y="4617"/>
                      <a:pt x="1344" y="4617"/>
                    </a:cubicBezTo>
                    <a:cubicBezTo>
                      <a:pt x="1568" y="5447"/>
                      <a:pt x="1568" y="6355"/>
                      <a:pt x="2022" y="7190"/>
                    </a:cubicBezTo>
                    <a:cubicBezTo>
                      <a:pt x="2089" y="7063"/>
                      <a:pt x="2107" y="6900"/>
                      <a:pt x="2119" y="6742"/>
                    </a:cubicBezTo>
                    <a:cubicBezTo>
                      <a:pt x="2119" y="6706"/>
                      <a:pt x="2131" y="6658"/>
                      <a:pt x="2131" y="6621"/>
                    </a:cubicBezTo>
                    <a:cubicBezTo>
                      <a:pt x="2107" y="6506"/>
                      <a:pt x="2107" y="6355"/>
                      <a:pt x="2259" y="6204"/>
                    </a:cubicBezTo>
                    <a:cubicBezTo>
                      <a:pt x="2323" y="6408"/>
                      <a:pt x="2393" y="6670"/>
                      <a:pt x="2565" y="6670"/>
                    </a:cubicBezTo>
                    <a:cubicBezTo>
                      <a:pt x="2586" y="6670"/>
                      <a:pt x="2609" y="6666"/>
                      <a:pt x="2634" y="6658"/>
                    </a:cubicBezTo>
                    <a:cubicBezTo>
                      <a:pt x="2737" y="6609"/>
                      <a:pt x="2737" y="6385"/>
                      <a:pt x="2797" y="6228"/>
                    </a:cubicBezTo>
                    <a:cubicBezTo>
                      <a:pt x="2810" y="6192"/>
                      <a:pt x="2828" y="6155"/>
                      <a:pt x="2846" y="6125"/>
                    </a:cubicBezTo>
                    <a:cubicBezTo>
                      <a:pt x="2937" y="6052"/>
                      <a:pt x="2937" y="6052"/>
                      <a:pt x="3015" y="5980"/>
                    </a:cubicBezTo>
                    <a:lnTo>
                      <a:pt x="3015" y="5980"/>
                    </a:lnTo>
                    <a:cubicBezTo>
                      <a:pt x="3469" y="6960"/>
                      <a:pt x="2785" y="8171"/>
                      <a:pt x="3542" y="9007"/>
                    </a:cubicBezTo>
                    <a:cubicBezTo>
                      <a:pt x="3553" y="9028"/>
                      <a:pt x="3561" y="9037"/>
                      <a:pt x="3567" y="9037"/>
                    </a:cubicBezTo>
                    <a:cubicBezTo>
                      <a:pt x="3605" y="9037"/>
                      <a:pt x="3575" y="8693"/>
                      <a:pt x="3772" y="8625"/>
                    </a:cubicBezTo>
                    <a:cubicBezTo>
                      <a:pt x="3810" y="8607"/>
                      <a:pt x="3847" y="8598"/>
                      <a:pt x="3882" y="8598"/>
                    </a:cubicBezTo>
                    <a:cubicBezTo>
                      <a:pt x="3986" y="8598"/>
                      <a:pt x="4063" y="8681"/>
                      <a:pt x="4026" y="8849"/>
                    </a:cubicBezTo>
                    <a:lnTo>
                      <a:pt x="4099" y="8958"/>
                    </a:lnTo>
                    <a:cubicBezTo>
                      <a:pt x="4111" y="8989"/>
                      <a:pt x="4135" y="9019"/>
                      <a:pt x="4148" y="9061"/>
                    </a:cubicBezTo>
                    <a:cubicBezTo>
                      <a:pt x="4529" y="9685"/>
                      <a:pt x="4226" y="10520"/>
                      <a:pt x="4753" y="11047"/>
                    </a:cubicBezTo>
                    <a:cubicBezTo>
                      <a:pt x="4983" y="10442"/>
                      <a:pt x="4832" y="9764"/>
                      <a:pt x="5298" y="9225"/>
                    </a:cubicBezTo>
                    <a:cubicBezTo>
                      <a:pt x="5322" y="9188"/>
                      <a:pt x="5340" y="9146"/>
                      <a:pt x="5352" y="9110"/>
                    </a:cubicBezTo>
                    <a:cubicBezTo>
                      <a:pt x="5407" y="8989"/>
                      <a:pt x="5443" y="8868"/>
                      <a:pt x="5461" y="8740"/>
                    </a:cubicBezTo>
                    <a:cubicBezTo>
                      <a:pt x="5480" y="8583"/>
                      <a:pt x="5480" y="8413"/>
                      <a:pt x="5473" y="8250"/>
                    </a:cubicBezTo>
                    <a:cubicBezTo>
                      <a:pt x="5473" y="8208"/>
                      <a:pt x="5473" y="8165"/>
                      <a:pt x="5467" y="8129"/>
                    </a:cubicBezTo>
                    <a:cubicBezTo>
                      <a:pt x="5352" y="7953"/>
                      <a:pt x="5431" y="7723"/>
                      <a:pt x="5504" y="7723"/>
                    </a:cubicBezTo>
                    <a:cubicBezTo>
                      <a:pt x="5534" y="7708"/>
                      <a:pt x="5560" y="7701"/>
                      <a:pt x="5581" y="7701"/>
                    </a:cubicBezTo>
                    <a:cubicBezTo>
                      <a:pt x="5736" y="7701"/>
                      <a:pt x="5648" y="8074"/>
                      <a:pt x="5734" y="8074"/>
                    </a:cubicBezTo>
                    <a:cubicBezTo>
                      <a:pt x="5750" y="8074"/>
                      <a:pt x="5774" y="8060"/>
                      <a:pt x="5806" y="8026"/>
                    </a:cubicBezTo>
                    <a:cubicBezTo>
                      <a:pt x="6261" y="7723"/>
                      <a:pt x="6037" y="7045"/>
                      <a:pt x="6442" y="6573"/>
                    </a:cubicBezTo>
                    <a:cubicBezTo>
                      <a:pt x="6472" y="6561"/>
                      <a:pt x="6509" y="6543"/>
                      <a:pt x="6539" y="6531"/>
                    </a:cubicBezTo>
                    <a:cubicBezTo>
                      <a:pt x="6569" y="6512"/>
                      <a:pt x="6600" y="6500"/>
                      <a:pt x="6630" y="6476"/>
                    </a:cubicBezTo>
                    <a:cubicBezTo>
                      <a:pt x="6927" y="6270"/>
                      <a:pt x="7005" y="5871"/>
                      <a:pt x="6987" y="5513"/>
                    </a:cubicBezTo>
                    <a:cubicBezTo>
                      <a:pt x="6963" y="5162"/>
                      <a:pt x="6884" y="4799"/>
                      <a:pt x="6945" y="4448"/>
                    </a:cubicBezTo>
                    <a:cubicBezTo>
                      <a:pt x="6993" y="4254"/>
                      <a:pt x="7054" y="4085"/>
                      <a:pt x="7048" y="3921"/>
                    </a:cubicBezTo>
                    <a:cubicBezTo>
                      <a:pt x="7023" y="3606"/>
                      <a:pt x="6745" y="3370"/>
                      <a:pt x="6678" y="3067"/>
                    </a:cubicBezTo>
                    <a:cubicBezTo>
                      <a:pt x="6594" y="2692"/>
                      <a:pt x="6830" y="2286"/>
                      <a:pt x="6684" y="1935"/>
                    </a:cubicBezTo>
                    <a:cubicBezTo>
                      <a:pt x="6600" y="1735"/>
                      <a:pt x="6406" y="1596"/>
                      <a:pt x="6200" y="1530"/>
                    </a:cubicBezTo>
                    <a:cubicBezTo>
                      <a:pt x="5994" y="1451"/>
                      <a:pt x="5776" y="1439"/>
                      <a:pt x="5558" y="1402"/>
                    </a:cubicBezTo>
                    <a:cubicBezTo>
                      <a:pt x="5159" y="1342"/>
                      <a:pt x="4771" y="1221"/>
                      <a:pt x="4408" y="1057"/>
                    </a:cubicBezTo>
                    <a:cubicBezTo>
                      <a:pt x="4250" y="954"/>
                      <a:pt x="4105" y="833"/>
                      <a:pt x="3978" y="694"/>
                    </a:cubicBezTo>
                    <a:cubicBezTo>
                      <a:pt x="3808" y="512"/>
                      <a:pt x="3675" y="295"/>
                      <a:pt x="3469" y="149"/>
                    </a:cubicBezTo>
                    <a:cubicBezTo>
                      <a:pt x="3350" y="59"/>
                      <a:pt x="3199" y="1"/>
                      <a:pt x="3052"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2"/>
              <p:cNvSpPr/>
              <p:nvPr/>
            </p:nvSpPr>
            <p:spPr>
              <a:xfrm>
                <a:off x="554645" y="1641662"/>
                <a:ext cx="1141902" cy="1788450"/>
              </a:xfrm>
              <a:custGeom>
                <a:rect b="b" l="l" r="r" t="t"/>
                <a:pathLst>
                  <a:path extrusionOk="0" h="11048" w="7054">
                    <a:moveTo>
                      <a:pt x="3052" y="1"/>
                    </a:moveTo>
                    <a:cubicBezTo>
                      <a:pt x="2953" y="1"/>
                      <a:pt x="2856" y="28"/>
                      <a:pt x="2773" y="89"/>
                    </a:cubicBezTo>
                    <a:cubicBezTo>
                      <a:pt x="2561" y="252"/>
                      <a:pt x="2525" y="585"/>
                      <a:pt x="2289" y="694"/>
                    </a:cubicBezTo>
                    <a:cubicBezTo>
                      <a:pt x="2219" y="730"/>
                      <a:pt x="2145" y="741"/>
                      <a:pt x="2069" y="741"/>
                    </a:cubicBezTo>
                    <a:cubicBezTo>
                      <a:pt x="1994" y="741"/>
                      <a:pt x="1916" y="730"/>
                      <a:pt x="1841" y="724"/>
                    </a:cubicBezTo>
                    <a:cubicBezTo>
                      <a:pt x="1811" y="723"/>
                      <a:pt x="1782" y="722"/>
                      <a:pt x="1752" y="722"/>
                    </a:cubicBezTo>
                    <a:cubicBezTo>
                      <a:pt x="942" y="722"/>
                      <a:pt x="171" y="1353"/>
                      <a:pt x="31" y="2147"/>
                    </a:cubicBezTo>
                    <a:cubicBezTo>
                      <a:pt x="0" y="2329"/>
                      <a:pt x="0" y="2523"/>
                      <a:pt x="49" y="2692"/>
                    </a:cubicBezTo>
                    <a:cubicBezTo>
                      <a:pt x="91" y="2868"/>
                      <a:pt x="194" y="3025"/>
                      <a:pt x="273" y="3195"/>
                    </a:cubicBezTo>
                    <a:cubicBezTo>
                      <a:pt x="291" y="3225"/>
                      <a:pt x="303" y="3261"/>
                      <a:pt x="321" y="3291"/>
                    </a:cubicBezTo>
                    <a:cubicBezTo>
                      <a:pt x="588" y="4079"/>
                      <a:pt x="436" y="5138"/>
                      <a:pt x="1042" y="5743"/>
                    </a:cubicBezTo>
                    <a:cubicBezTo>
                      <a:pt x="1223" y="5441"/>
                      <a:pt x="1017" y="4944"/>
                      <a:pt x="1163" y="4720"/>
                    </a:cubicBezTo>
                    <a:cubicBezTo>
                      <a:pt x="1175" y="4690"/>
                      <a:pt x="1199" y="4666"/>
                      <a:pt x="1229" y="4654"/>
                    </a:cubicBezTo>
                    <a:cubicBezTo>
                      <a:pt x="1237" y="4661"/>
                      <a:pt x="1246" y="4664"/>
                      <a:pt x="1255" y="4664"/>
                    </a:cubicBezTo>
                    <a:cubicBezTo>
                      <a:pt x="1294" y="4664"/>
                      <a:pt x="1344" y="4617"/>
                      <a:pt x="1344" y="4617"/>
                    </a:cubicBezTo>
                    <a:cubicBezTo>
                      <a:pt x="1568" y="5447"/>
                      <a:pt x="1568" y="6355"/>
                      <a:pt x="2022" y="7190"/>
                    </a:cubicBezTo>
                    <a:cubicBezTo>
                      <a:pt x="2089" y="7063"/>
                      <a:pt x="2107" y="6900"/>
                      <a:pt x="2119" y="6742"/>
                    </a:cubicBezTo>
                    <a:cubicBezTo>
                      <a:pt x="2119" y="6706"/>
                      <a:pt x="2131" y="6658"/>
                      <a:pt x="2131" y="6621"/>
                    </a:cubicBezTo>
                    <a:cubicBezTo>
                      <a:pt x="2107" y="6506"/>
                      <a:pt x="2107" y="6355"/>
                      <a:pt x="2259" y="6204"/>
                    </a:cubicBezTo>
                    <a:cubicBezTo>
                      <a:pt x="2323" y="6408"/>
                      <a:pt x="2393" y="6670"/>
                      <a:pt x="2565" y="6670"/>
                    </a:cubicBezTo>
                    <a:cubicBezTo>
                      <a:pt x="2586" y="6670"/>
                      <a:pt x="2609" y="6666"/>
                      <a:pt x="2634" y="6658"/>
                    </a:cubicBezTo>
                    <a:cubicBezTo>
                      <a:pt x="2737" y="6609"/>
                      <a:pt x="2737" y="6385"/>
                      <a:pt x="2797" y="6228"/>
                    </a:cubicBezTo>
                    <a:cubicBezTo>
                      <a:pt x="2810" y="6192"/>
                      <a:pt x="2828" y="6155"/>
                      <a:pt x="2846" y="6125"/>
                    </a:cubicBezTo>
                    <a:cubicBezTo>
                      <a:pt x="2937" y="6052"/>
                      <a:pt x="2937" y="6052"/>
                      <a:pt x="3015" y="5980"/>
                    </a:cubicBezTo>
                    <a:lnTo>
                      <a:pt x="3015" y="5980"/>
                    </a:lnTo>
                    <a:cubicBezTo>
                      <a:pt x="3469" y="6960"/>
                      <a:pt x="2785" y="8171"/>
                      <a:pt x="3542" y="9007"/>
                    </a:cubicBezTo>
                    <a:cubicBezTo>
                      <a:pt x="3553" y="9028"/>
                      <a:pt x="3561" y="9037"/>
                      <a:pt x="3567" y="9037"/>
                    </a:cubicBezTo>
                    <a:cubicBezTo>
                      <a:pt x="3605" y="9037"/>
                      <a:pt x="3575" y="8693"/>
                      <a:pt x="3772" y="8625"/>
                    </a:cubicBezTo>
                    <a:cubicBezTo>
                      <a:pt x="3810" y="8607"/>
                      <a:pt x="3847" y="8598"/>
                      <a:pt x="3882" y="8598"/>
                    </a:cubicBezTo>
                    <a:cubicBezTo>
                      <a:pt x="3986" y="8598"/>
                      <a:pt x="4063" y="8681"/>
                      <a:pt x="4026" y="8849"/>
                    </a:cubicBezTo>
                    <a:lnTo>
                      <a:pt x="4099" y="8958"/>
                    </a:lnTo>
                    <a:cubicBezTo>
                      <a:pt x="4111" y="8989"/>
                      <a:pt x="4135" y="9019"/>
                      <a:pt x="4148" y="9061"/>
                    </a:cubicBezTo>
                    <a:cubicBezTo>
                      <a:pt x="4529" y="9685"/>
                      <a:pt x="4226" y="10520"/>
                      <a:pt x="4753" y="11047"/>
                    </a:cubicBezTo>
                    <a:cubicBezTo>
                      <a:pt x="4983" y="10442"/>
                      <a:pt x="4832" y="9764"/>
                      <a:pt x="5298" y="9225"/>
                    </a:cubicBezTo>
                    <a:cubicBezTo>
                      <a:pt x="5322" y="9188"/>
                      <a:pt x="5340" y="9146"/>
                      <a:pt x="5352" y="9110"/>
                    </a:cubicBezTo>
                    <a:cubicBezTo>
                      <a:pt x="5407" y="8989"/>
                      <a:pt x="5443" y="8868"/>
                      <a:pt x="5461" y="8740"/>
                    </a:cubicBezTo>
                    <a:cubicBezTo>
                      <a:pt x="5480" y="8583"/>
                      <a:pt x="5480" y="8413"/>
                      <a:pt x="5473" y="8250"/>
                    </a:cubicBezTo>
                    <a:cubicBezTo>
                      <a:pt x="5473" y="8208"/>
                      <a:pt x="5473" y="8165"/>
                      <a:pt x="5467" y="8129"/>
                    </a:cubicBezTo>
                    <a:cubicBezTo>
                      <a:pt x="5352" y="7953"/>
                      <a:pt x="5431" y="7723"/>
                      <a:pt x="5504" y="7723"/>
                    </a:cubicBezTo>
                    <a:cubicBezTo>
                      <a:pt x="5534" y="7708"/>
                      <a:pt x="5560" y="7701"/>
                      <a:pt x="5581" y="7701"/>
                    </a:cubicBezTo>
                    <a:cubicBezTo>
                      <a:pt x="5736" y="7701"/>
                      <a:pt x="5648" y="8074"/>
                      <a:pt x="5734" y="8074"/>
                    </a:cubicBezTo>
                    <a:cubicBezTo>
                      <a:pt x="5750" y="8074"/>
                      <a:pt x="5774" y="8060"/>
                      <a:pt x="5806" y="8026"/>
                    </a:cubicBezTo>
                    <a:cubicBezTo>
                      <a:pt x="6261" y="7723"/>
                      <a:pt x="6037" y="7045"/>
                      <a:pt x="6442" y="6573"/>
                    </a:cubicBezTo>
                    <a:cubicBezTo>
                      <a:pt x="6472" y="6561"/>
                      <a:pt x="6509" y="6543"/>
                      <a:pt x="6539" y="6531"/>
                    </a:cubicBezTo>
                    <a:cubicBezTo>
                      <a:pt x="6569" y="6512"/>
                      <a:pt x="6600" y="6500"/>
                      <a:pt x="6630" y="6476"/>
                    </a:cubicBezTo>
                    <a:cubicBezTo>
                      <a:pt x="6927" y="6270"/>
                      <a:pt x="7005" y="5871"/>
                      <a:pt x="6987" y="5513"/>
                    </a:cubicBezTo>
                    <a:cubicBezTo>
                      <a:pt x="6963" y="5162"/>
                      <a:pt x="6884" y="4799"/>
                      <a:pt x="6945" y="4448"/>
                    </a:cubicBezTo>
                    <a:cubicBezTo>
                      <a:pt x="6993" y="4254"/>
                      <a:pt x="7054" y="4085"/>
                      <a:pt x="7048" y="3921"/>
                    </a:cubicBezTo>
                    <a:cubicBezTo>
                      <a:pt x="7023" y="3606"/>
                      <a:pt x="6745" y="3370"/>
                      <a:pt x="6678" y="3067"/>
                    </a:cubicBezTo>
                    <a:cubicBezTo>
                      <a:pt x="6594" y="2692"/>
                      <a:pt x="6830" y="2286"/>
                      <a:pt x="6684" y="1935"/>
                    </a:cubicBezTo>
                    <a:cubicBezTo>
                      <a:pt x="6600" y="1735"/>
                      <a:pt x="6406" y="1596"/>
                      <a:pt x="6200" y="1530"/>
                    </a:cubicBezTo>
                    <a:cubicBezTo>
                      <a:pt x="5994" y="1451"/>
                      <a:pt x="5776" y="1439"/>
                      <a:pt x="5558" y="1402"/>
                    </a:cubicBezTo>
                    <a:cubicBezTo>
                      <a:pt x="5159" y="1342"/>
                      <a:pt x="4771" y="1221"/>
                      <a:pt x="4408" y="1057"/>
                    </a:cubicBezTo>
                    <a:cubicBezTo>
                      <a:pt x="4250" y="954"/>
                      <a:pt x="4105" y="833"/>
                      <a:pt x="3978" y="694"/>
                    </a:cubicBezTo>
                    <a:cubicBezTo>
                      <a:pt x="3808" y="512"/>
                      <a:pt x="3675" y="295"/>
                      <a:pt x="3469" y="149"/>
                    </a:cubicBezTo>
                    <a:cubicBezTo>
                      <a:pt x="3350" y="59"/>
                      <a:pt x="3199" y="1"/>
                      <a:pt x="3052" y="1"/>
                    </a:cubicBezTo>
                    <a:close/>
                  </a:path>
                </a:pathLst>
              </a:custGeom>
              <a:solidFill>
                <a:srgbClr val="516D5D"/>
              </a:solidFill>
              <a:ln cap="flat" cmpd="sng" w="9525">
                <a:solidFill>
                  <a:srgbClr val="516D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2"/>
              <p:cNvSpPr/>
              <p:nvPr/>
            </p:nvSpPr>
            <p:spPr>
              <a:xfrm>
                <a:off x="587992" y="1664487"/>
                <a:ext cx="1074236" cy="1483306"/>
              </a:xfrm>
              <a:custGeom>
                <a:rect b="b" l="l" r="r" t="t"/>
                <a:pathLst>
                  <a:path extrusionOk="0" h="9163" w="6636">
                    <a:moveTo>
                      <a:pt x="2864" y="1"/>
                    </a:moveTo>
                    <a:cubicBezTo>
                      <a:pt x="2774" y="1"/>
                      <a:pt x="2686" y="21"/>
                      <a:pt x="2610" y="69"/>
                    </a:cubicBezTo>
                    <a:cubicBezTo>
                      <a:pt x="2416" y="202"/>
                      <a:pt x="2373" y="480"/>
                      <a:pt x="2149" y="577"/>
                    </a:cubicBezTo>
                    <a:cubicBezTo>
                      <a:pt x="2086" y="605"/>
                      <a:pt x="2016" y="612"/>
                      <a:pt x="1945" y="612"/>
                    </a:cubicBezTo>
                    <a:cubicBezTo>
                      <a:pt x="1874" y="612"/>
                      <a:pt x="1801" y="605"/>
                      <a:pt x="1732" y="602"/>
                    </a:cubicBezTo>
                    <a:cubicBezTo>
                      <a:pt x="1699" y="600"/>
                      <a:pt x="1666" y="599"/>
                      <a:pt x="1633" y="599"/>
                    </a:cubicBezTo>
                    <a:cubicBezTo>
                      <a:pt x="880" y="599"/>
                      <a:pt x="158" y="1121"/>
                      <a:pt x="30" y="1782"/>
                    </a:cubicBezTo>
                    <a:cubicBezTo>
                      <a:pt x="0" y="1934"/>
                      <a:pt x="0" y="2085"/>
                      <a:pt x="42" y="2236"/>
                    </a:cubicBezTo>
                    <a:cubicBezTo>
                      <a:pt x="91" y="2382"/>
                      <a:pt x="182" y="2515"/>
                      <a:pt x="254" y="2654"/>
                    </a:cubicBezTo>
                    <a:cubicBezTo>
                      <a:pt x="273" y="2684"/>
                      <a:pt x="285" y="2702"/>
                      <a:pt x="303" y="2733"/>
                    </a:cubicBezTo>
                    <a:cubicBezTo>
                      <a:pt x="551" y="3387"/>
                      <a:pt x="406" y="4271"/>
                      <a:pt x="975" y="4773"/>
                    </a:cubicBezTo>
                    <a:cubicBezTo>
                      <a:pt x="1150" y="4519"/>
                      <a:pt x="951" y="4107"/>
                      <a:pt x="1090" y="3925"/>
                    </a:cubicBezTo>
                    <a:cubicBezTo>
                      <a:pt x="1102" y="3901"/>
                      <a:pt x="1126" y="3877"/>
                      <a:pt x="1157" y="3865"/>
                    </a:cubicBezTo>
                    <a:cubicBezTo>
                      <a:pt x="1164" y="3871"/>
                      <a:pt x="1172" y="3873"/>
                      <a:pt x="1182" y="3873"/>
                    </a:cubicBezTo>
                    <a:cubicBezTo>
                      <a:pt x="1219" y="3873"/>
                      <a:pt x="1265" y="3835"/>
                      <a:pt x="1265" y="3835"/>
                    </a:cubicBezTo>
                    <a:cubicBezTo>
                      <a:pt x="1477" y="4519"/>
                      <a:pt x="1477" y="5276"/>
                      <a:pt x="1907" y="5966"/>
                    </a:cubicBezTo>
                    <a:cubicBezTo>
                      <a:pt x="1968" y="5863"/>
                      <a:pt x="1992" y="5730"/>
                      <a:pt x="1998" y="5596"/>
                    </a:cubicBezTo>
                    <a:cubicBezTo>
                      <a:pt x="1998" y="5566"/>
                      <a:pt x="2004" y="5530"/>
                      <a:pt x="2004" y="5500"/>
                    </a:cubicBezTo>
                    <a:cubicBezTo>
                      <a:pt x="1980" y="5397"/>
                      <a:pt x="1980" y="5276"/>
                      <a:pt x="2125" y="5148"/>
                    </a:cubicBezTo>
                    <a:cubicBezTo>
                      <a:pt x="2185" y="5317"/>
                      <a:pt x="2255" y="5539"/>
                      <a:pt x="2421" y="5539"/>
                    </a:cubicBezTo>
                    <a:cubicBezTo>
                      <a:pt x="2440" y="5539"/>
                      <a:pt x="2461" y="5536"/>
                      <a:pt x="2482" y="5530"/>
                    </a:cubicBezTo>
                    <a:cubicBezTo>
                      <a:pt x="2579" y="5481"/>
                      <a:pt x="2579" y="5300"/>
                      <a:pt x="2628" y="5173"/>
                    </a:cubicBezTo>
                    <a:cubicBezTo>
                      <a:pt x="2640" y="5142"/>
                      <a:pt x="2658" y="5106"/>
                      <a:pt x="2676" y="5082"/>
                    </a:cubicBezTo>
                    <a:cubicBezTo>
                      <a:pt x="2761" y="5027"/>
                      <a:pt x="2761" y="5027"/>
                      <a:pt x="2840" y="4961"/>
                    </a:cubicBezTo>
                    <a:lnTo>
                      <a:pt x="2840" y="4961"/>
                    </a:lnTo>
                    <a:cubicBezTo>
                      <a:pt x="3263" y="5778"/>
                      <a:pt x="2628" y="6783"/>
                      <a:pt x="3336" y="7473"/>
                    </a:cubicBezTo>
                    <a:cubicBezTo>
                      <a:pt x="3346" y="7491"/>
                      <a:pt x="3352" y="7499"/>
                      <a:pt x="3358" y="7499"/>
                    </a:cubicBezTo>
                    <a:cubicBezTo>
                      <a:pt x="3389" y="7499"/>
                      <a:pt x="3366" y="7215"/>
                      <a:pt x="3548" y="7152"/>
                    </a:cubicBezTo>
                    <a:cubicBezTo>
                      <a:pt x="3584" y="7137"/>
                      <a:pt x="3621" y="7130"/>
                      <a:pt x="3654" y="7130"/>
                    </a:cubicBezTo>
                    <a:cubicBezTo>
                      <a:pt x="3754" y="7130"/>
                      <a:pt x="3827" y="7198"/>
                      <a:pt x="3790" y="7334"/>
                    </a:cubicBezTo>
                    <a:cubicBezTo>
                      <a:pt x="3814" y="7364"/>
                      <a:pt x="3839" y="7407"/>
                      <a:pt x="3851" y="7437"/>
                    </a:cubicBezTo>
                    <a:cubicBezTo>
                      <a:pt x="3869" y="7455"/>
                      <a:pt x="3881" y="7485"/>
                      <a:pt x="3905" y="7510"/>
                    </a:cubicBezTo>
                    <a:cubicBezTo>
                      <a:pt x="4262" y="8030"/>
                      <a:pt x="3972" y="8720"/>
                      <a:pt x="4474" y="9162"/>
                    </a:cubicBezTo>
                    <a:cubicBezTo>
                      <a:pt x="4686" y="8660"/>
                      <a:pt x="4541" y="8091"/>
                      <a:pt x="4989" y="7649"/>
                    </a:cubicBezTo>
                    <a:cubicBezTo>
                      <a:pt x="5013" y="7619"/>
                      <a:pt x="5025" y="7588"/>
                      <a:pt x="5037" y="7546"/>
                    </a:cubicBezTo>
                    <a:cubicBezTo>
                      <a:pt x="5086" y="7449"/>
                      <a:pt x="5122" y="7346"/>
                      <a:pt x="5140" y="7237"/>
                    </a:cubicBezTo>
                    <a:cubicBezTo>
                      <a:pt x="5165" y="7104"/>
                      <a:pt x="5165" y="6965"/>
                      <a:pt x="5152" y="6832"/>
                    </a:cubicBezTo>
                    <a:cubicBezTo>
                      <a:pt x="5152" y="6789"/>
                      <a:pt x="5152" y="6759"/>
                      <a:pt x="5146" y="6729"/>
                    </a:cubicBezTo>
                    <a:cubicBezTo>
                      <a:pt x="5037" y="6589"/>
                      <a:pt x="5110" y="6396"/>
                      <a:pt x="5183" y="6396"/>
                    </a:cubicBezTo>
                    <a:cubicBezTo>
                      <a:pt x="5212" y="6383"/>
                      <a:pt x="5237" y="6377"/>
                      <a:pt x="5257" y="6377"/>
                    </a:cubicBezTo>
                    <a:cubicBezTo>
                      <a:pt x="5404" y="6377"/>
                      <a:pt x="5315" y="6688"/>
                      <a:pt x="5402" y="6688"/>
                    </a:cubicBezTo>
                    <a:cubicBezTo>
                      <a:pt x="5418" y="6688"/>
                      <a:pt x="5441" y="6677"/>
                      <a:pt x="5473" y="6650"/>
                    </a:cubicBezTo>
                    <a:cubicBezTo>
                      <a:pt x="5897" y="6396"/>
                      <a:pt x="5685" y="5833"/>
                      <a:pt x="6067" y="5445"/>
                    </a:cubicBezTo>
                    <a:cubicBezTo>
                      <a:pt x="6097" y="5427"/>
                      <a:pt x="6127" y="5421"/>
                      <a:pt x="6157" y="5409"/>
                    </a:cubicBezTo>
                    <a:lnTo>
                      <a:pt x="6248" y="5360"/>
                    </a:lnTo>
                    <a:cubicBezTo>
                      <a:pt x="6533" y="5197"/>
                      <a:pt x="6599" y="4864"/>
                      <a:pt x="6581" y="4561"/>
                    </a:cubicBezTo>
                    <a:cubicBezTo>
                      <a:pt x="6569" y="4264"/>
                      <a:pt x="6484" y="3962"/>
                      <a:pt x="6545" y="3671"/>
                    </a:cubicBezTo>
                    <a:cubicBezTo>
                      <a:pt x="6575" y="3538"/>
                      <a:pt x="6636" y="3399"/>
                      <a:pt x="6630" y="3265"/>
                    </a:cubicBezTo>
                    <a:cubicBezTo>
                      <a:pt x="6605" y="3005"/>
                      <a:pt x="6351" y="2811"/>
                      <a:pt x="6285" y="2551"/>
                    </a:cubicBezTo>
                    <a:cubicBezTo>
                      <a:pt x="6206" y="2242"/>
                      <a:pt x="6424" y="1909"/>
                      <a:pt x="6291" y="1613"/>
                    </a:cubicBezTo>
                    <a:cubicBezTo>
                      <a:pt x="6212" y="1449"/>
                      <a:pt x="6030" y="1334"/>
                      <a:pt x="5837" y="1274"/>
                    </a:cubicBezTo>
                    <a:cubicBezTo>
                      <a:pt x="5637" y="1213"/>
                      <a:pt x="5437" y="1201"/>
                      <a:pt x="5231" y="1171"/>
                    </a:cubicBezTo>
                    <a:cubicBezTo>
                      <a:pt x="4862" y="1116"/>
                      <a:pt x="4486" y="1019"/>
                      <a:pt x="4147" y="880"/>
                    </a:cubicBezTo>
                    <a:cubicBezTo>
                      <a:pt x="4087" y="856"/>
                      <a:pt x="4026" y="838"/>
                      <a:pt x="3972" y="807"/>
                    </a:cubicBezTo>
                    <a:lnTo>
                      <a:pt x="3972" y="807"/>
                    </a:lnTo>
                    <a:cubicBezTo>
                      <a:pt x="4032" y="826"/>
                      <a:pt x="4087" y="856"/>
                      <a:pt x="4147" y="880"/>
                    </a:cubicBezTo>
                    <a:cubicBezTo>
                      <a:pt x="3996" y="795"/>
                      <a:pt x="3863" y="692"/>
                      <a:pt x="3742" y="577"/>
                    </a:cubicBezTo>
                    <a:cubicBezTo>
                      <a:pt x="3578" y="426"/>
                      <a:pt x="3451" y="244"/>
                      <a:pt x="3263" y="123"/>
                    </a:cubicBezTo>
                    <a:cubicBezTo>
                      <a:pt x="3149" y="50"/>
                      <a:pt x="3004" y="1"/>
                      <a:pt x="2864"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2"/>
              <p:cNvSpPr/>
              <p:nvPr/>
            </p:nvSpPr>
            <p:spPr>
              <a:xfrm>
                <a:off x="2632358" y="2590435"/>
                <a:ext cx="978241" cy="947484"/>
              </a:xfrm>
              <a:custGeom>
                <a:rect b="b" l="l" r="r" t="t"/>
                <a:pathLst>
                  <a:path extrusionOk="0" h="5853" w="6043">
                    <a:moveTo>
                      <a:pt x="4884" y="0"/>
                    </a:moveTo>
                    <a:cubicBezTo>
                      <a:pt x="4855" y="0"/>
                      <a:pt x="4825" y="1"/>
                      <a:pt x="4796" y="4"/>
                    </a:cubicBezTo>
                    <a:cubicBezTo>
                      <a:pt x="4445" y="34"/>
                      <a:pt x="4142" y="215"/>
                      <a:pt x="3815" y="337"/>
                    </a:cubicBezTo>
                    <a:cubicBezTo>
                      <a:pt x="3480" y="463"/>
                      <a:pt x="3116" y="526"/>
                      <a:pt x="2750" y="526"/>
                    </a:cubicBezTo>
                    <a:cubicBezTo>
                      <a:pt x="2573" y="526"/>
                      <a:pt x="2396" y="511"/>
                      <a:pt x="2223" y="482"/>
                    </a:cubicBezTo>
                    <a:cubicBezTo>
                      <a:pt x="2071" y="452"/>
                      <a:pt x="1920" y="409"/>
                      <a:pt x="1756" y="409"/>
                    </a:cubicBezTo>
                    <a:cubicBezTo>
                      <a:pt x="1544" y="409"/>
                      <a:pt x="1351" y="482"/>
                      <a:pt x="1169" y="573"/>
                    </a:cubicBezTo>
                    <a:cubicBezTo>
                      <a:pt x="800" y="772"/>
                      <a:pt x="539" y="1099"/>
                      <a:pt x="376" y="1438"/>
                    </a:cubicBezTo>
                    <a:cubicBezTo>
                      <a:pt x="303" y="1578"/>
                      <a:pt x="255" y="1711"/>
                      <a:pt x="213" y="1856"/>
                    </a:cubicBezTo>
                    <a:cubicBezTo>
                      <a:pt x="164" y="2280"/>
                      <a:pt x="116" y="2704"/>
                      <a:pt x="61" y="3128"/>
                    </a:cubicBezTo>
                    <a:cubicBezTo>
                      <a:pt x="19" y="3497"/>
                      <a:pt x="1" y="3939"/>
                      <a:pt x="279" y="4211"/>
                    </a:cubicBezTo>
                    <a:cubicBezTo>
                      <a:pt x="303" y="4236"/>
                      <a:pt x="334" y="4254"/>
                      <a:pt x="364" y="4284"/>
                    </a:cubicBezTo>
                    <a:cubicBezTo>
                      <a:pt x="691" y="4538"/>
                      <a:pt x="479" y="5041"/>
                      <a:pt x="909" y="5101"/>
                    </a:cubicBezTo>
                    <a:cubicBezTo>
                      <a:pt x="922" y="5104"/>
                      <a:pt x="934" y="5106"/>
                      <a:pt x="946" y="5106"/>
                    </a:cubicBezTo>
                    <a:cubicBezTo>
                      <a:pt x="1166" y="5106"/>
                      <a:pt x="948" y="4579"/>
                      <a:pt x="1353" y="4579"/>
                    </a:cubicBezTo>
                    <a:cubicBezTo>
                      <a:pt x="1368" y="4579"/>
                      <a:pt x="1383" y="4579"/>
                      <a:pt x="1399" y="4581"/>
                    </a:cubicBezTo>
                    <a:cubicBezTo>
                      <a:pt x="1423" y="4599"/>
                      <a:pt x="1454" y="4611"/>
                      <a:pt x="1478" y="4629"/>
                    </a:cubicBezTo>
                    <a:cubicBezTo>
                      <a:pt x="1502" y="4641"/>
                      <a:pt x="1532" y="4659"/>
                      <a:pt x="1551" y="4672"/>
                    </a:cubicBezTo>
                    <a:cubicBezTo>
                      <a:pt x="2047" y="4974"/>
                      <a:pt x="1623" y="5725"/>
                      <a:pt x="2120" y="5852"/>
                    </a:cubicBezTo>
                    <a:cubicBezTo>
                      <a:pt x="2332" y="5852"/>
                      <a:pt x="2186" y="5162"/>
                      <a:pt x="2622" y="5162"/>
                    </a:cubicBezTo>
                    <a:cubicBezTo>
                      <a:pt x="2631" y="5154"/>
                      <a:pt x="2638" y="5150"/>
                      <a:pt x="2645" y="5150"/>
                    </a:cubicBezTo>
                    <a:cubicBezTo>
                      <a:pt x="2689" y="5150"/>
                      <a:pt x="2692" y="5312"/>
                      <a:pt x="2713" y="5428"/>
                    </a:cubicBezTo>
                    <a:cubicBezTo>
                      <a:pt x="2719" y="5465"/>
                      <a:pt x="2719" y="5507"/>
                      <a:pt x="2725" y="5543"/>
                    </a:cubicBezTo>
                    <a:cubicBezTo>
                      <a:pt x="2751" y="5692"/>
                      <a:pt x="2785" y="5810"/>
                      <a:pt x="2905" y="5810"/>
                    </a:cubicBezTo>
                    <a:cubicBezTo>
                      <a:pt x="2927" y="5810"/>
                      <a:pt x="2951" y="5806"/>
                      <a:pt x="2979" y="5798"/>
                    </a:cubicBezTo>
                    <a:cubicBezTo>
                      <a:pt x="3331" y="5737"/>
                      <a:pt x="2907" y="4920"/>
                      <a:pt x="3421" y="4611"/>
                    </a:cubicBezTo>
                    <a:cubicBezTo>
                      <a:pt x="3446" y="4635"/>
                      <a:pt x="3470" y="4659"/>
                      <a:pt x="3482" y="4690"/>
                    </a:cubicBezTo>
                    <a:cubicBezTo>
                      <a:pt x="3645" y="4962"/>
                      <a:pt x="3391" y="5344"/>
                      <a:pt x="3688" y="5610"/>
                    </a:cubicBezTo>
                    <a:cubicBezTo>
                      <a:pt x="3833" y="4853"/>
                      <a:pt x="3900" y="4102"/>
                      <a:pt x="4190" y="3418"/>
                    </a:cubicBezTo>
                    <a:cubicBezTo>
                      <a:pt x="4257" y="3418"/>
                      <a:pt x="4330" y="3418"/>
                      <a:pt x="4372" y="3497"/>
                    </a:cubicBezTo>
                    <a:cubicBezTo>
                      <a:pt x="4390" y="3527"/>
                      <a:pt x="4408" y="3557"/>
                      <a:pt x="4414" y="3588"/>
                    </a:cubicBezTo>
                    <a:cubicBezTo>
                      <a:pt x="4523" y="3872"/>
                      <a:pt x="4348" y="4248"/>
                      <a:pt x="4614" y="4484"/>
                    </a:cubicBezTo>
                    <a:cubicBezTo>
                      <a:pt x="4899" y="4042"/>
                      <a:pt x="4826" y="3479"/>
                      <a:pt x="5207" y="3067"/>
                    </a:cubicBezTo>
                    <a:cubicBezTo>
                      <a:pt x="5238" y="3055"/>
                      <a:pt x="5280" y="3037"/>
                      <a:pt x="5310" y="3031"/>
                    </a:cubicBezTo>
                    <a:cubicBezTo>
                      <a:pt x="5565" y="2946"/>
                      <a:pt x="5807" y="2825"/>
                      <a:pt x="5928" y="2619"/>
                    </a:cubicBezTo>
                    <a:cubicBezTo>
                      <a:pt x="6043" y="2425"/>
                      <a:pt x="6025" y="2207"/>
                      <a:pt x="6013" y="1983"/>
                    </a:cubicBezTo>
                    <a:cubicBezTo>
                      <a:pt x="5988" y="1669"/>
                      <a:pt x="5964" y="1360"/>
                      <a:pt x="5946" y="1051"/>
                    </a:cubicBezTo>
                    <a:cubicBezTo>
                      <a:pt x="5934" y="900"/>
                      <a:pt x="5922" y="736"/>
                      <a:pt x="5861" y="585"/>
                    </a:cubicBezTo>
                    <a:cubicBezTo>
                      <a:pt x="5725" y="239"/>
                      <a:pt x="5309" y="0"/>
                      <a:pt x="4884"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2"/>
              <p:cNvSpPr/>
              <p:nvPr/>
            </p:nvSpPr>
            <p:spPr>
              <a:xfrm>
                <a:off x="2658907" y="2616173"/>
                <a:ext cx="926277" cy="606079"/>
              </a:xfrm>
              <a:custGeom>
                <a:rect b="b" l="l" r="r" t="t"/>
                <a:pathLst>
                  <a:path extrusionOk="0" h="3744" w="5722">
                    <a:moveTo>
                      <a:pt x="4609" y="1"/>
                    </a:moveTo>
                    <a:cubicBezTo>
                      <a:pt x="4586" y="1"/>
                      <a:pt x="4563" y="1"/>
                      <a:pt x="4541" y="2"/>
                    </a:cubicBezTo>
                    <a:cubicBezTo>
                      <a:pt x="4208" y="26"/>
                      <a:pt x="3917" y="141"/>
                      <a:pt x="3615" y="214"/>
                    </a:cubicBezTo>
                    <a:cubicBezTo>
                      <a:pt x="3304" y="295"/>
                      <a:pt x="2961" y="335"/>
                      <a:pt x="2618" y="335"/>
                    </a:cubicBezTo>
                    <a:cubicBezTo>
                      <a:pt x="2446" y="335"/>
                      <a:pt x="2275" y="325"/>
                      <a:pt x="2107" y="305"/>
                    </a:cubicBezTo>
                    <a:cubicBezTo>
                      <a:pt x="1968" y="293"/>
                      <a:pt x="1822" y="262"/>
                      <a:pt x="1671" y="262"/>
                    </a:cubicBezTo>
                    <a:cubicBezTo>
                      <a:pt x="1471" y="262"/>
                      <a:pt x="1278" y="305"/>
                      <a:pt x="1108" y="365"/>
                    </a:cubicBezTo>
                    <a:cubicBezTo>
                      <a:pt x="763" y="498"/>
                      <a:pt x="515" y="698"/>
                      <a:pt x="351" y="928"/>
                    </a:cubicBezTo>
                    <a:cubicBezTo>
                      <a:pt x="291" y="1013"/>
                      <a:pt x="242" y="1098"/>
                      <a:pt x="200" y="1195"/>
                    </a:cubicBezTo>
                    <a:cubicBezTo>
                      <a:pt x="157" y="1467"/>
                      <a:pt x="103" y="1740"/>
                      <a:pt x="61" y="2000"/>
                    </a:cubicBezTo>
                    <a:cubicBezTo>
                      <a:pt x="12" y="2242"/>
                      <a:pt x="0" y="2515"/>
                      <a:pt x="273" y="2690"/>
                    </a:cubicBezTo>
                    <a:cubicBezTo>
                      <a:pt x="291" y="2708"/>
                      <a:pt x="321" y="2720"/>
                      <a:pt x="351" y="2739"/>
                    </a:cubicBezTo>
                    <a:cubicBezTo>
                      <a:pt x="666" y="2896"/>
                      <a:pt x="460" y="3223"/>
                      <a:pt x="866" y="3259"/>
                    </a:cubicBezTo>
                    <a:cubicBezTo>
                      <a:pt x="878" y="3261"/>
                      <a:pt x="889" y="3262"/>
                      <a:pt x="898" y="3262"/>
                    </a:cubicBezTo>
                    <a:cubicBezTo>
                      <a:pt x="1108" y="3262"/>
                      <a:pt x="903" y="2925"/>
                      <a:pt x="1289" y="2925"/>
                    </a:cubicBezTo>
                    <a:cubicBezTo>
                      <a:pt x="1305" y="2925"/>
                      <a:pt x="1321" y="2925"/>
                      <a:pt x="1338" y="2926"/>
                    </a:cubicBezTo>
                    <a:cubicBezTo>
                      <a:pt x="1362" y="2932"/>
                      <a:pt x="1380" y="2950"/>
                      <a:pt x="1411" y="2957"/>
                    </a:cubicBezTo>
                    <a:cubicBezTo>
                      <a:pt x="1435" y="2963"/>
                      <a:pt x="1459" y="2981"/>
                      <a:pt x="1483" y="2987"/>
                    </a:cubicBezTo>
                    <a:cubicBezTo>
                      <a:pt x="1950" y="3174"/>
                      <a:pt x="1544" y="3659"/>
                      <a:pt x="2016" y="3744"/>
                    </a:cubicBezTo>
                    <a:cubicBezTo>
                      <a:pt x="2222" y="3744"/>
                      <a:pt x="2089" y="3302"/>
                      <a:pt x="2488" y="3302"/>
                    </a:cubicBezTo>
                    <a:cubicBezTo>
                      <a:pt x="2497" y="3297"/>
                      <a:pt x="2504" y="3295"/>
                      <a:pt x="2510" y="3295"/>
                    </a:cubicBezTo>
                    <a:cubicBezTo>
                      <a:pt x="2555" y="3295"/>
                      <a:pt x="2557" y="3397"/>
                      <a:pt x="2573" y="3471"/>
                    </a:cubicBezTo>
                    <a:cubicBezTo>
                      <a:pt x="2579" y="3495"/>
                      <a:pt x="2579" y="3514"/>
                      <a:pt x="2585" y="3538"/>
                    </a:cubicBezTo>
                    <a:cubicBezTo>
                      <a:pt x="2611" y="3637"/>
                      <a:pt x="2642" y="3713"/>
                      <a:pt x="2758" y="3713"/>
                    </a:cubicBezTo>
                    <a:cubicBezTo>
                      <a:pt x="2777" y="3713"/>
                      <a:pt x="2798" y="3711"/>
                      <a:pt x="2821" y="3707"/>
                    </a:cubicBezTo>
                    <a:cubicBezTo>
                      <a:pt x="3160" y="3665"/>
                      <a:pt x="2755" y="3144"/>
                      <a:pt x="3245" y="2950"/>
                    </a:cubicBezTo>
                    <a:cubicBezTo>
                      <a:pt x="3269" y="2963"/>
                      <a:pt x="3288" y="2981"/>
                      <a:pt x="3306" y="2993"/>
                    </a:cubicBezTo>
                    <a:cubicBezTo>
                      <a:pt x="3457" y="3168"/>
                      <a:pt x="3221" y="3417"/>
                      <a:pt x="3500" y="3586"/>
                    </a:cubicBezTo>
                    <a:cubicBezTo>
                      <a:pt x="3639" y="3102"/>
                      <a:pt x="3705" y="2624"/>
                      <a:pt x="3972" y="2182"/>
                    </a:cubicBezTo>
                    <a:cubicBezTo>
                      <a:pt x="4038" y="2182"/>
                      <a:pt x="4105" y="2182"/>
                      <a:pt x="4135" y="2236"/>
                    </a:cubicBezTo>
                    <a:cubicBezTo>
                      <a:pt x="4153" y="2254"/>
                      <a:pt x="4166" y="2272"/>
                      <a:pt x="4184" y="2297"/>
                    </a:cubicBezTo>
                    <a:cubicBezTo>
                      <a:pt x="4281" y="2478"/>
                      <a:pt x="4123" y="2714"/>
                      <a:pt x="4371" y="2866"/>
                    </a:cubicBezTo>
                    <a:cubicBezTo>
                      <a:pt x="4644" y="2587"/>
                      <a:pt x="4577" y="2224"/>
                      <a:pt x="4940" y="1964"/>
                    </a:cubicBezTo>
                    <a:lnTo>
                      <a:pt x="5031" y="1939"/>
                    </a:lnTo>
                    <a:cubicBezTo>
                      <a:pt x="5280" y="1891"/>
                      <a:pt x="5497" y="1812"/>
                      <a:pt x="5613" y="1685"/>
                    </a:cubicBezTo>
                    <a:cubicBezTo>
                      <a:pt x="5722" y="1546"/>
                      <a:pt x="5703" y="1407"/>
                      <a:pt x="5691" y="1267"/>
                    </a:cubicBezTo>
                    <a:cubicBezTo>
                      <a:pt x="5667" y="1061"/>
                      <a:pt x="5649" y="868"/>
                      <a:pt x="5631" y="668"/>
                    </a:cubicBezTo>
                    <a:cubicBezTo>
                      <a:pt x="5619" y="571"/>
                      <a:pt x="5606" y="474"/>
                      <a:pt x="5552" y="377"/>
                    </a:cubicBezTo>
                    <a:cubicBezTo>
                      <a:pt x="5426" y="154"/>
                      <a:pt x="5017" y="1"/>
                      <a:pt x="4609"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2"/>
              <p:cNvSpPr/>
              <p:nvPr/>
            </p:nvSpPr>
            <p:spPr>
              <a:xfrm>
                <a:off x="2601925" y="2492336"/>
                <a:ext cx="1039108" cy="1145463"/>
              </a:xfrm>
              <a:custGeom>
                <a:rect b="b" l="l" r="r" t="t"/>
                <a:pathLst>
                  <a:path extrusionOk="0" h="7076" w="6419">
                    <a:moveTo>
                      <a:pt x="5194" y="0"/>
                    </a:moveTo>
                    <a:cubicBezTo>
                      <a:pt x="5164" y="0"/>
                      <a:pt x="5135" y="2"/>
                      <a:pt x="5105" y="4"/>
                    </a:cubicBezTo>
                    <a:cubicBezTo>
                      <a:pt x="4729" y="40"/>
                      <a:pt x="4409" y="264"/>
                      <a:pt x="4063" y="404"/>
                    </a:cubicBezTo>
                    <a:cubicBezTo>
                      <a:pt x="3714" y="556"/>
                      <a:pt x="3333" y="634"/>
                      <a:pt x="2950" y="634"/>
                    </a:cubicBezTo>
                    <a:cubicBezTo>
                      <a:pt x="2755" y="634"/>
                      <a:pt x="2560" y="614"/>
                      <a:pt x="2368" y="573"/>
                    </a:cubicBezTo>
                    <a:cubicBezTo>
                      <a:pt x="2211" y="543"/>
                      <a:pt x="2047" y="488"/>
                      <a:pt x="1878" y="488"/>
                    </a:cubicBezTo>
                    <a:cubicBezTo>
                      <a:pt x="1660" y="488"/>
                      <a:pt x="1442" y="567"/>
                      <a:pt x="1248" y="688"/>
                    </a:cubicBezTo>
                    <a:cubicBezTo>
                      <a:pt x="855" y="930"/>
                      <a:pt x="576" y="1324"/>
                      <a:pt x="401" y="1736"/>
                    </a:cubicBezTo>
                    <a:cubicBezTo>
                      <a:pt x="334" y="1905"/>
                      <a:pt x="273" y="2069"/>
                      <a:pt x="231" y="2244"/>
                    </a:cubicBezTo>
                    <a:cubicBezTo>
                      <a:pt x="177" y="2759"/>
                      <a:pt x="122" y="3267"/>
                      <a:pt x="68" y="3782"/>
                    </a:cubicBezTo>
                    <a:cubicBezTo>
                      <a:pt x="25" y="4236"/>
                      <a:pt x="1" y="4757"/>
                      <a:pt x="304" y="5084"/>
                    </a:cubicBezTo>
                    <a:lnTo>
                      <a:pt x="394" y="5175"/>
                    </a:lnTo>
                    <a:cubicBezTo>
                      <a:pt x="746" y="5477"/>
                      <a:pt x="516" y="6083"/>
                      <a:pt x="970" y="6155"/>
                    </a:cubicBezTo>
                    <a:cubicBezTo>
                      <a:pt x="985" y="6159"/>
                      <a:pt x="998" y="6161"/>
                      <a:pt x="1010" y="6161"/>
                    </a:cubicBezTo>
                    <a:cubicBezTo>
                      <a:pt x="1236" y="6161"/>
                      <a:pt x="1013" y="5529"/>
                      <a:pt x="1439" y="5529"/>
                    </a:cubicBezTo>
                    <a:cubicBezTo>
                      <a:pt x="1455" y="5529"/>
                      <a:pt x="1472" y="5530"/>
                      <a:pt x="1490" y="5532"/>
                    </a:cubicBezTo>
                    <a:cubicBezTo>
                      <a:pt x="1521" y="5544"/>
                      <a:pt x="1545" y="5568"/>
                      <a:pt x="1575" y="5592"/>
                    </a:cubicBezTo>
                    <a:cubicBezTo>
                      <a:pt x="1605" y="5610"/>
                      <a:pt x="1630" y="5629"/>
                      <a:pt x="1660" y="5653"/>
                    </a:cubicBezTo>
                    <a:cubicBezTo>
                      <a:pt x="2181" y="6016"/>
                      <a:pt x="1726" y="6924"/>
                      <a:pt x="2259" y="7076"/>
                    </a:cubicBezTo>
                    <a:cubicBezTo>
                      <a:pt x="2483" y="7076"/>
                      <a:pt x="2332" y="6240"/>
                      <a:pt x="2786" y="6240"/>
                    </a:cubicBezTo>
                    <a:cubicBezTo>
                      <a:pt x="2796" y="6230"/>
                      <a:pt x="2805" y="6226"/>
                      <a:pt x="2813" y="6226"/>
                    </a:cubicBezTo>
                    <a:cubicBezTo>
                      <a:pt x="2865" y="6226"/>
                      <a:pt x="2867" y="6414"/>
                      <a:pt x="2883" y="6561"/>
                    </a:cubicBezTo>
                    <a:cubicBezTo>
                      <a:pt x="2895" y="6603"/>
                      <a:pt x="2901" y="6652"/>
                      <a:pt x="2901" y="6688"/>
                    </a:cubicBezTo>
                    <a:cubicBezTo>
                      <a:pt x="2927" y="6869"/>
                      <a:pt x="2961" y="7010"/>
                      <a:pt x="3091" y="7010"/>
                    </a:cubicBezTo>
                    <a:cubicBezTo>
                      <a:pt x="3114" y="7010"/>
                      <a:pt x="3139" y="7006"/>
                      <a:pt x="3167" y="6997"/>
                    </a:cubicBezTo>
                    <a:cubicBezTo>
                      <a:pt x="3543" y="6924"/>
                      <a:pt x="3089" y="5937"/>
                      <a:pt x="3640" y="5568"/>
                    </a:cubicBezTo>
                    <a:cubicBezTo>
                      <a:pt x="3664" y="5592"/>
                      <a:pt x="3688" y="5629"/>
                      <a:pt x="3700" y="5659"/>
                    </a:cubicBezTo>
                    <a:cubicBezTo>
                      <a:pt x="3870" y="5986"/>
                      <a:pt x="3603" y="6452"/>
                      <a:pt x="3918" y="6773"/>
                    </a:cubicBezTo>
                    <a:cubicBezTo>
                      <a:pt x="4069" y="5865"/>
                      <a:pt x="4148" y="4957"/>
                      <a:pt x="4451" y="4121"/>
                    </a:cubicBezTo>
                    <a:cubicBezTo>
                      <a:pt x="4524" y="4121"/>
                      <a:pt x="4602" y="4121"/>
                      <a:pt x="4639" y="4230"/>
                    </a:cubicBezTo>
                    <a:cubicBezTo>
                      <a:pt x="4663" y="4266"/>
                      <a:pt x="4675" y="4297"/>
                      <a:pt x="4693" y="4333"/>
                    </a:cubicBezTo>
                    <a:cubicBezTo>
                      <a:pt x="4808" y="4672"/>
                      <a:pt x="4626" y="5126"/>
                      <a:pt x="4905" y="5411"/>
                    </a:cubicBezTo>
                    <a:cubicBezTo>
                      <a:pt x="5208" y="4878"/>
                      <a:pt x="5129" y="4200"/>
                      <a:pt x="5541" y="3703"/>
                    </a:cubicBezTo>
                    <a:cubicBezTo>
                      <a:pt x="5577" y="3685"/>
                      <a:pt x="5607" y="3667"/>
                      <a:pt x="5644" y="3661"/>
                    </a:cubicBezTo>
                    <a:cubicBezTo>
                      <a:pt x="5928" y="3564"/>
                      <a:pt x="6176" y="3419"/>
                      <a:pt x="6304" y="3171"/>
                    </a:cubicBezTo>
                    <a:cubicBezTo>
                      <a:pt x="6419" y="2928"/>
                      <a:pt x="6406" y="2656"/>
                      <a:pt x="6388" y="2396"/>
                    </a:cubicBezTo>
                    <a:lnTo>
                      <a:pt x="6322" y="1263"/>
                    </a:lnTo>
                    <a:cubicBezTo>
                      <a:pt x="6304" y="1070"/>
                      <a:pt x="6298" y="882"/>
                      <a:pt x="6237" y="706"/>
                    </a:cubicBezTo>
                    <a:cubicBezTo>
                      <a:pt x="6089" y="297"/>
                      <a:pt x="5648" y="0"/>
                      <a:pt x="5194" y="0"/>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2"/>
              <p:cNvSpPr/>
              <p:nvPr/>
            </p:nvSpPr>
            <p:spPr>
              <a:xfrm>
                <a:off x="2601925" y="2492336"/>
                <a:ext cx="1039108" cy="1145463"/>
              </a:xfrm>
              <a:custGeom>
                <a:rect b="b" l="l" r="r" t="t"/>
                <a:pathLst>
                  <a:path extrusionOk="0" h="7076" w="6419">
                    <a:moveTo>
                      <a:pt x="5194" y="0"/>
                    </a:moveTo>
                    <a:cubicBezTo>
                      <a:pt x="5164" y="0"/>
                      <a:pt x="5135" y="2"/>
                      <a:pt x="5105" y="4"/>
                    </a:cubicBezTo>
                    <a:cubicBezTo>
                      <a:pt x="4729" y="40"/>
                      <a:pt x="4409" y="264"/>
                      <a:pt x="4063" y="404"/>
                    </a:cubicBezTo>
                    <a:cubicBezTo>
                      <a:pt x="3714" y="556"/>
                      <a:pt x="3333" y="634"/>
                      <a:pt x="2950" y="634"/>
                    </a:cubicBezTo>
                    <a:cubicBezTo>
                      <a:pt x="2755" y="634"/>
                      <a:pt x="2560" y="614"/>
                      <a:pt x="2368" y="573"/>
                    </a:cubicBezTo>
                    <a:cubicBezTo>
                      <a:pt x="2211" y="543"/>
                      <a:pt x="2047" y="488"/>
                      <a:pt x="1878" y="488"/>
                    </a:cubicBezTo>
                    <a:cubicBezTo>
                      <a:pt x="1660" y="488"/>
                      <a:pt x="1442" y="567"/>
                      <a:pt x="1248" y="688"/>
                    </a:cubicBezTo>
                    <a:cubicBezTo>
                      <a:pt x="855" y="930"/>
                      <a:pt x="576" y="1324"/>
                      <a:pt x="401" y="1736"/>
                    </a:cubicBezTo>
                    <a:cubicBezTo>
                      <a:pt x="334" y="1905"/>
                      <a:pt x="273" y="2069"/>
                      <a:pt x="231" y="2244"/>
                    </a:cubicBezTo>
                    <a:cubicBezTo>
                      <a:pt x="177" y="2759"/>
                      <a:pt x="122" y="3267"/>
                      <a:pt x="68" y="3782"/>
                    </a:cubicBezTo>
                    <a:cubicBezTo>
                      <a:pt x="25" y="4236"/>
                      <a:pt x="1" y="4757"/>
                      <a:pt x="304" y="5084"/>
                    </a:cubicBezTo>
                    <a:lnTo>
                      <a:pt x="394" y="5175"/>
                    </a:lnTo>
                    <a:cubicBezTo>
                      <a:pt x="746" y="5477"/>
                      <a:pt x="516" y="6083"/>
                      <a:pt x="970" y="6155"/>
                    </a:cubicBezTo>
                    <a:cubicBezTo>
                      <a:pt x="985" y="6159"/>
                      <a:pt x="998" y="6161"/>
                      <a:pt x="1010" y="6161"/>
                    </a:cubicBezTo>
                    <a:cubicBezTo>
                      <a:pt x="1236" y="6161"/>
                      <a:pt x="1013" y="5529"/>
                      <a:pt x="1439" y="5529"/>
                    </a:cubicBezTo>
                    <a:cubicBezTo>
                      <a:pt x="1455" y="5529"/>
                      <a:pt x="1472" y="5530"/>
                      <a:pt x="1490" y="5532"/>
                    </a:cubicBezTo>
                    <a:cubicBezTo>
                      <a:pt x="1521" y="5544"/>
                      <a:pt x="1545" y="5568"/>
                      <a:pt x="1575" y="5592"/>
                    </a:cubicBezTo>
                    <a:cubicBezTo>
                      <a:pt x="1605" y="5610"/>
                      <a:pt x="1630" y="5629"/>
                      <a:pt x="1660" y="5653"/>
                    </a:cubicBezTo>
                    <a:cubicBezTo>
                      <a:pt x="2181" y="6016"/>
                      <a:pt x="1726" y="6924"/>
                      <a:pt x="2259" y="7076"/>
                    </a:cubicBezTo>
                    <a:cubicBezTo>
                      <a:pt x="2483" y="7076"/>
                      <a:pt x="2332" y="6240"/>
                      <a:pt x="2786" y="6240"/>
                    </a:cubicBezTo>
                    <a:cubicBezTo>
                      <a:pt x="2796" y="6230"/>
                      <a:pt x="2805" y="6226"/>
                      <a:pt x="2813" y="6226"/>
                    </a:cubicBezTo>
                    <a:cubicBezTo>
                      <a:pt x="2865" y="6226"/>
                      <a:pt x="2867" y="6414"/>
                      <a:pt x="2883" y="6561"/>
                    </a:cubicBezTo>
                    <a:cubicBezTo>
                      <a:pt x="2895" y="6603"/>
                      <a:pt x="2901" y="6652"/>
                      <a:pt x="2901" y="6688"/>
                    </a:cubicBezTo>
                    <a:cubicBezTo>
                      <a:pt x="2927" y="6869"/>
                      <a:pt x="2961" y="7010"/>
                      <a:pt x="3091" y="7010"/>
                    </a:cubicBezTo>
                    <a:cubicBezTo>
                      <a:pt x="3114" y="7010"/>
                      <a:pt x="3139" y="7006"/>
                      <a:pt x="3167" y="6997"/>
                    </a:cubicBezTo>
                    <a:cubicBezTo>
                      <a:pt x="3543" y="6924"/>
                      <a:pt x="3089" y="5937"/>
                      <a:pt x="3640" y="5568"/>
                    </a:cubicBezTo>
                    <a:cubicBezTo>
                      <a:pt x="3664" y="5592"/>
                      <a:pt x="3688" y="5629"/>
                      <a:pt x="3700" y="5659"/>
                    </a:cubicBezTo>
                    <a:cubicBezTo>
                      <a:pt x="3870" y="5986"/>
                      <a:pt x="3603" y="6452"/>
                      <a:pt x="3918" y="6773"/>
                    </a:cubicBezTo>
                    <a:cubicBezTo>
                      <a:pt x="4069" y="5865"/>
                      <a:pt x="4148" y="4957"/>
                      <a:pt x="4451" y="4121"/>
                    </a:cubicBezTo>
                    <a:cubicBezTo>
                      <a:pt x="4524" y="4121"/>
                      <a:pt x="4602" y="4121"/>
                      <a:pt x="4639" y="4230"/>
                    </a:cubicBezTo>
                    <a:cubicBezTo>
                      <a:pt x="4663" y="4266"/>
                      <a:pt x="4675" y="4297"/>
                      <a:pt x="4693" y="4333"/>
                    </a:cubicBezTo>
                    <a:cubicBezTo>
                      <a:pt x="4808" y="4672"/>
                      <a:pt x="4626" y="5126"/>
                      <a:pt x="4905" y="5411"/>
                    </a:cubicBezTo>
                    <a:cubicBezTo>
                      <a:pt x="5208" y="4878"/>
                      <a:pt x="5129" y="4200"/>
                      <a:pt x="5541" y="3703"/>
                    </a:cubicBezTo>
                    <a:cubicBezTo>
                      <a:pt x="5577" y="3685"/>
                      <a:pt x="5607" y="3667"/>
                      <a:pt x="5644" y="3661"/>
                    </a:cubicBezTo>
                    <a:cubicBezTo>
                      <a:pt x="5928" y="3564"/>
                      <a:pt x="6176" y="3419"/>
                      <a:pt x="6304" y="3171"/>
                    </a:cubicBezTo>
                    <a:cubicBezTo>
                      <a:pt x="6419" y="2928"/>
                      <a:pt x="6406" y="2656"/>
                      <a:pt x="6388" y="2396"/>
                    </a:cubicBezTo>
                    <a:lnTo>
                      <a:pt x="6322" y="1263"/>
                    </a:lnTo>
                    <a:cubicBezTo>
                      <a:pt x="6304" y="1070"/>
                      <a:pt x="6298" y="882"/>
                      <a:pt x="6237" y="706"/>
                    </a:cubicBezTo>
                    <a:cubicBezTo>
                      <a:pt x="6089" y="297"/>
                      <a:pt x="5648" y="0"/>
                      <a:pt x="5194"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2"/>
              <p:cNvSpPr/>
              <p:nvPr/>
            </p:nvSpPr>
            <p:spPr>
              <a:xfrm>
                <a:off x="2632358" y="2516780"/>
                <a:ext cx="978241" cy="947646"/>
              </a:xfrm>
              <a:custGeom>
                <a:rect b="b" l="l" r="r" t="t"/>
                <a:pathLst>
                  <a:path extrusionOk="0" h="5854" w="6043">
                    <a:moveTo>
                      <a:pt x="4884" y="1"/>
                    </a:moveTo>
                    <a:cubicBezTo>
                      <a:pt x="4855" y="1"/>
                      <a:pt x="4825" y="2"/>
                      <a:pt x="4796" y="4"/>
                    </a:cubicBezTo>
                    <a:cubicBezTo>
                      <a:pt x="4445" y="35"/>
                      <a:pt x="4142" y="216"/>
                      <a:pt x="3815" y="337"/>
                    </a:cubicBezTo>
                    <a:cubicBezTo>
                      <a:pt x="3480" y="464"/>
                      <a:pt x="3116" y="527"/>
                      <a:pt x="2750" y="527"/>
                    </a:cubicBezTo>
                    <a:cubicBezTo>
                      <a:pt x="2573" y="527"/>
                      <a:pt x="2396" y="512"/>
                      <a:pt x="2223" y="483"/>
                    </a:cubicBezTo>
                    <a:cubicBezTo>
                      <a:pt x="2071" y="453"/>
                      <a:pt x="1920" y="410"/>
                      <a:pt x="1756" y="410"/>
                    </a:cubicBezTo>
                    <a:cubicBezTo>
                      <a:pt x="1544" y="410"/>
                      <a:pt x="1351" y="483"/>
                      <a:pt x="1169" y="574"/>
                    </a:cubicBezTo>
                    <a:cubicBezTo>
                      <a:pt x="800" y="773"/>
                      <a:pt x="539" y="1100"/>
                      <a:pt x="376" y="1439"/>
                    </a:cubicBezTo>
                    <a:cubicBezTo>
                      <a:pt x="303" y="1579"/>
                      <a:pt x="255" y="1712"/>
                      <a:pt x="213" y="1857"/>
                    </a:cubicBezTo>
                    <a:cubicBezTo>
                      <a:pt x="164" y="2281"/>
                      <a:pt x="116" y="2705"/>
                      <a:pt x="61" y="3129"/>
                    </a:cubicBezTo>
                    <a:cubicBezTo>
                      <a:pt x="19" y="3498"/>
                      <a:pt x="1" y="3940"/>
                      <a:pt x="279" y="4212"/>
                    </a:cubicBezTo>
                    <a:cubicBezTo>
                      <a:pt x="303" y="4237"/>
                      <a:pt x="334" y="4255"/>
                      <a:pt x="364" y="4285"/>
                    </a:cubicBezTo>
                    <a:cubicBezTo>
                      <a:pt x="691" y="4539"/>
                      <a:pt x="479" y="5042"/>
                      <a:pt x="909" y="5102"/>
                    </a:cubicBezTo>
                    <a:cubicBezTo>
                      <a:pt x="922" y="5105"/>
                      <a:pt x="934" y="5106"/>
                      <a:pt x="946" y="5106"/>
                    </a:cubicBezTo>
                    <a:cubicBezTo>
                      <a:pt x="1166" y="5106"/>
                      <a:pt x="948" y="4580"/>
                      <a:pt x="1353" y="4580"/>
                    </a:cubicBezTo>
                    <a:cubicBezTo>
                      <a:pt x="1368" y="4580"/>
                      <a:pt x="1383" y="4580"/>
                      <a:pt x="1399" y="4582"/>
                    </a:cubicBezTo>
                    <a:cubicBezTo>
                      <a:pt x="1423" y="4600"/>
                      <a:pt x="1454" y="4612"/>
                      <a:pt x="1478" y="4630"/>
                    </a:cubicBezTo>
                    <a:cubicBezTo>
                      <a:pt x="1502" y="4642"/>
                      <a:pt x="1532" y="4660"/>
                      <a:pt x="1551" y="4672"/>
                    </a:cubicBezTo>
                    <a:cubicBezTo>
                      <a:pt x="2047" y="4975"/>
                      <a:pt x="1623" y="5726"/>
                      <a:pt x="2120" y="5853"/>
                    </a:cubicBezTo>
                    <a:cubicBezTo>
                      <a:pt x="2332" y="5853"/>
                      <a:pt x="2186" y="5163"/>
                      <a:pt x="2622" y="5163"/>
                    </a:cubicBezTo>
                    <a:cubicBezTo>
                      <a:pt x="2631" y="5155"/>
                      <a:pt x="2638" y="5151"/>
                      <a:pt x="2645" y="5151"/>
                    </a:cubicBezTo>
                    <a:cubicBezTo>
                      <a:pt x="2689" y="5151"/>
                      <a:pt x="2692" y="5313"/>
                      <a:pt x="2713" y="5429"/>
                    </a:cubicBezTo>
                    <a:cubicBezTo>
                      <a:pt x="2719" y="5466"/>
                      <a:pt x="2719" y="5508"/>
                      <a:pt x="2725" y="5544"/>
                    </a:cubicBezTo>
                    <a:cubicBezTo>
                      <a:pt x="2751" y="5693"/>
                      <a:pt x="2785" y="5811"/>
                      <a:pt x="2905" y="5811"/>
                    </a:cubicBezTo>
                    <a:cubicBezTo>
                      <a:pt x="2927" y="5811"/>
                      <a:pt x="2951" y="5807"/>
                      <a:pt x="2979" y="5799"/>
                    </a:cubicBezTo>
                    <a:cubicBezTo>
                      <a:pt x="3331" y="5738"/>
                      <a:pt x="2907" y="4921"/>
                      <a:pt x="3421" y="4612"/>
                    </a:cubicBezTo>
                    <a:cubicBezTo>
                      <a:pt x="3446" y="4636"/>
                      <a:pt x="3470" y="4660"/>
                      <a:pt x="3482" y="4691"/>
                    </a:cubicBezTo>
                    <a:cubicBezTo>
                      <a:pt x="3645" y="4963"/>
                      <a:pt x="3391" y="5344"/>
                      <a:pt x="3688" y="5611"/>
                    </a:cubicBezTo>
                    <a:cubicBezTo>
                      <a:pt x="3833" y="4854"/>
                      <a:pt x="3900" y="4103"/>
                      <a:pt x="4190" y="3419"/>
                    </a:cubicBezTo>
                    <a:cubicBezTo>
                      <a:pt x="4257" y="3419"/>
                      <a:pt x="4330" y="3419"/>
                      <a:pt x="4372" y="3498"/>
                    </a:cubicBezTo>
                    <a:cubicBezTo>
                      <a:pt x="4390" y="3528"/>
                      <a:pt x="4408" y="3558"/>
                      <a:pt x="4414" y="3589"/>
                    </a:cubicBezTo>
                    <a:cubicBezTo>
                      <a:pt x="4523" y="3873"/>
                      <a:pt x="4348" y="4249"/>
                      <a:pt x="4614" y="4485"/>
                    </a:cubicBezTo>
                    <a:cubicBezTo>
                      <a:pt x="4899" y="4043"/>
                      <a:pt x="4826" y="3480"/>
                      <a:pt x="5207" y="3068"/>
                    </a:cubicBezTo>
                    <a:cubicBezTo>
                      <a:pt x="5238" y="3056"/>
                      <a:pt x="5280" y="3038"/>
                      <a:pt x="5310" y="3032"/>
                    </a:cubicBezTo>
                    <a:cubicBezTo>
                      <a:pt x="5565" y="2947"/>
                      <a:pt x="5807" y="2826"/>
                      <a:pt x="5928" y="2620"/>
                    </a:cubicBezTo>
                    <a:cubicBezTo>
                      <a:pt x="6043" y="2426"/>
                      <a:pt x="6025" y="2208"/>
                      <a:pt x="6013" y="1984"/>
                    </a:cubicBezTo>
                    <a:cubicBezTo>
                      <a:pt x="5988" y="1669"/>
                      <a:pt x="5964" y="1361"/>
                      <a:pt x="5946" y="1052"/>
                    </a:cubicBezTo>
                    <a:cubicBezTo>
                      <a:pt x="5934" y="901"/>
                      <a:pt x="5922" y="737"/>
                      <a:pt x="5861" y="586"/>
                    </a:cubicBezTo>
                    <a:cubicBezTo>
                      <a:pt x="5725" y="240"/>
                      <a:pt x="5309" y="1"/>
                      <a:pt x="4884"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2"/>
              <p:cNvSpPr/>
              <p:nvPr/>
            </p:nvSpPr>
            <p:spPr>
              <a:xfrm>
                <a:off x="2201113" y="1870559"/>
                <a:ext cx="1178325" cy="1168450"/>
              </a:xfrm>
              <a:custGeom>
                <a:rect b="b" l="l" r="r" t="t"/>
                <a:pathLst>
                  <a:path extrusionOk="0" h="7218" w="7279">
                    <a:moveTo>
                      <a:pt x="4022" y="0"/>
                    </a:moveTo>
                    <a:cubicBezTo>
                      <a:pt x="3909" y="0"/>
                      <a:pt x="3797" y="4"/>
                      <a:pt x="3688" y="31"/>
                    </a:cubicBezTo>
                    <a:cubicBezTo>
                      <a:pt x="3440" y="85"/>
                      <a:pt x="3234" y="237"/>
                      <a:pt x="3016" y="358"/>
                    </a:cubicBezTo>
                    <a:cubicBezTo>
                      <a:pt x="2715" y="529"/>
                      <a:pt x="2361" y="660"/>
                      <a:pt x="2011" y="660"/>
                    </a:cubicBezTo>
                    <a:cubicBezTo>
                      <a:pt x="1952" y="660"/>
                      <a:pt x="1894" y="656"/>
                      <a:pt x="1835" y="648"/>
                    </a:cubicBezTo>
                    <a:cubicBezTo>
                      <a:pt x="1647" y="630"/>
                      <a:pt x="1466" y="558"/>
                      <a:pt x="1266" y="558"/>
                    </a:cubicBezTo>
                    <a:cubicBezTo>
                      <a:pt x="939" y="570"/>
                      <a:pt x="667" y="769"/>
                      <a:pt x="449" y="975"/>
                    </a:cubicBezTo>
                    <a:cubicBezTo>
                      <a:pt x="297" y="1121"/>
                      <a:pt x="152" y="1278"/>
                      <a:pt x="91" y="1466"/>
                    </a:cubicBezTo>
                    <a:cubicBezTo>
                      <a:pt x="1" y="1762"/>
                      <a:pt x="122" y="2071"/>
                      <a:pt x="200" y="2368"/>
                    </a:cubicBezTo>
                    <a:cubicBezTo>
                      <a:pt x="237" y="2519"/>
                      <a:pt x="267" y="2671"/>
                      <a:pt x="291" y="2828"/>
                    </a:cubicBezTo>
                    <a:cubicBezTo>
                      <a:pt x="322" y="2889"/>
                      <a:pt x="358" y="2949"/>
                      <a:pt x="382" y="3022"/>
                    </a:cubicBezTo>
                    <a:cubicBezTo>
                      <a:pt x="473" y="3252"/>
                      <a:pt x="364" y="3506"/>
                      <a:pt x="316" y="3748"/>
                    </a:cubicBezTo>
                    <a:cubicBezTo>
                      <a:pt x="243" y="4093"/>
                      <a:pt x="297" y="4451"/>
                      <a:pt x="376" y="4796"/>
                    </a:cubicBezTo>
                    <a:cubicBezTo>
                      <a:pt x="382" y="4838"/>
                      <a:pt x="388" y="4868"/>
                      <a:pt x="394" y="4905"/>
                    </a:cubicBezTo>
                    <a:cubicBezTo>
                      <a:pt x="661" y="5655"/>
                      <a:pt x="303" y="6533"/>
                      <a:pt x="806" y="7217"/>
                    </a:cubicBezTo>
                    <a:cubicBezTo>
                      <a:pt x="951" y="6842"/>
                      <a:pt x="806" y="6340"/>
                      <a:pt x="1260" y="6109"/>
                    </a:cubicBezTo>
                    <a:cubicBezTo>
                      <a:pt x="1290" y="6097"/>
                      <a:pt x="1314" y="6091"/>
                      <a:pt x="1333" y="6079"/>
                    </a:cubicBezTo>
                    <a:cubicBezTo>
                      <a:pt x="1405" y="6037"/>
                      <a:pt x="1454" y="5976"/>
                      <a:pt x="1508" y="5916"/>
                    </a:cubicBezTo>
                    <a:cubicBezTo>
                      <a:pt x="1563" y="5849"/>
                      <a:pt x="1617" y="5776"/>
                      <a:pt x="1654" y="5698"/>
                    </a:cubicBezTo>
                    <a:cubicBezTo>
                      <a:pt x="1666" y="5674"/>
                      <a:pt x="1684" y="5643"/>
                      <a:pt x="1696" y="5631"/>
                    </a:cubicBezTo>
                    <a:cubicBezTo>
                      <a:pt x="1782" y="5652"/>
                      <a:pt x="1851" y="5662"/>
                      <a:pt x="1906" y="5662"/>
                    </a:cubicBezTo>
                    <a:cubicBezTo>
                      <a:pt x="2197" y="5662"/>
                      <a:pt x="2123" y="5390"/>
                      <a:pt x="2301" y="5080"/>
                    </a:cubicBezTo>
                    <a:cubicBezTo>
                      <a:pt x="2513" y="5328"/>
                      <a:pt x="2447" y="5643"/>
                      <a:pt x="2471" y="5940"/>
                    </a:cubicBezTo>
                    <a:cubicBezTo>
                      <a:pt x="2477" y="5970"/>
                      <a:pt x="2483" y="5994"/>
                      <a:pt x="2501" y="6025"/>
                    </a:cubicBezTo>
                    <a:cubicBezTo>
                      <a:pt x="2531" y="6079"/>
                      <a:pt x="2568" y="6116"/>
                      <a:pt x="2628" y="6128"/>
                    </a:cubicBezTo>
                    <a:cubicBezTo>
                      <a:pt x="2646" y="6134"/>
                      <a:pt x="2668" y="6137"/>
                      <a:pt x="2689" y="6137"/>
                    </a:cubicBezTo>
                    <a:cubicBezTo>
                      <a:pt x="2710" y="6137"/>
                      <a:pt x="2731" y="6134"/>
                      <a:pt x="2749" y="6128"/>
                    </a:cubicBezTo>
                    <a:cubicBezTo>
                      <a:pt x="2786" y="6122"/>
                      <a:pt x="2834" y="6097"/>
                      <a:pt x="2864" y="6079"/>
                    </a:cubicBezTo>
                    <a:cubicBezTo>
                      <a:pt x="2883" y="6077"/>
                      <a:pt x="2900" y="6077"/>
                      <a:pt x="2917" y="6077"/>
                    </a:cubicBezTo>
                    <a:cubicBezTo>
                      <a:pt x="3413" y="6077"/>
                      <a:pt x="3032" y="6846"/>
                      <a:pt x="3512" y="6969"/>
                    </a:cubicBezTo>
                    <a:cubicBezTo>
                      <a:pt x="3512" y="6031"/>
                      <a:pt x="3512" y="5026"/>
                      <a:pt x="3658" y="4063"/>
                    </a:cubicBezTo>
                    <a:cubicBezTo>
                      <a:pt x="3658" y="4033"/>
                      <a:pt x="3664" y="4009"/>
                      <a:pt x="3664" y="3972"/>
                    </a:cubicBezTo>
                    <a:cubicBezTo>
                      <a:pt x="3682" y="3878"/>
                      <a:pt x="3697" y="3799"/>
                      <a:pt x="3779" y="3799"/>
                    </a:cubicBezTo>
                    <a:cubicBezTo>
                      <a:pt x="3803" y="3799"/>
                      <a:pt x="3833" y="3806"/>
                      <a:pt x="3869" y="3821"/>
                    </a:cubicBezTo>
                    <a:cubicBezTo>
                      <a:pt x="4160" y="3948"/>
                      <a:pt x="3803" y="4511"/>
                      <a:pt x="4227" y="4699"/>
                    </a:cubicBezTo>
                    <a:cubicBezTo>
                      <a:pt x="4360" y="4233"/>
                      <a:pt x="4118" y="3700"/>
                      <a:pt x="4535" y="3331"/>
                    </a:cubicBezTo>
                    <a:cubicBezTo>
                      <a:pt x="4566" y="3306"/>
                      <a:pt x="4596" y="3276"/>
                      <a:pt x="4626" y="3252"/>
                    </a:cubicBezTo>
                    <a:cubicBezTo>
                      <a:pt x="5008" y="3506"/>
                      <a:pt x="4862" y="3881"/>
                      <a:pt x="5080" y="4190"/>
                    </a:cubicBezTo>
                    <a:cubicBezTo>
                      <a:pt x="5133" y="4253"/>
                      <a:pt x="5181" y="4277"/>
                      <a:pt x="5225" y="4277"/>
                    </a:cubicBezTo>
                    <a:cubicBezTo>
                      <a:pt x="5342" y="4277"/>
                      <a:pt x="5437" y="4110"/>
                      <a:pt x="5528" y="3996"/>
                    </a:cubicBezTo>
                    <a:cubicBezTo>
                      <a:pt x="5540" y="3972"/>
                      <a:pt x="5565" y="3960"/>
                      <a:pt x="5583" y="3936"/>
                    </a:cubicBezTo>
                    <a:cubicBezTo>
                      <a:pt x="6358" y="4505"/>
                      <a:pt x="5583" y="5383"/>
                      <a:pt x="6225" y="5946"/>
                    </a:cubicBezTo>
                    <a:cubicBezTo>
                      <a:pt x="6291" y="5322"/>
                      <a:pt x="6158" y="4632"/>
                      <a:pt x="6715" y="4148"/>
                    </a:cubicBezTo>
                    <a:cubicBezTo>
                      <a:pt x="6739" y="4142"/>
                      <a:pt x="6770" y="4124"/>
                      <a:pt x="6794" y="4112"/>
                    </a:cubicBezTo>
                    <a:cubicBezTo>
                      <a:pt x="6872" y="4057"/>
                      <a:pt x="6921" y="3972"/>
                      <a:pt x="6963" y="3888"/>
                    </a:cubicBezTo>
                    <a:cubicBezTo>
                      <a:pt x="7157" y="3542"/>
                      <a:pt x="7278" y="3094"/>
                      <a:pt x="7048" y="2731"/>
                    </a:cubicBezTo>
                    <a:cubicBezTo>
                      <a:pt x="6885" y="2471"/>
                      <a:pt x="6558" y="2301"/>
                      <a:pt x="6406" y="2035"/>
                    </a:cubicBezTo>
                    <a:cubicBezTo>
                      <a:pt x="6237" y="1726"/>
                      <a:pt x="6321" y="1326"/>
                      <a:pt x="6067" y="1066"/>
                    </a:cubicBezTo>
                    <a:cubicBezTo>
                      <a:pt x="5855" y="860"/>
                      <a:pt x="5462" y="806"/>
                      <a:pt x="5353" y="539"/>
                    </a:cubicBezTo>
                    <a:cubicBezTo>
                      <a:pt x="5286" y="370"/>
                      <a:pt x="5347" y="128"/>
                      <a:pt x="5165" y="49"/>
                    </a:cubicBezTo>
                    <a:cubicBezTo>
                      <a:pt x="5111" y="25"/>
                      <a:pt x="5044" y="19"/>
                      <a:pt x="4983" y="19"/>
                    </a:cubicBezTo>
                    <a:cubicBezTo>
                      <a:pt x="4705" y="7"/>
                      <a:pt x="4420" y="7"/>
                      <a:pt x="4136" y="1"/>
                    </a:cubicBezTo>
                    <a:cubicBezTo>
                      <a:pt x="4098" y="1"/>
                      <a:pt x="4060" y="0"/>
                      <a:pt x="4022"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2"/>
              <p:cNvSpPr/>
              <p:nvPr/>
            </p:nvSpPr>
            <p:spPr>
              <a:xfrm>
                <a:off x="2233489" y="1897107"/>
                <a:ext cx="1113573" cy="748857"/>
              </a:xfrm>
              <a:custGeom>
                <a:rect b="b" l="l" r="r" t="t"/>
                <a:pathLst>
                  <a:path extrusionOk="0" h="4626" w="6879">
                    <a:moveTo>
                      <a:pt x="3912" y="0"/>
                    </a:moveTo>
                    <a:cubicBezTo>
                      <a:pt x="3766" y="0"/>
                      <a:pt x="3627" y="0"/>
                      <a:pt x="3488" y="18"/>
                    </a:cubicBezTo>
                    <a:cubicBezTo>
                      <a:pt x="3252" y="55"/>
                      <a:pt x="3058" y="145"/>
                      <a:pt x="2852" y="230"/>
                    </a:cubicBezTo>
                    <a:cubicBezTo>
                      <a:pt x="2567" y="339"/>
                      <a:pt x="2238" y="426"/>
                      <a:pt x="1902" y="426"/>
                    </a:cubicBezTo>
                    <a:cubicBezTo>
                      <a:pt x="1846" y="426"/>
                      <a:pt x="1789" y="423"/>
                      <a:pt x="1732" y="418"/>
                    </a:cubicBezTo>
                    <a:cubicBezTo>
                      <a:pt x="1550" y="406"/>
                      <a:pt x="1375" y="357"/>
                      <a:pt x="1193" y="357"/>
                    </a:cubicBezTo>
                    <a:cubicBezTo>
                      <a:pt x="890" y="357"/>
                      <a:pt x="630" y="497"/>
                      <a:pt x="424" y="624"/>
                    </a:cubicBezTo>
                    <a:cubicBezTo>
                      <a:pt x="279" y="714"/>
                      <a:pt x="146" y="817"/>
                      <a:pt x="91" y="945"/>
                    </a:cubicBezTo>
                    <a:cubicBezTo>
                      <a:pt x="0" y="1132"/>
                      <a:pt x="116" y="1326"/>
                      <a:pt x="188" y="1520"/>
                    </a:cubicBezTo>
                    <a:cubicBezTo>
                      <a:pt x="224" y="1617"/>
                      <a:pt x="255" y="1713"/>
                      <a:pt x="273" y="1810"/>
                    </a:cubicBezTo>
                    <a:cubicBezTo>
                      <a:pt x="303" y="1853"/>
                      <a:pt x="340" y="1889"/>
                      <a:pt x="364" y="1931"/>
                    </a:cubicBezTo>
                    <a:cubicBezTo>
                      <a:pt x="448" y="2083"/>
                      <a:pt x="346" y="2246"/>
                      <a:pt x="303" y="2404"/>
                    </a:cubicBezTo>
                    <a:cubicBezTo>
                      <a:pt x="243" y="2622"/>
                      <a:pt x="285" y="2852"/>
                      <a:pt x="364" y="3076"/>
                    </a:cubicBezTo>
                    <a:lnTo>
                      <a:pt x="388" y="3142"/>
                    </a:lnTo>
                    <a:cubicBezTo>
                      <a:pt x="636" y="3621"/>
                      <a:pt x="303" y="4184"/>
                      <a:pt x="769" y="4626"/>
                    </a:cubicBezTo>
                    <a:cubicBezTo>
                      <a:pt x="909" y="4383"/>
                      <a:pt x="769" y="4069"/>
                      <a:pt x="1193" y="3917"/>
                    </a:cubicBezTo>
                    <a:cubicBezTo>
                      <a:pt x="1217" y="3917"/>
                      <a:pt x="1242" y="3911"/>
                      <a:pt x="1266" y="3899"/>
                    </a:cubicBezTo>
                    <a:cubicBezTo>
                      <a:pt x="1332" y="3881"/>
                      <a:pt x="1387" y="3839"/>
                      <a:pt x="1423" y="3802"/>
                    </a:cubicBezTo>
                    <a:cubicBezTo>
                      <a:pt x="1478" y="3760"/>
                      <a:pt x="1520" y="3711"/>
                      <a:pt x="1556" y="3657"/>
                    </a:cubicBezTo>
                    <a:cubicBezTo>
                      <a:pt x="1575" y="3645"/>
                      <a:pt x="1587" y="3627"/>
                      <a:pt x="1599" y="3615"/>
                    </a:cubicBezTo>
                    <a:cubicBezTo>
                      <a:pt x="1679" y="3628"/>
                      <a:pt x="1743" y="3634"/>
                      <a:pt x="1795" y="3634"/>
                    </a:cubicBezTo>
                    <a:cubicBezTo>
                      <a:pt x="2067" y="3634"/>
                      <a:pt x="2001" y="3461"/>
                      <a:pt x="2174" y="3257"/>
                    </a:cubicBezTo>
                    <a:cubicBezTo>
                      <a:pt x="2374" y="3415"/>
                      <a:pt x="2307" y="3621"/>
                      <a:pt x="2331" y="3802"/>
                    </a:cubicBezTo>
                    <a:cubicBezTo>
                      <a:pt x="2337" y="3820"/>
                      <a:pt x="2344" y="3839"/>
                      <a:pt x="2362" y="3857"/>
                    </a:cubicBezTo>
                    <a:cubicBezTo>
                      <a:pt x="2386" y="3887"/>
                      <a:pt x="2422" y="3917"/>
                      <a:pt x="2483" y="3923"/>
                    </a:cubicBezTo>
                    <a:cubicBezTo>
                      <a:pt x="2501" y="3926"/>
                      <a:pt x="2519" y="3928"/>
                      <a:pt x="2538" y="3928"/>
                    </a:cubicBezTo>
                    <a:cubicBezTo>
                      <a:pt x="2557" y="3928"/>
                      <a:pt x="2577" y="3926"/>
                      <a:pt x="2598" y="3923"/>
                    </a:cubicBezTo>
                    <a:cubicBezTo>
                      <a:pt x="2634" y="3917"/>
                      <a:pt x="2670" y="3911"/>
                      <a:pt x="2701" y="3893"/>
                    </a:cubicBezTo>
                    <a:cubicBezTo>
                      <a:pt x="2716" y="3892"/>
                      <a:pt x="2731" y="3892"/>
                      <a:pt x="2745" y="3892"/>
                    </a:cubicBezTo>
                    <a:cubicBezTo>
                      <a:pt x="3224" y="3892"/>
                      <a:pt x="2859" y="4386"/>
                      <a:pt x="3312" y="4462"/>
                    </a:cubicBezTo>
                    <a:cubicBezTo>
                      <a:pt x="3312" y="3857"/>
                      <a:pt x="3312" y="3221"/>
                      <a:pt x="3451" y="2609"/>
                    </a:cubicBezTo>
                    <a:cubicBezTo>
                      <a:pt x="3451" y="2591"/>
                      <a:pt x="3458" y="2579"/>
                      <a:pt x="3458" y="2555"/>
                    </a:cubicBezTo>
                    <a:cubicBezTo>
                      <a:pt x="3471" y="2491"/>
                      <a:pt x="3485" y="2441"/>
                      <a:pt x="3561" y="2441"/>
                    </a:cubicBezTo>
                    <a:cubicBezTo>
                      <a:pt x="3586" y="2441"/>
                      <a:pt x="3617" y="2446"/>
                      <a:pt x="3657" y="2458"/>
                    </a:cubicBezTo>
                    <a:cubicBezTo>
                      <a:pt x="3930" y="2537"/>
                      <a:pt x="3585" y="2894"/>
                      <a:pt x="3996" y="3015"/>
                    </a:cubicBezTo>
                    <a:cubicBezTo>
                      <a:pt x="4124" y="2712"/>
                      <a:pt x="3887" y="2379"/>
                      <a:pt x="4293" y="2137"/>
                    </a:cubicBezTo>
                    <a:cubicBezTo>
                      <a:pt x="4311" y="2125"/>
                      <a:pt x="4341" y="2107"/>
                      <a:pt x="4384" y="2095"/>
                    </a:cubicBezTo>
                    <a:cubicBezTo>
                      <a:pt x="4747" y="2252"/>
                      <a:pt x="4608" y="2494"/>
                      <a:pt x="4808" y="2688"/>
                    </a:cubicBezTo>
                    <a:cubicBezTo>
                      <a:pt x="4856" y="2729"/>
                      <a:pt x="4901" y="2746"/>
                      <a:pt x="4944" y="2746"/>
                    </a:cubicBezTo>
                    <a:cubicBezTo>
                      <a:pt x="5052" y="2746"/>
                      <a:pt x="5145" y="2641"/>
                      <a:pt x="5231" y="2567"/>
                    </a:cubicBezTo>
                    <a:cubicBezTo>
                      <a:pt x="5244" y="2555"/>
                      <a:pt x="5262" y="2549"/>
                      <a:pt x="5280" y="2531"/>
                    </a:cubicBezTo>
                    <a:cubicBezTo>
                      <a:pt x="6025" y="2894"/>
                      <a:pt x="5280" y="3457"/>
                      <a:pt x="5885" y="3820"/>
                    </a:cubicBezTo>
                    <a:cubicBezTo>
                      <a:pt x="5958" y="3415"/>
                      <a:pt x="5819" y="2979"/>
                      <a:pt x="6352" y="2664"/>
                    </a:cubicBezTo>
                    <a:lnTo>
                      <a:pt x="6418" y="2646"/>
                    </a:lnTo>
                    <a:cubicBezTo>
                      <a:pt x="6503" y="2616"/>
                      <a:pt x="6545" y="2561"/>
                      <a:pt x="6582" y="2507"/>
                    </a:cubicBezTo>
                    <a:cubicBezTo>
                      <a:pt x="6763" y="2252"/>
                      <a:pt x="6878" y="1962"/>
                      <a:pt x="6666" y="1738"/>
                    </a:cubicBezTo>
                    <a:cubicBezTo>
                      <a:pt x="6509" y="1568"/>
                      <a:pt x="6194" y="1465"/>
                      <a:pt x="6061" y="1290"/>
                    </a:cubicBezTo>
                    <a:cubicBezTo>
                      <a:pt x="5904" y="1096"/>
                      <a:pt x="5982" y="836"/>
                      <a:pt x="5734" y="666"/>
                    </a:cubicBezTo>
                    <a:cubicBezTo>
                      <a:pt x="5540" y="539"/>
                      <a:pt x="5159" y="503"/>
                      <a:pt x="5062" y="339"/>
                    </a:cubicBezTo>
                    <a:cubicBezTo>
                      <a:pt x="5001" y="230"/>
                      <a:pt x="5056" y="79"/>
                      <a:pt x="4880" y="24"/>
                    </a:cubicBezTo>
                    <a:cubicBezTo>
                      <a:pt x="4826" y="12"/>
                      <a:pt x="4765" y="12"/>
                      <a:pt x="4717" y="12"/>
                    </a:cubicBezTo>
                    <a:cubicBezTo>
                      <a:pt x="4450" y="12"/>
                      <a:pt x="4184" y="0"/>
                      <a:pt x="3912"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2"/>
              <p:cNvSpPr/>
              <p:nvPr/>
            </p:nvSpPr>
            <p:spPr>
              <a:xfrm>
                <a:off x="2166795" y="1775212"/>
                <a:ext cx="1249875" cy="1408842"/>
              </a:xfrm>
              <a:custGeom>
                <a:rect b="b" l="l" r="r" t="t"/>
                <a:pathLst>
                  <a:path extrusionOk="0" h="8703" w="7721">
                    <a:moveTo>
                      <a:pt x="4218" y="1"/>
                    </a:moveTo>
                    <a:cubicBezTo>
                      <a:pt x="4118" y="1"/>
                      <a:pt x="4018" y="6"/>
                      <a:pt x="3918" y="33"/>
                    </a:cubicBezTo>
                    <a:cubicBezTo>
                      <a:pt x="3652" y="99"/>
                      <a:pt x="3434" y="275"/>
                      <a:pt x="3204" y="426"/>
                    </a:cubicBezTo>
                    <a:cubicBezTo>
                      <a:pt x="2890" y="632"/>
                      <a:pt x="2520" y="793"/>
                      <a:pt x="2149" y="793"/>
                    </a:cubicBezTo>
                    <a:cubicBezTo>
                      <a:pt x="2083" y="793"/>
                      <a:pt x="2016" y="788"/>
                      <a:pt x="1950" y="777"/>
                    </a:cubicBezTo>
                    <a:cubicBezTo>
                      <a:pt x="1752" y="748"/>
                      <a:pt x="1559" y="674"/>
                      <a:pt x="1367" y="674"/>
                    </a:cubicBezTo>
                    <a:cubicBezTo>
                      <a:pt x="1360" y="674"/>
                      <a:pt x="1352" y="674"/>
                      <a:pt x="1345" y="674"/>
                    </a:cubicBezTo>
                    <a:cubicBezTo>
                      <a:pt x="1000" y="680"/>
                      <a:pt x="709" y="923"/>
                      <a:pt x="479" y="1183"/>
                    </a:cubicBezTo>
                    <a:cubicBezTo>
                      <a:pt x="322" y="1352"/>
                      <a:pt x="170" y="1552"/>
                      <a:pt x="104" y="1776"/>
                    </a:cubicBezTo>
                    <a:cubicBezTo>
                      <a:pt x="1" y="2133"/>
                      <a:pt x="134" y="2503"/>
                      <a:pt x="213" y="2860"/>
                    </a:cubicBezTo>
                    <a:cubicBezTo>
                      <a:pt x="261" y="3042"/>
                      <a:pt x="291" y="3223"/>
                      <a:pt x="303" y="3411"/>
                    </a:cubicBezTo>
                    <a:cubicBezTo>
                      <a:pt x="346" y="3490"/>
                      <a:pt x="382" y="3562"/>
                      <a:pt x="406" y="3641"/>
                    </a:cubicBezTo>
                    <a:cubicBezTo>
                      <a:pt x="497" y="3920"/>
                      <a:pt x="382" y="4222"/>
                      <a:pt x="334" y="4519"/>
                    </a:cubicBezTo>
                    <a:cubicBezTo>
                      <a:pt x="261" y="4937"/>
                      <a:pt x="322" y="5367"/>
                      <a:pt x="406" y="5784"/>
                    </a:cubicBezTo>
                    <a:cubicBezTo>
                      <a:pt x="412" y="5827"/>
                      <a:pt x="419" y="5863"/>
                      <a:pt x="425" y="5911"/>
                    </a:cubicBezTo>
                    <a:cubicBezTo>
                      <a:pt x="709" y="6814"/>
                      <a:pt x="328" y="7873"/>
                      <a:pt x="860" y="8702"/>
                    </a:cubicBezTo>
                    <a:cubicBezTo>
                      <a:pt x="1012" y="8248"/>
                      <a:pt x="860" y="7643"/>
                      <a:pt x="1333" y="7364"/>
                    </a:cubicBezTo>
                    <a:cubicBezTo>
                      <a:pt x="1363" y="7358"/>
                      <a:pt x="1387" y="7346"/>
                      <a:pt x="1418" y="7334"/>
                    </a:cubicBezTo>
                    <a:cubicBezTo>
                      <a:pt x="1496" y="7286"/>
                      <a:pt x="1557" y="7219"/>
                      <a:pt x="1599" y="7146"/>
                    </a:cubicBezTo>
                    <a:cubicBezTo>
                      <a:pt x="1660" y="7062"/>
                      <a:pt x="1714" y="6971"/>
                      <a:pt x="1757" y="6880"/>
                    </a:cubicBezTo>
                    <a:cubicBezTo>
                      <a:pt x="1775" y="6850"/>
                      <a:pt x="1787" y="6820"/>
                      <a:pt x="1805" y="6795"/>
                    </a:cubicBezTo>
                    <a:cubicBezTo>
                      <a:pt x="1900" y="6823"/>
                      <a:pt x="1976" y="6836"/>
                      <a:pt x="2036" y="6836"/>
                    </a:cubicBezTo>
                    <a:cubicBezTo>
                      <a:pt x="2340" y="6836"/>
                      <a:pt x="2266" y="6508"/>
                      <a:pt x="2453" y="6129"/>
                    </a:cubicBezTo>
                    <a:cubicBezTo>
                      <a:pt x="2683" y="6432"/>
                      <a:pt x="2604" y="6814"/>
                      <a:pt x="2628" y="7165"/>
                    </a:cubicBezTo>
                    <a:cubicBezTo>
                      <a:pt x="2634" y="7195"/>
                      <a:pt x="2647" y="7237"/>
                      <a:pt x="2659" y="7268"/>
                    </a:cubicBezTo>
                    <a:cubicBezTo>
                      <a:pt x="2689" y="7328"/>
                      <a:pt x="2725" y="7371"/>
                      <a:pt x="2798" y="7395"/>
                    </a:cubicBezTo>
                    <a:cubicBezTo>
                      <a:pt x="2816" y="7400"/>
                      <a:pt x="2835" y="7402"/>
                      <a:pt x="2854" y="7402"/>
                    </a:cubicBezTo>
                    <a:cubicBezTo>
                      <a:pt x="2879" y="7402"/>
                      <a:pt x="2904" y="7398"/>
                      <a:pt x="2925" y="7395"/>
                    </a:cubicBezTo>
                    <a:cubicBezTo>
                      <a:pt x="2967" y="7377"/>
                      <a:pt x="3010" y="7358"/>
                      <a:pt x="3046" y="7334"/>
                    </a:cubicBezTo>
                    <a:cubicBezTo>
                      <a:pt x="3064" y="7332"/>
                      <a:pt x="3082" y="7331"/>
                      <a:pt x="3098" y="7331"/>
                    </a:cubicBezTo>
                    <a:cubicBezTo>
                      <a:pt x="3631" y="7331"/>
                      <a:pt x="3219" y="8259"/>
                      <a:pt x="3736" y="8406"/>
                    </a:cubicBezTo>
                    <a:cubicBezTo>
                      <a:pt x="3736" y="7274"/>
                      <a:pt x="3736" y="6063"/>
                      <a:pt x="3888" y="4912"/>
                    </a:cubicBezTo>
                    <a:cubicBezTo>
                      <a:pt x="3888" y="4882"/>
                      <a:pt x="3894" y="4852"/>
                      <a:pt x="3894" y="4803"/>
                    </a:cubicBezTo>
                    <a:cubicBezTo>
                      <a:pt x="3912" y="4687"/>
                      <a:pt x="3927" y="4596"/>
                      <a:pt x="4013" y="4596"/>
                    </a:cubicBezTo>
                    <a:cubicBezTo>
                      <a:pt x="4039" y="4596"/>
                      <a:pt x="4071" y="4604"/>
                      <a:pt x="4112" y="4622"/>
                    </a:cubicBezTo>
                    <a:cubicBezTo>
                      <a:pt x="4414" y="4773"/>
                      <a:pt x="4039" y="5457"/>
                      <a:pt x="4493" y="5681"/>
                    </a:cubicBezTo>
                    <a:cubicBezTo>
                      <a:pt x="4632" y="5118"/>
                      <a:pt x="4378" y="4483"/>
                      <a:pt x="4814" y="4035"/>
                    </a:cubicBezTo>
                    <a:cubicBezTo>
                      <a:pt x="4844" y="4004"/>
                      <a:pt x="4875" y="3974"/>
                      <a:pt x="4917" y="3944"/>
                    </a:cubicBezTo>
                    <a:cubicBezTo>
                      <a:pt x="5317" y="4246"/>
                      <a:pt x="5165" y="4701"/>
                      <a:pt x="5389" y="5076"/>
                    </a:cubicBezTo>
                    <a:cubicBezTo>
                      <a:pt x="5444" y="5149"/>
                      <a:pt x="5495" y="5179"/>
                      <a:pt x="5543" y="5179"/>
                    </a:cubicBezTo>
                    <a:cubicBezTo>
                      <a:pt x="5668" y="5179"/>
                      <a:pt x="5769" y="4977"/>
                      <a:pt x="5861" y="4846"/>
                    </a:cubicBezTo>
                    <a:cubicBezTo>
                      <a:pt x="5886" y="4822"/>
                      <a:pt x="5898" y="4791"/>
                      <a:pt x="5922" y="4773"/>
                    </a:cubicBezTo>
                    <a:cubicBezTo>
                      <a:pt x="6751" y="5457"/>
                      <a:pt x="5922" y="6517"/>
                      <a:pt x="6600" y="7195"/>
                    </a:cubicBezTo>
                    <a:cubicBezTo>
                      <a:pt x="6679" y="6438"/>
                      <a:pt x="6527" y="5609"/>
                      <a:pt x="7127" y="5027"/>
                    </a:cubicBezTo>
                    <a:cubicBezTo>
                      <a:pt x="7157" y="5009"/>
                      <a:pt x="7175" y="5003"/>
                      <a:pt x="7199" y="4979"/>
                    </a:cubicBezTo>
                    <a:cubicBezTo>
                      <a:pt x="7290" y="4918"/>
                      <a:pt x="7345" y="4816"/>
                      <a:pt x="7381" y="4713"/>
                    </a:cubicBezTo>
                    <a:cubicBezTo>
                      <a:pt x="7593" y="4252"/>
                      <a:pt x="7720" y="3708"/>
                      <a:pt x="7478" y="3278"/>
                    </a:cubicBezTo>
                    <a:cubicBezTo>
                      <a:pt x="7308" y="2957"/>
                      <a:pt x="6957" y="2763"/>
                      <a:pt x="6800" y="2436"/>
                    </a:cubicBezTo>
                    <a:cubicBezTo>
                      <a:pt x="6618" y="2067"/>
                      <a:pt x="6709" y="1570"/>
                      <a:pt x="6437" y="1268"/>
                    </a:cubicBezTo>
                    <a:cubicBezTo>
                      <a:pt x="6207" y="1019"/>
                      <a:pt x="5795" y="953"/>
                      <a:pt x="5680" y="638"/>
                    </a:cubicBezTo>
                    <a:cubicBezTo>
                      <a:pt x="5601" y="432"/>
                      <a:pt x="5674" y="142"/>
                      <a:pt x="5480" y="45"/>
                    </a:cubicBezTo>
                    <a:cubicBezTo>
                      <a:pt x="5419" y="14"/>
                      <a:pt x="5353" y="14"/>
                      <a:pt x="5292" y="14"/>
                    </a:cubicBezTo>
                    <a:cubicBezTo>
                      <a:pt x="4990" y="8"/>
                      <a:pt x="4693" y="8"/>
                      <a:pt x="4390" y="2"/>
                    </a:cubicBezTo>
                    <a:cubicBezTo>
                      <a:pt x="4333" y="2"/>
                      <a:pt x="4276" y="1"/>
                      <a:pt x="4218"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2"/>
              <p:cNvSpPr/>
              <p:nvPr/>
            </p:nvSpPr>
            <p:spPr>
              <a:xfrm>
                <a:off x="2166795" y="1775212"/>
                <a:ext cx="1249875" cy="1408842"/>
              </a:xfrm>
              <a:custGeom>
                <a:rect b="b" l="l" r="r" t="t"/>
                <a:pathLst>
                  <a:path extrusionOk="0" h="8703" w="7721">
                    <a:moveTo>
                      <a:pt x="4218" y="1"/>
                    </a:moveTo>
                    <a:cubicBezTo>
                      <a:pt x="4118" y="1"/>
                      <a:pt x="4018" y="6"/>
                      <a:pt x="3918" y="33"/>
                    </a:cubicBezTo>
                    <a:cubicBezTo>
                      <a:pt x="3652" y="99"/>
                      <a:pt x="3434" y="275"/>
                      <a:pt x="3204" y="426"/>
                    </a:cubicBezTo>
                    <a:cubicBezTo>
                      <a:pt x="2890" y="632"/>
                      <a:pt x="2520" y="793"/>
                      <a:pt x="2149" y="793"/>
                    </a:cubicBezTo>
                    <a:cubicBezTo>
                      <a:pt x="2083" y="793"/>
                      <a:pt x="2016" y="788"/>
                      <a:pt x="1950" y="777"/>
                    </a:cubicBezTo>
                    <a:cubicBezTo>
                      <a:pt x="1752" y="748"/>
                      <a:pt x="1559" y="674"/>
                      <a:pt x="1367" y="674"/>
                    </a:cubicBezTo>
                    <a:cubicBezTo>
                      <a:pt x="1360" y="674"/>
                      <a:pt x="1352" y="674"/>
                      <a:pt x="1345" y="674"/>
                    </a:cubicBezTo>
                    <a:cubicBezTo>
                      <a:pt x="1000" y="680"/>
                      <a:pt x="709" y="923"/>
                      <a:pt x="479" y="1183"/>
                    </a:cubicBezTo>
                    <a:cubicBezTo>
                      <a:pt x="322" y="1352"/>
                      <a:pt x="170" y="1552"/>
                      <a:pt x="104" y="1776"/>
                    </a:cubicBezTo>
                    <a:cubicBezTo>
                      <a:pt x="1" y="2133"/>
                      <a:pt x="134" y="2503"/>
                      <a:pt x="213" y="2860"/>
                    </a:cubicBezTo>
                    <a:cubicBezTo>
                      <a:pt x="261" y="3042"/>
                      <a:pt x="291" y="3223"/>
                      <a:pt x="303" y="3411"/>
                    </a:cubicBezTo>
                    <a:cubicBezTo>
                      <a:pt x="346" y="3490"/>
                      <a:pt x="382" y="3562"/>
                      <a:pt x="406" y="3641"/>
                    </a:cubicBezTo>
                    <a:cubicBezTo>
                      <a:pt x="497" y="3920"/>
                      <a:pt x="382" y="4222"/>
                      <a:pt x="334" y="4519"/>
                    </a:cubicBezTo>
                    <a:cubicBezTo>
                      <a:pt x="261" y="4937"/>
                      <a:pt x="322" y="5367"/>
                      <a:pt x="406" y="5784"/>
                    </a:cubicBezTo>
                    <a:cubicBezTo>
                      <a:pt x="412" y="5827"/>
                      <a:pt x="419" y="5863"/>
                      <a:pt x="425" y="5911"/>
                    </a:cubicBezTo>
                    <a:cubicBezTo>
                      <a:pt x="709" y="6814"/>
                      <a:pt x="328" y="7873"/>
                      <a:pt x="860" y="8702"/>
                    </a:cubicBezTo>
                    <a:cubicBezTo>
                      <a:pt x="1012" y="8248"/>
                      <a:pt x="860" y="7643"/>
                      <a:pt x="1333" y="7364"/>
                    </a:cubicBezTo>
                    <a:cubicBezTo>
                      <a:pt x="1363" y="7358"/>
                      <a:pt x="1387" y="7346"/>
                      <a:pt x="1418" y="7334"/>
                    </a:cubicBezTo>
                    <a:cubicBezTo>
                      <a:pt x="1496" y="7286"/>
                      <a:pt x="1557" y="7219"/>
                      <a:pt x="1599" y="7146"/>
                    </a:cubicBezTo>
                    <a:cubicBezTo>
                      <a:pt x="1660" y="7062"/>
                      <a:pt x="1714" y="6971"/>
                      <a:pt x="1757" y="6880"/>
                    </a:cubicBezTo>
                    <a:cubicBezTo>
                      <a:pt x="1775" y="6850"/>
                      <a:pt x="1787" y="6820"/>
                      <a:pt x="1805" y="6795"/>
                    </a:cubicBezTo>
                    <a:cubicBezTo>
                      <a:pt x="1900" y="6823"/>
                      <a:pt x="1976" y="6836"/>
                      <a:pt x="2036" y="6836"/>
                    </a:cubicBezTo>
                    <a:cubicBezTo>
                      <a:pt x="2340" y="6836"/>
                      <a:pt x="2266" y="6508"/>
                      <a:pt x="2453" y="6129"/>
                    </a:cubicBezTo>
                    <a:cubicBezTo>
                      <a:pt x="2683" y="6432"/>
                      <a:pt x="2604" y="6814"/>
                      <a:pt x="2628" y="7165"/>
                    </a:cubicBezTo>
                    <a:cubicBezTo>
                      <a:pt x="2634" y="7195"/>
                      <a:pt x="2647" y="7237"/>
                      <a:pt x="2659" y="7268"/>
                    </a:cubicBezTo>
                    <a:cubicBezTo>
                      <a:pt x="2689" y="7328"/>
                      <a:pt x="2725" y="7371"/>
                      <a:pt x="2798" y="7395"/>
                    </a:cubicBezTo>
                    <a:cubicBezTo>
                      <a:pt x="2816" y="7400"/>
                      <a:pt x="2835" y="7402"/>
                      <a:pt x="2854" y="7402"/>
                    </a:cubicBezTo>
                    <a:cubicBezTo>
                      <a:pt x="2879" y="7402"/>
                      <a:pt x="2904" y="7398"/>
                      <a:pt x="2925" y="7395"/>
                    </a:cubicBezTo>
                    <a:cubicBezTo>
                      <a:pt x="2967" y="7377"/>
                      <a:pt x="3010" y="7358"/>
                      <a:pt x="3046" y="7334"/>
                    </a:cubicBezTo>
                    <a:cubicBezTo>
                      <a:pt x="3064" y="7332"/>
                      <a:pt x="3082" y="7331"/>
                      <a:pt x="3098" y="7331"/>
                    </a:cubicBezTo>
                    <a:cubicBezTo>
                      <a:pt x="3631" y="7331"/>
                      <a:pt x="3219" y="8259"/>
                      <a:pt x="3736" y="8406"/>
                    </a:cubicBezTo>
                    <a:cubicBezTo>
                      <a:pt x="3736" y="7274"/>
                      <a:pt x="3736" y="6063"/>
                      <a:pt x="3888" y="4912"/>
                    </a:cubicBezTo>
                    <a:cubicBezTo>
                      <a:pt x="3888" y="4882"/>
                      <a:pt x="3894" y="4852"/>
                      <a:pt x="3894" y="4803"/>
                    </a:cubicBezTo>
                    <a:cubicBezTo>
                      <a:pt x="3912" y="4687"/>
                      <a:pt x="3927" y="4596"/>
                      <a:pt x="4013" y="4596"/>
                    </a:cubicBezTo>
                    <a:cubicBezTo>
                      <a:pt x="4039" y="4596"/>
                      <a:pt x="4071" y="4604"/>
                      <a:pt x="4112" y="4622"/>
                    </a:cubicBezTo>
                    <a:cubicBezTo>
                      <a:pt x="4414" y="4773"/>
                      <a:pt x="4039" y="5457"/>
                      <a:pt x="4493" y="5681"/>
                    </a:cubicBezTo>
                    <a:cubicBezTo>
                      <a:pt x="4632" y="5118"/>
                      <a:pt x="4378" y="4483"/>
                      <a:pt x="4814" y="4035"/>
                    </a:cubicBezTo>
                    <a:cubicBezTo>
                      <a:pt x="4844" y="4004"/>
                      <a:pt x="4875" y="3974"/>
                      <a:pt x="4917" y="3944"/>
                    </a:cubicBezTo>
                    <a:cubicBezTo>
                      <a:pt x="5317" y="4246"/>
                      <a:pt x="5165" y="4701"/>
                      <a:pt x="5389" y="5076"/>
                    </a:cubicBezTo>
                    <a:cubicBezTo>
                      <a:pt x="5444" y="5149"/>
                      <a:pt x="5495" y="5179"/>
                      <a:pt x="5543" y="5179"/>
                    </a:cubicBezTo>
                    <a:cubicBezTo>
                      <a:pt x="5668" y="5179"/>
                      <a:pt x="5769" y="4977"/>
                      <a:pt x="5861" y="4846"/>
                    </a:cubicBezTo>
                    <a:cubicBezTo>
                      <a:pt x="5886" y="4822"/>
                      <a:pt x="5898" y="4791"/>
                      <a:pt x="5922" y="4773"/>
                    </a:cubicBezTo>
                    <a:cubicBezTo>
                      <a:pt x="6751" y="5457"/>
                      <a:pt x="5922" y="6517"/>
                      <a:pt x="6600" y="7195"/>
                    </a:cubicBezTo>
                    <a:cubicBezTo>
                      <a:pt x="6679" y="6438"/>
                      <a:pt x="6527" y="5609"/>
                      <a:pt x="7127" y="5027"/>
                    </a:cubicBezTo>
                    <a:cubicBezTo>
                      <a:pt x="7157" y="5009"/>
                      <a:pt x="7175" y="5003"/>
                      <a:pt x="7199" y="4979"/>
                    </a:cubicBezTo>
                    <a:cubicBezTo>
                      <a:pt x="7290" y="4918"/>
                      <a:pt x="7345" y="4816"/>
                      <a:pt x="7381" y="4713"/>
                    </a:cubicBezTo>
                    <a:cubicBezTo>
                      <a:pt x="7593" y="4252"/>
                      <a:pt x="7720" y="3708"/>
                      <a:pt x="7478" y="3278"/>
                    </a:cubicBezTo>
                    <a:cubicBezTo>
                      <a:pt x="7308" y="2957"/>
                      <a:pt x="6957" y="2763"/>
                      <a:pt x="6800" y="2436"/>
                    </a:cubicBezTo>
                    <a:cubicBezTo>
                      <a:pt x="6618" y="2067"/>
                      <a:pt x="6709" y="1570"/>
                      <a:pt x="6437" y="1268"/>
                    </a:cubicBezTo>
                    <a:cubicBezTo>
                      <a:pt x="6207" y="1019"/>
                      <a:pt x="5795" y="953"/>
                      <a:pt x="5680" y="638"/>
                    </a:cubicBezTo>
                    <a:cubicBezTo>
                      <a:pt x="5601" y="432"/>
                      <a:pt x="5674" y="142"/>
                      <a:pt x="5480" y="45"/>
                    </a:cubicBezTo>
                    <a:cubicBezTo>
                      <a:pt x="5419" y="14"/>
                      <a:pt x="5353" y="14"/>
                      <a:pt x="5292" y="14"/>
                    </a:cubicBezTo>
                    <a:cubicBezTo>
                      <a:pt x="4990" y="8"/>
                      <a:pt x="4693" y="8"/>
                      <a:pt x="4390" y="2"/>
                    </a:cubicBezTo>
                    <a:cubicBezTo>
                      <a:pt x="4333" y="2"/>
                      <a:pt x="4276" y="1"/>
                      <a:pt x="4218" y="1"/>
                    </a:cubicBezTo>
                    <a:close/>
                  </a:path>
                </a:pathLst>
              </a:custGeom>
              <a:solidFill>
                <a:srgbClr val="516D5D"/>
              </a:solidFill>
              <a:ln cap="flat" cmpd="sng" w="9525">
                <a:solidFill>
                  <a:srgbClr val="516D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2"/>
              <p:cNvSpPr/>
              <p:nvPr/>
            </p:nvSpPr>
            <p:spPr>
              <a:xfrm>
                <a:off x="2201113" y="1797066"/>
                <a:ext cx="1178325" cy="1168450"/>
              </a:xfrm>
              <a:custGeom>
                <a:rect b="b" l="l" r="r" t="t"/>
                <a:pathLst>
                  <a:path extrusionOk="0" h="7218" w="7279">
                    <a:moveTo>
                      <a:pt x="4022" y="0"/>
                    </a:moveTo>
                    <a:cubicBezTo>
                      <a:pt x="3909" y="0"/>
                      <a:pt x="3797" y="4"/>
                      <a:pt x="3688" y="31"/>
                    </a:cubicBezTo>
                    <a:cubicBezTo>
                      <a:pt x="3440" y="85"/>
                      <a:pt x="3234" y="237"/>
                      <a:pt x="3016" y="358"/>
                    </a:cubicBezTo>
                    <a:cubicBezTo>
                      <a:pt x="2715" y="529"/>
                      <a:pt x="2361" y="660"/>
                      <a:pt x="2011" y="660"/>
                    </a:cubicBezTo>
                    <a:cubicBezTo>
                      <a:pt x="1952" y="660"/>
                      <a:pt x="1894" y="656"/>
                      <a:pt x="1835" y="648"/>
                    </a:cubicBezTo>
                    <a:cubicBezTo>
                      <a:pt x="1647" y="630"/>
                      <a:pt x="1466" y="558"/>
                      <a:pt x="1266" y="558"/>
                    </a:cubicBezTo>
                    <a:cubicBezTo>
                      <a:pt x="939" y="570"/>
                      <a:pt x="667" y="769"/>
                      <a:pt x="449" y="975"/>
                    </a:cubicBezTo>
                    <a:cubicBezTo>
                      <a:pt x="297" y="1121"/>
                      <a:pt x="152" y="1278"/>
                      <a:pt x="91" y="1466"/>
                    </a:cubicBezTo>
                    <a:cubicBezTo>
                      <a:pt x="1" y="1762"/>
                      <a:pt x="122" y="2071"/>
                      <a:pt x="200" y="2368"/>
                    </a:cubicBezTo>
                    <a:cubicBezTo>
                      <a:pt x="237" y="2519"/>
                      <a:pt x="267" y="2670"/>
                      <a:pt x="291" y="2828"/>
                    </a:cubicBezTo>
                    <a:cubicBezTo>
                      <a:pt x="322" y="2888"/>
                      <a:pt x="358" y="2949"/>
                      <a:pt x="382" y="3022"/>
                    </a:cubicBezTo>
                    <a:cubicBezTo>
                      <a:pt x="473" y="3252"/>
                      <a:pt x="364" y="3506"/>
                      <a:pt x="316" y="3748"/>
                    </a:cubicBezTo>
                    <a:cubicBezTo>
                      <a:pt x="243" y="4093"/>
                      <a:pt x="297" y="4450"/>
                      <a:pt x="376" y="4796"/>
                    </a:cubicBezTo>
                    <a:cubicBezTo>
                      <a:pt x="382" y="4838"/>
                      <a:pt x="388" y="4868"/>
                      <a:pt x="394" y="4905"/>
                    </a:cubicBezTo>
                    <a:cubicBezTo>
                      <a:pt x="661" y="5655"/>
                      <a:pt x="303" y="6533"/>
                      <a:pt x="806" y="7217"/>
                    </a:cubicBezTo>
                    <a:cubicBezTo>
                      <a:pt x="951" y="6842"/>
                      <a:pt x="806" y="6339"/>
                      <a:pt x="1260" y="6109"/>
                    </a:cubicBezTo>
                    <a:cubicBezTo>
                      <a:pt x="1290" y="6097"/>
                      <a:pt x="1314" y="6091"/>
                      <a:pt x="1333" y="6079"/>
                    </a:cubicBezTo>
                    <a:cubicBezTo>
                      <a:pt x="1405" y="6037"/>
                      <a:pt x="1454" y="5976"/>
                      <a:pt x="1508" y="5916"/>
                    </a:cubicBezTo>
                    <a:cubicBezTo>
                      <a:pt x="1563" y="5849"/>
                      <a:pt x="1617" y="5776"/>
                      <a:pt x="1654" y="5698"/>
                    </a:cubicBezTo>
                    <a:cubicBezTo>
                      <a:pt x="1666" y="5673"/>
                      <a:pt x="1684" y="5643"/>
                      <a:pt x="1696" y="5631"/>
                    </a:cubicBezTo>
                    <a:cubicBezTo>
                      <a:pt x="1782" y="5652"/>
                      <a:pt x="1851" y="5662"/>
                      <a:pt x="1906" y="5662"/>
                    </a:cubicBezTo>
                    <a:cubicBezTo>
                      <a:pt x="2197" y="5662"/>
                      <a:pt x="2123" y="5390"/>
                      <a:pt x="2301" y="5080"/>
                    </a:cubicBezTo>
                    <a:cubicBezTo>
                      <a:pt x="2513" y="5328"/>
                      <a:pt x="2447" y="5643"/>
                      <a:pt x="2471" y="5940"/>
                    </a:cubicBezTo>
                    <a:cubicBezTo>
                      <a:pt x="2477" y="5970"/>
                      <a:pt x="2483" y="5994"/>
                      <a:pt x="2501" y="6025"/>
                    </a:cubicBezTo>
                    <a:cubicBezTo>
                      <a:pt x="2531" y="6079"/>
                      <a:pt x="2568" y="6115"/>
                      <a:pt x="2628" y="6128"/>
                    </a:cubicBezTo>
                    <a:cubicBezTo>
                      <a:pt x="2646" y="6134"/>
                      <a:pt x="2668" y="6137"/>
                      <a:pt x="2689" y="6137"/>
                    </a:cubicBezTo>
                    <a:cubicBezTo>
                      <a:pt x="2710" y="6137"/>
                      <a:pt x="2731" y="6134"/>
                      <a:pt x="2749" y="6128"/>
                    </a:cubicBezTo>
                    <a:cubicBezTo>
                      <a:pt x="2786" y="6121"/>
                      <a:pt x="2834" y="6097"/>
                      <a:pt x="2864" y="6079"/>
                    </a:cubicBezTo>
                    <a:cubicBezTo>
                      <a:pt x="2883" y="6077"/>
                      <a:pt x="2900" y="6077"/>
                      <a:pt x="2917" y="6077"/>
                    </a:cubicBezTo>
                    <a:cubicBezTo>
                      <a:pt x="3413" y="6077"/>
                      <a:pt x="3032" y="6846"/>
                      <a:pt x="3512" y="6969"/>
                    </a:cubicBezTo>
                    <a:cubicBezTo>
                      <a:pt x="3512" y="6031"/>
                      <a:pt x="3512" y="5026"/>
                      <a:pt x="3658" y="4063"/>
                    </a:cubicBezTo>
                    <a:cubicBezTo>
                      <a:pt x="3658" y="4033"/>
                      <a:pt x="3664" y="4009"/>
                      <a:pt x="3664" y="3972"/>
                    </a:cubicBezTo>
                    <a:cubicBezTo>
                      <a:pt x="3682" y="3878"/>
                      <a:pt x="3697" y="3799"/>
                      <a:pt x="3779" y="3799"/>
                    </a:cubicBezTo>
                    <a:cubicBezTo>
                      <a:pt x="3803" y="3799"/>
                      <a:pt x="3833" y="3806"/>
                      <a:pt x="3869" y="3821"/>
                    </a:cubicBezTo>
                    <a:cubicBezTo>
                      <a:pt x="4160" y="3948"/>
                      <a:pt x="3803" y="4511"/>
                      <a:pt x="4227" y="4699"/>
                    </a:cubicBezTo>
                    <a:cubicBezTo>
                      <a:pt x="4360" y="4233"/>
                      <a:pt x="4118" y="3700"/>
                      <a:pt x="4535" y="3330"/>
                    </a:cubicBezTo>
                    <a:cubicBezTo>
                      <a:pt x="4566" y="3306"/>
                      <a:pt x="4596" y="3276"/>
                      <a:pt x="4626" y="3252"/>
                    </a:cubicBezTo>
                    <a:cubicBezTo>
                      <a:pt x="5008" y="3506"/>
                      <a:pt x="4862" y="3881"/>
                      <a:pt x="5080" y="4190"/>
                    </a:cubicBezTo>
                    <a:cubicBezTo>
                      <a:pt x="5133" y="4252"/>
                      <a:pt x="5181" y="4277"/>
                      <a:pt x="5225" y="4277"/>
                    </a:cubicBezTo>
                    <a:cubicBezTo>
                      <a:pt x="5342" y="4277"/>
                      <a:pt x="5437" y="4110"/>
                      <a:pt x="5528" y="3996"/>
                    </a:cubicBezTo>
                    <a:cubicBezTo>
                      <a:pt x="5540" y="3972"/>
                      <a:pt x="5565" y="3960"/>
                      <a:pt x="5583" y="3936"/>
                    </a:cubicBezTo>
                    <a:cubicBezTo>
                      <a:pt x="6358" y="4505"/>
                      <a:pt x="5583" y="5383"/>
                      <a:pt x="6225" y="5946"/>
                    </a:cubicBezTo>
                    <a:cubicBezTo>
                      <a:pt x="6291" y="5322"/>
                      <a:pt x="6158" y="4632"/>
                      <a:pt x="6715" y="4148"/>
                    </a:cubicBezTo>
                    <a:cubicBezTo>
                      <a:pt x="6739" y="4142"/>
                      <a:pt x="6770" y="4124"/>
                      <a:pt x="6794" y="4111"/>
                    </a:cubicBezTo>
                    <a:cubicBezTo>
                      <a:pt x="6872" y="4057"/>
                      <a:pt x="6921" y="3972"/>
                      <a:pt x="6963" y="3887"/>
                    </a:cubicBezTo>
                    <a:cubicBezTo>
                      <a:pt x="7157" y="3542"/>
                      <a:pt x="7278" y="3094"/>
                      <a:pt x="7048" y="2731"/>
                    </a:cubicBezTo>
                    <a:cubicBezTo>
                      <a:pt x="6885" y="2471"/>
                      <a:pt x="6558" y="2301"/>
                      <a:pt x="6406" y="2035"/>
                    </a:cubicBezTo>
                    <a:cubicBezTo>
                      <a:pt x="6237" y="1726"/>
                      <a:pt x="6321" y="1326"/>
                      <a:pt x="6067" y="1066"/>
                    </a:cubicBezTo>
                    <a:cubicBezTo>
                      <a:pt x="5855" y="860"/>
                      <a:pt x="5462" y="806"/>
                      <a:pt x="5353" y="539"/>
                    </a:cubicBezTo>
                    <a:cubicBezTo>
                      <a:pt x="5286" y="370"/>
                      <a:pt x="5347" y="128"/>
                      <a:pt x="5165" y="49"/>
                    </a:cubicBezTo>
                    <a:cubicBezTo>
                      <a:pt x="5111" y="25"/>
                      <a:pt x="5044" y="19"/>
                      <a:pt x="4983" y="19"/>
                    </a:cubicBezTo>
                    <a:cubicBezTo>
                      <a:pt x="4705" y="7"/>
                      <a:pt x="4420" y="7"/>
                      <a:pt x="4136" y="1"/>
                    </a:cubicBezTo>
                    <a:cubicBezTo>
                      <a:pt x="4098" y="1"/>
                      <a:pt x="4060" y="0"/>
                      <a:pt x="4022"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2"/>
              <p:cNvSpPr/>
              <p:nvPr/>
            </p:nvSpPr>
            <p:spPr>
              <a:xfrm>
                <a:off x="1327939" y="1371648"/>
                <a:ext cx="1150805" cy="1120533"/>
              </a:xfrm>
              <a:custGeom>
                <a:rect b="b" l="l" r="r" t="t"/>
                <a:pathLst>
                  <a:path extrusionOk="0" h="6922" w="7109">
                    <a:moveTo>
                      <a:pt x="3411" y="0"/>
                    </a:moveTo>
                    <a:cubicBezTo>
                      <a:pt x="3335" y="0"/>
                      <a:pt x="3256" y="9"/>
                      <a:pt x="3173" y="31"/>
                    </a:cubicBezTo>
                    <a:cubicBezTo>
                      <a:pt x="2870" y="116"/>
                      <a:pt x="2628" y="376"/>
                      <a:pt x="2301" y="382"/>
                    </a:cubicBezTo>
                    <a:cubicBezTo>
                      <a:pt x="2292" y="383"/>
                      <a:pt x="2283" y="383"/>
                      <a:pt x="2274" y="383"/>
                    </a:cubicBezTo>
                    <a:cubicBezTo>
                      <a:pt x="2173" y="383"/>
                      <a:pt x="2069" y="360"/>
                      <a:pt x="1971" y="360"/>
                    </a:cubicBezTo>
                    <a:cubicBezTo>
                      <a:pt x="1947" y="360"/>
                      <a:pt x="1924" y="361"/>
                      <a:pt x="1901" y="364"/>
                    </a:cubicBezTo>
                    <a:cubicBezTo>
                      <a:pt x="1689" y="407"/>
                      <a:pt x="1544" y="582"/>
                      <a:pt x="1453" y="758"/>
                    </a:cubicBezTo>
                    <a:cubicBezTo>
                      <a:pt x="1362" y="933"/>
                      <a:pt x="1266" y="1121"/>
                      <a:pt x="1078" y="1224"/>
                    </a:cubicBezTo>
                    <a:cubicBezTo>
                      <a:pt x="975" y="1266"/>
                      <a:pt x="872" y="1284"/>
                      <a:pt x="775" y="1321"/>
                    </a:cubicBezTo>
                    <a:cubicBezTo>
                      <a:pt x="642" y="1375"/>
                      <a:pt x="539" y="1454"/>
                      <a:pt x="454" y="1563"/>
                    </a:cubicBezTo>
                    <a:cubicBezTo>
                      <a:pt x="418" y="1617"/>
                      <a:pt x="382" y="1666"/>
                      <a:pt x="357" y="1726"/>
                    </a:cubicBezTo>
                    <a:cubicBezTo>
                      <a:pt x="357" y="1841"/>
                      <a:pt x="327" y="1981"/>
                      <a:pt x="297" y="2108"/>
                    </a:cubicBezTo>
                    <a:cubicBezTo>
                      <a:pt x="291" y="2138"/>
                      <a:pt x="279" y="2150"/>
                      <a:pt x="279" y="2180"/>
                    </a:cubicBezTo>
                    <a:cubicBezTo>
                      <a:pt x="212" y="2828"/>
                      <a:pt x="0" y="3512"/>
                      <a:pt x="424" y="4142"/>
                    </a:cubicBezTo>
                    <a:cubicBezTo>
                      <a:pt x="781" y="3833"/>
                      <a:pt x="424" y="3264"/>
                      <a:pt x="927" y="3016"/>
                    </a:cubicBezTo>
                    <a:lnTo>
                      <a:pt x="927" y="3016"/>
                    </a:lnTo>
                    <a:cubicBezTo>
                      <a:pt x="993" y="3331"/>
                      <a:pt x="854" y="3646"/>
                      <a:pt x="969" y="3985"/>
                    </a:cubicBezTo>
                    <a:cubicBezTo>
                      <a:pt x="975" y="4021"/>
                      <a:pt x="987" y="4051"/>
                      <a:pt x="993" y="4088"/>
                    </a:cubicBezTo>
                    <a:cubicBezTo>
                      <a:pt x="1120" y="4748"/>
                      <a:pt x="1078" y="5444"/>
                      <a:pt x="1138" y="6098"/>
                    </a:cubicBezTo>
                    <a:cubicBezTo>
                      <a:pt x="1562" y="5904"/>
                      <a:pt x="993" y="5280"/>
                      <a:pt x="1701" y="5220"/>
                    </a:cubicBezTo>
                    <a:cubicBezTo>
                      <a:pt x="1723" y="5223"/>
                      <a:pt x="1738" y="5224"/>
                      <a:pt x="1751" y="5224"/>
                    </a:cubicBezTo>
                    <a:cubicBezTo>
                      <a:pt x="1764" y="5224"/>
                      <a:pt x="1774" y="5223"/>
                      <a:pt x="1786" y="5220"/>
                    </a:cubicBezTo>
                    <a:cubicBezTo>
                      <a:pt x="1932" y="5147"/>
                      <a:pt x="1756" y="4717"/>
                      <a:pt x="2125" y="4711"/>
                    </a:cubicBezTo>
                    <a:cubicBezTo>
                      <a:pt x="2156" y="4729"/>
                      <a:pt x="2180" y="4754"/>
                      <a:pt x="2204" y="4784"/>
                    </a:cubicBezTo>
                    <a:cubicBezTo>
                      <a:pt x="2628" y="5286"/>
                      <a:pt x="2561" y="5977"/>
                      <a:pt x="2840" y="6540"/>
                    </a:cubicBezTo>
                    <a:cubicBezTo>
                      <a:pt x="3197" y="6104"/>
                      <a:pt x="2773" y="5474"/>
                      <a:pt x="3264" y="5008"/>
                    </a:cubicBezTo>
                    <a:cubicBezTo>
                      <a:pt x="3294" y="5008"/>
                      <a:pt x="3324" y="5008"/>
                      <a:pt x="3354" y="5020"/>
                    </a:cubicBezTo>
                    <a:cubicBezTo>
                      <a:pt x="3542" y="5074"/>
                      <a:pt x="3609" y="5262"/>
                      <a:pt x="3748" y="5389"/>
                    </a:cubicBezTo>
                    <a:cubicBezTo>
                      <a:pt x="3790" y="5438"/>
                      <a:pt x="3839" y="5468"/>
                      <a:pt x="3893" y="5498"/>
                    </a:cubicBezTo>
                    <a:cubicBezTo>
                      <a:pt x="3923" y="5510"/>
                      <a:pt x="3942" y="5523"/>
                      <a:pt x="3972" y="5535"/>
                    </a:cubicBezTo>
                    <a:cubicBezTo>
                      <a:pt x="4608" y="5855"/>
                      <a:pt x="4045" y="6552"/>
                      <a:pt x="4541" y="6921"/>
                    </a:cubicBezTo>
                    <a:cubicBezTo>
                      <a:pt x="4729" y="6540"/>
                      <a:pt x="4698" y="6110"/>
                      <a:pt x="4783" y="5710"/>
                    </a:cubicBezTo>
                    <a:cubicBezTo>
                      <a:pt x="4789" y="5680"/>
                      <a:pt x="4801" y="5644"/>
                      <a:pt x="4807" y="5613"/>
                    </a:cubicBezTo>
                    <a:cubicBezTo>
                      <a:pt x="4828" y="5498"/>
                      <a:pt x="4881" y="5341"/>
                      <a:pt x="4942" y="5341"/>
                    </a:cubicBezTo>
                    <a:cubicBezTo>
                      <a:pt x="4952" y="5341"/>
                      <a:pt x="4961" y="5345"/>
                      <a:pt x="4971" y="5353"/>
                    </a:cubicBezTo>
                    <a:cubicBezTo>
                      <a:pt x="5261" y="5353"/>
                      <a:pt x="5261" y="5662"/>
                      <a:pt x="5328" y="5922"/>
                    </a:cubicBezTo>
                    <a:cubicBezTo>
                      <a:pt x="5685" y="5450"/>
                      <a:pt x="5449" y="4802"/>
                      <a:pt x="5722" y="4318"/>
                    </a:cubicBezTo>
                    <a:cubicBezTo>
                      <a:pt x="5740" y="4287"/>
                      <a:pt x="5758" y="4257"/>
                      <a:pt x="5782" y="4227"/>
                    </a:cubicBezTo>
                    <a:cubicBezTo>
                      <a:pt x="5831" y="4166"/>
                      <a:pt x="5897" y="4166"/>
                      <a:pt x="5970" y="4166"/>
                    </a:cubicBezTo>
                    <a:cubicBezTo>
                      <a:pt x="6327" y="4542"/>
                      <a:pt x="5970" y="5111"/>
                      <a:pt x="6327" y="5480"/>
                    </a:cubicBezTo>
                    <a:cubicBezTo>
                      <a:pt x="6484" y="5074"/>
                      <a:pt x="6484" y="4620"/>
                      <a:pt x="6533" y="4178"/>
                    </a:cubicBezTo>
                    <a:cubicBezTo>
                      <a:pt x="6533" y="4142"/>
                      <a:pt x="6539" y="4106"/>
                      <a:pt x="6539" y="4076"/>
                    </a:cubicBezTo>
                    <a:cubicBezTo>
                      <a:pt x="6539" y="3979"/>
                      <a:pt x="6539" y="3785"/>
                      <a:pt x="6606" y="3785"/>
                    </a:cubicBezTo>
                    <a:cubicBezTo>
                      <a:pt x="6624" y="3782"/>
                      <a:pt x="6640" y="3780"/>
                      <a:pt x="6655" y="3780"/>
                    </a:cubicBezTo>
                    <a:cubicBezTo>
                      <a:pt x="6935" y="3780"/>
                      <a:pt x="6694" y="4287"/>
                      <a:pt x="7108" y="4287"/>
                    </a:cubicBezTo>
                    <a:cubicBezTo>
                      <a:pt x="7108" y="3658"/>
                      <a:pt x="7108" y="3028"/>
                      <a:pt x="6817" y="2423"/>
                    </a:cubicBezTo>
                    <a:lnTo>
                      <a:pt x="6775" y="2356"/>
                    </a:lnTo>
                    <a:cubicBezTo>
                      <a:pt x="6727" y="2289"/>
                      <a:pt x="6672" y="2223"/>
                      <a:pt x="6636" y="2150"/>
                    </a:cubicBezTo>
                    <a:cubicBezTo>
                      <a:pt x="6430" y="1757"/>
                      <a:pt x="6593" y="1284"/>
                      <a:pt x="6412" y="879"/>
                    </a:cubicBezTo>
                    <a:cubicBezTo>
                      <a:pt x="6260" y="540"/>
                      <a:pt x="5855" y="304"/>
                      <a:pt x="5449" y="304"/>
                    </a:cubicBezTo>
                    <a:cubicBezTo>
                      <a:pt x="5391" y="304"/>
                      <a:pt x="5329" y="310"/>
                      <a:pt x="5268" y="310"/>
                    </a:cubicBezTo>
                    <a:cubicBezTo>
                      <a:pt x="5228" y="310"/>
                      <a:pt x="5189" y="307"/>
                      <a:pt x="5152" y="298"/>
                    </a:cubicBezTo>
                    <a:cubicBezTo>
                      <a:pt x="5025" y="267"/>
                      <a:pt x="4928" y="183"/>
                      <a:pt x="4820" y="122"/>
                    </a:cubicBezTo>
                    <a:cubicBezTo>
                      <a:pt x="4752" y="82"/>
                      <a:pt x="4636" y="39"/>
                      <a:pt x="4505" y="39"/>
                    </a:cubicBezTo>
                    <a:cubicBezTo>
                      <a:pt x="4437" y="39"/>
                      <a:pt x="4365" y="51"/>
                      <a:pt x="4293" y="80"/>
                    </a:cubicBezTo>
                    <a:cubicBezTo>
                      <a:pt x="4239" y="87"/>
                      <a:pt x="4188" y="90"/>
                      <a:pt x="4138" y="90"/>
                    </a:cubicBezTo>
                    <a:cubicBezTo>
                      <a:pt x="3875" y="90"/>
                      <a:pt x="3657" y="0"/>
                      <a:pt x="3411"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2"/>
              <p:cNvSpPr/>
              <p:nvPr/>
            </p:nvSpPr>
            <p:spPr>
              <a:xfrm>
                <a:off x="1360153" y="1395282"/>
                <a:ext cx="1089129" cy="715510"/>
              </a:xfrm>
              <a:custGeom>
                <a:rect b="b" l="l" r="r" t="t"/>
                <a:pathLst>
                  <a:path extrusionOk="0" h="4420" w="6728">
                    <a:moveTo>
                      <a:pt x="3236" y="1"/>
                    </a:moveTo>
                    <a:cubicBezTo>
                      <a:pt x="3160" y="1"/>
                      <a:pt x="3082" y="7"/>
                      <a:pt x="2998" y="24"/>
                    </a:cubicBezTo>
                    <a:cubicBezTo>
                      <a:pt x="2707" y="79"/>
                      <a:pt x="2483" y="242"/>
                      <a:pt x="2181" y="248"/>
                    </a:cubicBezTo>
                    <a:cubicBezTo>
                      <a:pt x="2081" y="248"/>
                      <a:pt x="1984" y="238"/>
                      <a:pt x="1891" y="238"/>
                    </a:cubicBezTo>
                    <a:cubicBezTo>
                      <a:pt x="1860" y="238"/>
                      <a:pt x="1829" y="239"/>
                      <a:pt x="1799" y="242"/>
                    </a:cubicBezTo>
                    <a:cubicBezTo>
                      <a:pt x="1593" y="267"/>
                      <a:pt x="1466" y="382"/>
                      <a:pt x="1375" y="491"/>
                    </a:cubicBezTo>
                    <a:cubicBezTo>
                      <a:pt x="1285" y="606"/>
                      <a:pt x="1194" y="727"/>
                      <a:pt x="1012" y="787"/>
                    </a:cubicBezTo>
                    <a:cubicBezTo>
                      <a:pt x="921" y="818"/>
                      <a:pt x="812" y="824"/>
                      <a:pt x="721" y="848"/>
                    </a:cubicBezTo>
                    <a:cubicBezTo>
                      <a:pt x="600" y="878"/>
                      <a:pt x="497" y="939"/>
                      <a:pt x="419" y="999"/>
                    </a:cubicBezTo>
                    <a:cubicBezTo>
                      <a:pt x="382" y="1029"/>
                      <a:pt x="352" y="1066"/>
                      <a:pt x="328" y="1102"/>
                    </a:cubicBezTo>
                    <a:cubicBezTo>
                      <a:pt x="328" y="1181"/>
                      <a:pt x="304" y="1266"/>
                      <a:pt x="279" y="1344"/>
                    </a:cubicBezTo>
                    <a:cubicBezTo>
                      <a:pt x="267" y="1362"/>
                      <a:pt x="267" y="1375"/>
                      <a:pt x="261" y="1393"/>
                    </a:cubicBezTo>
                    <a:cubicBezTo>
                      <a:pt x="195" y="1798"/>
                      <a:pt x="1" y="2240"/>
                      <a:pt x="401" y="2640"/>
                    </a:cubicBezTo>
                    <a:cubicBezTo>
                      <a:pt x="740" y="2446"/>
                      <a:pt x="401" y="2083"/>
                      <a:pt x="867" y="1926"/>
                    </a:cubicBezTo>
                    <a:lnTo>
                      <a:pt x="867" y="1926"/>
                    </a:lnTo>
                    <a:cubicBezTo>
                      <a:pt x="933" y="2125"/>
                      <a:pt x="800" y="2325"/>
                      <a:pt x="915" y="2543"/>
                    </a:cubicBezTo>
                    <a:lnTo>
                      <a:pt x="939" y="2610"/>
                    </a:lnTo>
                    <a:cubicBezTo>
                      <a:pt x="1061" y="3027"/>
                      <a:pt x="1012" y="3475"/>
                      <a:pt x="1073" y="3893"/>
                    </a:cubicBezTo>
                    <a:cubicBezTo>
                      <a:pt x="1472" y="3766"/>
                      <a:pt x="939" y="3366"/>
                      <a:pt x="1611" y="3330"/>
                    </a:cubicBezTo>
                    <a:cubicBezTo>
                      <a:pt x="1622" y="3332"/>
                      <a:pt x="1632" y="3333"/>
                      <a:pt x="1641" y="3333"/>
                    </a:cubicBezTo>
                    <a:cubicBezTo>
                      <a:pt x="1660" y="3333"/>
                      <a:pt x="1676" y="3330"/>
                      <a:pt x="1684" y="3330"/>
                    </a:cubicBezTo>
                    <a:cubicBezTo>
                      <a:pt x="1823" y="3288"/>
                      <a:pt x="1654" y="3009"/>
                      <a:pt x="2011" y="3003"/>
                    </a:cubicBezTo>
                    <a:lnTo>
                      <a:pt x="2078" y="3052"/>
                    </a:lnTo>
                    <a:cubicBezTo>
                      <a:pt x="2483" y="3366"/>
                      <a:pt x="2411" y="3814"/>
                      <a:pt x="2683" y="4172"/>
                    </a:cubicBezTo>
                    <a:cubicBezTo>
                      <a:pt x="3016" y="3893"/>
                      <a:pt x="2616" y="3488"/>
                      <a:pt x="3089" y="3197"/>
                    </a:cubicBezTo>
                    <a:cubicBezTo>
                      <a:pt x="3119" y="3197"/>
                      <a:pt x="3149" y="3197"/>
                      <a:pt x="3180" y="3203"/>
                    </a:cubicBezTo>
                    <a:cubicBezTo>
                      <a:pt x="3349" y="3233"/>
                      <a:pt x="3422" y="3360"/>
                      <a:pt x="3549" y="3445"/>
                    </a:cubicBezTo>
                    <a:cubicBezTo>
                      <a:pt x="3585" y="3475"/>
                      <a:pt x="3640" y="3488"/>
                      <a:pt x="3682" y="3512"/>
                    </a:cubicBezTo>
                    <a:cubicBezTo>
                      <a:pt x="3706" y="3518"/>
                      <a:pt x="3737" y="3530"/>
                      <a:pt x="3767" y="3536"/>
                    </a:cubicBezTo>
                    <a:cubicBezTo>
                      <a:pt x="4372" y="3742"/>
                      <a:pt x="3827" y="4178"/>
                      <a:pt x="4306" y="4420"/>
                    </a:cubicBezTo>
                    <a:cubicBezTo>
                      <a:pt x="4487" y="4178"/>
                      <a:pt x="4457" y="3905"/>
                      <a:pt x="4530" y="3651"/>
                    </a:cubicBezTo>
                    <a:cubicBezTo>
                      <a:pt x="4542" y="3627"/>
                      <a:pt x="4548" y="3603"/>
                      <a:pt x="4554" y="3590"/>
                    </a:cubicBezTo>
                    <a:cubicBezTo>
                      <a:pt x="4575" y="3516"/>
                      <a:pt x="4629" y="3414"/>
                      <a:pt x="4682" y="3414"/>
                    </a:cubicBezTo>
                    <a:cubicBezTo>
                      <a:pt x="4690" y="3414"/>
                      <a:pt x="4698" y="3416"/>
                      <a:pt x="4705" y="3421"/>
                    </a:cubicBezTo>
                    <a:cubicBezTo>
                      <a:pt x="4978" y="3421"/>
                      <a:pt x="4978" y="3627"/>
                      <a:pt x="5044" y="3784"/>
                    </a:cubicBezTo>
                    <a:cubicBezTo>
                      <a:pt x="5389" y="3481"/>
                      <a:pt x="5159" y="3076"/>
                      <a:pt x="5420" y="2761"/>
                    </a:cubicBezTo>
                    <a:cubicBezTo>
                      <a:pt x="5432" y="2743"/>
                      <a:pt x="5456" y="2725"/>
                      <a:pt x="5480" y="2700"/>
                    </a:cubicBezTo>
                    <a:cubicBezTo>
                      <a:pt x="5517" y="2664"/>
                      <a:pt x="5583" y="2664"/>
                      <a:pt x="5650" y="2664"/>
                    </a:cubicBezTo>
                    <a:cubicBezTo>
                      <a:pt x="5983" y="2906"/>
                      <a:pt x="5650" y="3270"/>
                      <a:pt x="5983" y="3506"/>
                    </a:cubicBezTo>
                    <a:cubicBezTo>
                      <a:pt x="6128" y="3239"/>
                      <a:pt x="6134" y="2955"/>
                      <a:pt x="6183" y="2670"/>
                    </a:cubicBezTo>
                    <a:cubicBezTo>
                      <a:pt x="6183" y="2652"/>
                      <a:pt x="6189" y="2628"/>
                      <a:pt x="6189" y="2604"/>
                    </a:cubicBezTo>
                    <a:cubicBezTo>
                      <a:pt x="6189" y="2543"/>
                      <a:pt x="6189" y="2422"/>
                      <a:pt x="6255" y="2422"/>
                    </a:cubicBezTo>
                    <a:cubicBezTo>
                      <a:pt x="6272" y="2420"/>
                      <a:pt x="6287" y="2419"/>
                      <a:pt x="6301" y="2419"/>
                    </a:cubicBezTo>
                    <a:cubicBezTo>
                      <a:pt x="6576" y="2419"/>
                      <a:pt x="6347" y="2743"/>
                      <a:pt x="6727" y="2743"/>
                    </a:cubicBezTo>
                    <a:cubicBezTo>
                      <a:pt x="6727" y="2337"/>
                      <a:pt x="6727" y="1938"/>
                      <a:pt x="6455" y="1550"/>
                    </a:cubicBezTo>
                    <a:lnTo>
                      <a:pt x="6407" y="1508"/>
                    </a:lnTo>
                    <a:cubicBezTo>
                      <a:pt x="6364" y="1459"/>
                      <a:pt x="6316" y="1423"/>
                      <a:pt x="6279" y="1381"/>
                    </a:cubicBezTo>
                    <a:cubicBezTo>
                      <a:pt x="6086" y="1126"/>
                      <a:pt x="6237" y="824"/>
                      <a:pt x="6068" y="569"/>
                    </a:cubicBezTo>
                    <a:cubicBezTo>
                      <a:pt x="5922" y="351"/>
                      <a:pt x="5547" y="200"/>
                      <a:pt x="5159" y="200"/>
                    </a:cubicBezTo>
                    <a:cubicBezTo>
                      <a:pt x="5123" y="200"/>
                      <a:pt x="5086" y="201"/>
                      <a:pt x="5048" y="201"/>
                    </a:cubicBezTo>
                    <a:cubicBezTo>
                      <a:pt x="4992" y="201"/>
                      <a:pt x="4935" y="199"/>
                      <a:pt x="4881" y="188"/>
                    </a:cubicBezTo>
                    <a:cubicBezTo>
                      <a:pt x="4760" y="176"/>
                      <a:pt x="4669" y="115"/>
                      <a:pt x="4560" y="79"/>
                    </a:cubicBezTo>
                    <a:cubicBezTo>
                      <a:pt x="4487" y="46"/>
                      <a:pt x="4391" y="24"/>
                      <a:pt x="4282" y="24"/>
                    </a:cubicBezTo>
                    <a:cubicBezTo>
                      <a:pt x="4212" y="24"/>
                      <a:pt x="4136" y="33"/>
                      <a:pt x="4057" y="55"/>
                    </a:cubicBezTo>
                    <a:cubicBezTo>
                      <a:pt x="4011" y="59"/>
                      <a:pt x="3966" y="61"/>
                      <a:pt x="3923" y="61"/>
                    </a:cubicBezTo>
                    <a:cubicBezTo>
                      <a:pt x="3671" y="61"/>
                      <a:pt x="3466" y="1"/>
                      <a:pt x="3236"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2"/>
              <p:cNvSpPr/>
              <p:nvPr/>
            </p:nvSpPr>
            <p:spPr>
              <a:xfrm>
                <a:off x="1287632" y="1273388"/>
                <a:ext cx="1227374" cy="1342147"/>
              </a:xfrm>
              <a:custGeom>
                <a:rect b="b" l="l" r="r" t="t"/>
                <a:pathLst>
                  <a:path extrusionOk="0" h="8291" w="7582">
                    <a:moveTo>
                      <a:pt x="3658" y="1"/>
                    </a:moveTo>
                    <a:cubicBezTo>
                      <a:pt x="3572" y="1"/>
                      <a:pt x="3482" y="13"/>
                      <a:pt x="3385" y="45"/>
                    </a:cubicBezTo>
                    <a:cubicBezTo>
                      <a:pt x="3058" y="148"/>
                      <a:pt x="2798" y="450"/>
                      <a:pt x="2459" y="469"/>
                    </a:cubicBezTo>
                    <a:cubicBezTo>
                      <a:pt x="2451" y="469"/>
                      <a:pt x="2444" y="469"/>
                      <a:pt x="2436" y="469"/>
                    </a:cubicBezTo>
                    <a:cubicBezTo>
                      <a:pt x="2325" y="469"/>
                      <a:pt x="2218" y="438"/>
                      <a:pt x="2109" y="438"/>
                    </a:cubicBezTo>
                    <a:cubicBezTo>
                      <a:pt x="2082" y="438"/>
                      <a:pt x="2056" y="440"/>
                      <a:pt x="2029" y="444"/>
                    </a:cubicBezTo>
                    <a:cubicBezTo>
                      <a:pt x="1799" y="481"/>
                      <a:pt x="1648" y="711"/>
                      <a:pt x="1551" y="911"/>
                    </a:cubicBezTo>
                    <a:cubicBezTo>
                      <a:pt x="1454" y="1123"/>
                      <a:pt x="1357" y="1353"/>
                      <a:pt x="1151" y="1468"/>
                    </a:cubicBezTo>
                    <a:cubicBezTo>
                      <a:pt x="1054" y="1516"/>
                      <a:pt x="933" y="1540"/>
                      <a:pt x="824" y="1589"/>
                    </a:cubicBezTo>
                    <a:cubicBezTo>
                      <a:pt x="691" y="1649"/>
                      <a:pt x="576" y="1752"/>
                      <a:pt x="485" y="1873"/>
                    </a:cubicBezTo>
                    <a:cubicBezTo>
                      <a:pt x="437" y="1934"/>
                      <a:pt x="407" y="2000"/>
                      <a:pt x="376" y="2079"/>
                    </a:cubicBezTo>
                    <a:cubicBezTo>
                      <a:pt x="376" y="2224"/>
                      <a:pt x="346" y="2376"/>
                      <a:pt x="316" y="2533"/>
                    </a:cubicBezTo>
                    <a:cubicBezTo>
                      <a:pt x="310" y="2563"/>
                      <a:pt x="304" y="2594"/>
                      <a:pt x="304" y="2618"/>
                    </a:cubicBezTo>
                    <a:cubicBezTo>
                      <a:pt x="225" y="3387"/>
                      <a:pt x="1" y="4222"/>
                      <a:pt x="455" y="4979"/>
                    </a:cubicBezTo>
                    <a:cubicBezTo>
                      <a:pt x="830" y="4598"/>
                      <a:pt x="455" y="3920"/>
                      <a:pt x="982" y="3617"/>
                    </a:cubicBezTo>
                    <a:lnTo>
                      <a:pt x="982" y="3617"/>
                    </a:lnTo>
                    <a:cubicBezTo>
                      <a:pt x="1060" y="3992"/>
                      <a:pt x="909" y="4374"/>
                      <a:pt x="1036" y="4779"/>
                    </a:cubicBezTo>
                    <a:cubicBezTo>
                      <a:pt x="1042" y="4816"/>
                      <a:pt x="1054" y="4864"/>
                      <a:pt x="1060" y="4900"/>
                    </a:cubicBezTo>
                    <a:cubicBezTo>
                      <a:pt x="1194" y="5694"/>
                      <a:pt x="1151" y="6535"/>
                      <a:pt x="1212" y="7316"/>
                    </a:cubicBezTo>
                    <a:cubicBezTo>
                      <a:pt x="1666" y="7086"/>
                      <a:pt x="1060" y="6329"/>
                      <a:pt x="1817" y="6257"/>
                    </a:cubicBezTo>
                    <a:cubicBezTo>
                      <a:pt x="1832" y="6259"/>
                      <a:pt x="1846" y="6261"/>
                      <a:pt x="1859" y="6261"/>
                    </a:cubicBezTo>
                    <a:cubicBezTo>
                      <a:pt x="1878" y="6261"/>
                      <a:pt x="1894" y="6258"/>
                      <a:pt x="1908" y="6251"/>
                    </a:cubicBezTo>
                    <a:cubicBezTo>
                      <a:pt x="2059" y="6166"/>
                      <a:pt x="1878" y="5645"/>
                      <a:pt x="2271" y="5633"/>
                    </a:cubicBezTo>
                    <a:cubicBezTo>
                      <a:pt x="2302" y="5657"/>
                      <a:pt x="2326" y="5694"/>
                      <a:pt x="2356" y="5724"/>
                    </a:cubicBezTo>
                    <a:cubicBezTo>
                      <a:pt x="2810" y="6329"/>
                      <a:pt x="2732" y="7165"/>
                      <a:pt x="3034" y="7843"/>
                    </a:cubicBezTo>
                    <a:cubicBezTo>
                      <a:pt x="3416" y="7316"/>
                      <a:pt x="2962" y="6559"/>
                      <a:pt x="3488" y="5996"/>
                    </a:cubicBezTo>
                    <a:cubicBezTo>
                      <a:pt x="3519" y="5996"/>
                      <a:pt x="3555" y="6008"/>
                      <a:pt x="3585" y="6014"/>
                    </a:cubicBezTo>
                    <a:cubicBezTo>
                      <a:pt x="3785" y="6075"/>
                      <a:pt x="3858" y="6311"/>
                      <a:pt x="4003" y="6462"/>
                    </a:cubicBezTo>
                    <a:cubicBezTo>
                      <a:pt x="4051" y="6511"/>
                      <a:pt x="4100" y="6553"/>
                      <a:pt x="4160" y="6584"/>
                    </a:cubicBezTo>
                    <a:cubicBezTo>
                      <a:pt x="4191" y="6596"/>
                      <a:pt x="4221" y="6614"/>
                      <a:pt x="4251" y="6620"/>
                    </a:cubicBezTo>
                    <a:cubicBezTo>
                      <a:pt x="4929" y="7007"/>
                      <a:pt x="4324" y="7837"/>
                      <a:pt x="4851" y="8291"/>
                    </a:cubicBezTo>
                    <a:cubicBezTo>
                      <a:pt x="5056" y="7837"/>
                      <a:pt x="5020" y="7316"/>
                      <a:pt x="5111" y="6832"/>
                    </a:cubicBezTo>
                    <a:cubicBezTo>
                      <a:pt x="5117" y="6795"/>
                      <a:pt x="5123" y="6747"/>
                      <a:pt x="5129" y="6711"/>
                    </a:cubicBezTo>
                    <a:cubicBezTo>
                      <a:pt x="5150" y="6575"/>
                      <a:pt x="5211" y="6386"/>
                      <a:pt x="5274" y="6386"/>
                    </a:cubicBezTo>
                    <a:cubicBezTo>
                      <a:pt x="5284" y="6386"/>
                      <a:pt x="5294" y="6391"/>
                      <a:pt x="5305" y="6402"/>
                    </a:cubicBezTo>
                    <a:cubicBezTo>
                      <a:pt x="5607" y="6402"/>
                      <a:pt x="5607" y="6777"/>
                      <a:pt x="5686" y="7080"/>
                    </a:cubicBezTo>
                    <a:cubicBezTo>
                      <a:pt x="6061" y="6511"/>
                      <a:pt x="5813" y="5736"/>
                      <a:pt x="6098" y="5143"/>
                    </a:cubicBezTo>
                    <a:cubicBezTo>
                      <a:pt x="6122" y="5106"/>
                      <a:pt x="6140" y="5070"/>
                      <a:pt x="6170" y="5028"/>
                    </a:cubicBezTo>
                    <a:cubicBezTo>
                      <a:pt x="6213" y="4955"/>
                      <a:pt x="6291" y="4955"/>
                      <a:pt x="6364" y="4955"/>
                    </a:cubicBezTo>
                    <a:cubicBezTo>
                      <a:pt x="6746" y="5409"/>
                      <a:pt x="6364" y="6087"/>
                      <a:pt x="6746" y="6541"/>
                    </a:cubicBezTo>
                    <a:cubicBezTo>
                      <a:pt x="6909" y="6051"/>
                      <a:pt x="6915" y="5506"/>
                      <a:pt x="6964" y="4979"/>
                    </a:cubicBezTo>
                    <a:cubicBezTo>
                      <a:pt x="6964" y="4931"/>
                      <a:pt x="6970" y="4888"/>
                      <a:pt x="6976" y="4846"/>
                    </a:cubicBezTo>
                    <a:cubicBezTo>
                      <a:pt x="6976" y="4725"/>
                      <a:pt x="6976" y="4501"/>
                      <a:pt x="7054" y="4501"/>
                    </a:cubicBezTo>
                    <a:cubicBezTo>
                      <a:pt x="7075" y="4497"/>
                      <a:pt x="7093" y="4495"/>
                      <a:pt x="7110" y="4495"/>
                    </a:cubicBezTo>
                    <a:cubicBezTo>
                      <a:pt x="7399" y="4495"/>
                      <a:pt x="7152" y="5106"/>
                      <a:pt x="7581" y="5106"/>
                    </a:cubicBezTo>
                    <a:cubicBezTo>
                      <a:pt x="7581" y="4350"/>
                      <a:pt x="7581" y="3593"/>
                      <a:pt x="7272" y="2860"/>
                    </a:cubicBezTo>
                    <a:cubicBezTo>
                      <a:pt x="7260" y="2830"/>
                      <a:pt x="7242" y="2806"/>
                      <a:pt x="7218" y="2775"/>
                    </a:cubicBezTo>
                    <a:cubicBezTo>
                      <a:pt x="7169" y="2691"/>
                      <a:pt x="7121" y="2618"/>
                      <a:pt x="7079" y="2533"/>
                    </a:cubicBezTo>
                    <a:cubicBezTo>
                      <a:pt x="6855" y="2061"/>
                      <a:pt x="7024" y="1486"/>
                      <a:pt x="6836" y="1001"/>
                    </a:cubicBezTo>
                    <a:cubicBezTo>
                      <a:pt x="6673" y="596"/>
                      <a:pt x="6249" y="305"/>
                      <a:pt x="5813" y="305"/>
                    </a:cubicBezTo>
                    <a:cubicBezTo>
                      <a:pt x="5748" y="305"/>
                      <a:pt x="5685" y="312"/>
                      <a:pt x="5621" y="312"/>
                    </a:cubicBezTo>
                    <a:cubicBezTo>
                      <a:pt x="5579" y="312"/>
                      <a:pt x="5536" y="309"/>
                      <a:pt x="5492" y="299"/>
                    </a:cubicBezTo>
                    <a:cubicBezTo>
                      <a:pt x="5359" y="263"/>
                      <a:pt x="5250" y="160"/>
                      <a:pt x="5141" y="87"/>
                    </a:cubicBezTo>
                    <a:cubicBezTo>
                      <a:pt x="5072" y="63"/>
                      <a:pt x="4975" y="37"/>
                      <a:pt x="4861" y="37"/>
                    </a:cubicBezTo>
                    <a:cubicBezTo>
                      <a:pt x="4775" y="37"/>
                      <a:pt x="4679" y="52"/>
                      <a:pt x="4578" y="93"/>
                    </a:cubicBezTo>
                    <a:cubicBezTo>
                      <a:pt x="4522" y="102"/>
                      <a:pt x="4468" y="106"/>
                      <a:pt x="4415" y="106"/>
                    </a:cubicBezTo>
                    <a:cubicBezTo>
                      <a:pt x="4140" y="106"/>
                      <a:pt x="3914" y="1"/>
                      <a:pt x="3658" y="1"/>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2"/>
              <p:cNvSpPr/>
              <p:nvPr/>
            </p:nvSpPr>
            <p:spPr>
              <a:xfrm>
                <a:off x="1287632" y="1273388"/>
                <a:ext cx="1227374" cy="1342147"/>
              </a:xfrm>
              <a:custGeom>
                <a:rect b="b" l="l" r="r" t="t"/>
                <a:pathLst>
                  <a:path extrusionOk="0" h="8291" w="7582">
                    <a:moveTo>
                      <a:pt x="3658" y="1"/>
                    </a:moveTo>
                    <a:cubicBezTo>
                      <a:pt x="3572" y="1"/>
                      <a:pt x="3482" y="13"/>
                      <a:pt x="3385" y="45"/>
                    </a:cubicBezTo>
                    <a:cubicBezTo>
                      <a:pt x="3058" y="148"/>
                      <a:pt x="2798" y="450"/>
                      <a:pt x="2459" y="469"/>
                    </a:cubicBezTo>
                    <a:cubicBezTo>
                      <a:pt x="2451" y="469"/>
                      <a:pt x="2444" y="469"/>
                      <a:pt x="2436" y="469"/>
                    </a:cubicBezTo>
                    <a:cubicBezTo>
                      <a:pt x="2325" y="469"/>
                      <a:pt x="2218" y="438"/>
                      <a:pt x="2109" y="438"/>
                    </a:cubicBezTo>
                    <a:cubicBezTo>
                      <a:pt x="2082" y="438"/>
                      <a:pt x="2056" y="440"/>
                      <a:pt x="2029" y="444"/>
                    </a:cubicBezTo>
                    <a:cubicBezTo>
                      <a:pt x="1799" y="481"/>
                      <a:pt x="1648" y="711"/>
                      <a:pt x="1551" y="911"/>
                    </a:cubicBezTo>
                    <a:cubicBezTo>
                      <a:pt x="1454" y="1123"/>
                      <a:pt x="1357" y="1353"/>
                      <a:pt x="1151" y="1468"/>
                    </a:cubicBezTo>
                    <a:cubicBezTo>
                      <a:pt x="1054" y="1516"/>
                      <a:pt x="933" y="1540"/>
                      <a:pt x="824" y="1589"/>
                    </a:cubicBezTo>
                    <a:cubicBezTo>
                      <a:pt x="691" y="1649"/>
                      <a:pt x="576" y="1752"/>
                      <a:pt x="485" y="1873"/>
                    </a:cubicBezTo>
                    <a:cubicBezTo>
                      <a:pt x="437" y="1934"/>
                      <a:pt x="407" y="2000"/>
                      <a:pt x="376" y="2079"/>
                    </a:cubicBezTo>
                    <a:cubicBezTo>
                      <a:pt x="376" y="2224"/>
                      <a:pt x="346" y="2376"/>
                      <a:pt x="316" y="2533"/>
                    </a:cubicBezTo>
                    <a:cubicBezTo>
                      <a:pt x="310" y="2563"/>
                      <a:pt x="304" y="2594"/>
                      <a:pt x="304" y="2618"/>
                    </a:cubicBezTo>
                    <a:cubicBezTo>
                      <a:pt x="225" y="3387"/>
                      <a:pt x="1" y="4222"/>
                      <a:pt x="455" y="4979"/>
                    </a:cubicBezTo>
                    <a:cubicBezTo>
                      <a:pt x="830" y="4598"/>
                      <a:pt x="455" y="3920"/>
                      <a:pt x="982" y="3617"/>
                    </a:cubicBezTo>
                    <a:lnTo>
                      <a:pt x="982" y="3617"/>
                    </a:lnTo>
                    <a:cubicBezTo>
                      <a:pt x="1060" y="3992"/>
                      <a:pt x="909" y="4374"/>
                      <a:pt x="1036" y="4779"/>
                    </a:cubicBezTo>
                    <a:cubicBezTo>
                      <a:pt x="1042" y="4816"/>
                      <a:pt x="1054" y="4864"/>
                      <a:pt x="1060" y="4900"/>
                    </a:cubicBezTo>
                    <a:cubicBezTo>
                      <a:pt x="1194" y="5694"/>
                      <a:pt x="1151" y="6535"/>
                      <a:pt x="1212" y="7316"/>
                    </a:cubicBezTo>
                    <a:cubicBezTo>
                      <a:pt x="1666" y="7086"/>
                      <a:pt x="1060" y="6329"/>
                      <a:pt x="1817" y="6257"/>
                    </a:cubicBezTo>
                    <a:cubicBezTo>
                      <a:pt x="1832" y="6259"/>
                      <a:pt x="1846" y="6261"/>
                      <a:pt x="1859" y="6261"/>
                    </a:cubicBezTo>
                    <a:cubicBezTo>
                      <a:pt x="1878" y="6261"/>
                      <a:pt x="1894" y="6258"/>
                      <a:pt x="1908" y="6251"/>
                    </a:cubicBezTo>
                    <a:cubicBezTo>
                      <a:pt x="2059" y="6166"/>
                      <a:pt x="1878" y="5645"/>
                      <a:pt x="2271" y="5633"/>
                    </a:cubicBezTo>
                    <a:cubicBezTo>
                      <a:pt x="2302" y="5657"/>
                      <a:pt x="2326" y="5694"/>
                      <a:pt x="2356" y="5724"/>
                    </a:cubicBezTo>
                    <a:cubicBezTo>
                      <a:pt x="2810" y="6329"/>
                      <a:pt x="2732" y="7165"/>
                      <a:pt x="3034" y="7843"/>
                    </a:cubicBezTo>
                    <a:cubicBezTo>
                      <a:pt x="3416" y="7316"/>
                      <a:pt x="2962" y="6559"/>
                      <a:pt x="3488" y="5996"/>
                    </a:cubicBezTo>
                    <a:cubicBezTo>
                      <a:pt x="3519" y="5996"/>
                      <a:pt x="3555" y="6008"/>
                      <a:pt x="3585" y="6014"/>
                    </a:cubicBezTo>
                    <a:cubicBezTo>
                      <a:pt x="3785" y="6075"/>
                      <a:pt x="3858" y="6311"/>
                      <a:pt x="4003" y="6462"/>
                    </a:cubicBezTo>
                    <a:cubicBezTo>
                      <a:pt x="4051" y="6511"/>
                      <a:pt x="4100" y="6553"/>
                      <a:pt x="4160" y="6584"/>
                    </a:cubicBezTo>
                    <a:cubicBezTo>
                      <a:pt x="4191" y="6596"/>
                      <a:pt x="4221" y="6614"/>
                      <a:pt x="4251" y="6620"/>
                    </a:cubicBezTo>
                    <a:cubicBezTo>
                      <a:pt x="4929" y="7007"/>
                      <a:pt x="4324" y="7837"/>
                      <a:pt x="4851" y="8291"/>
                    </a:cubicBezTo>
                    <a:cubicBezTo>
                      <a:pt x="5056" y="7837"/>
                      <a:pt x="5020" y="7316"/>
                      <a:pt x="5111" y="6832"/>
                    </a:cubicBezTo>
                    <a:cubicBezTo>
                      <a:pt x="5117" y="6795"/>
                      <a:pt x="5123" y="6747"/>
                      <a:pt x="5129" y="6711"/>
                    </a:cubicBezTo>
                    <a:cubicBezTo>
                      <a:pt x="5150" y="6575"/>
                      <a:pt x="5211" y="6386"/>
                      <a:pt x="5274" y="6386"/>
                    </a:cubicBezTo>
                    <a:cubicBezTo>
                      <a:pt x="5284" y="6386"/>
                      <a:pt x="5294" y="6391"/>
                      <a:pt x="5305" y="6402"/>
                    </a:cubicBezTo>
                    <a:cubicBezTo>
                      <a:pt x="5607" y="6402"/>
                      <a:pt x="5607" y="6777"/>
                      <a:pt x="5686" y="7080"/>
                    </a:cubicBezTo>
                    <a:cubicBezTo>
                      <a:pt x="6061" y="6511"/>
                      <a:pt x="5813" y="5736"/>
                      <a:pt x="6098" y="5143"/>
                    </a:cubicBezTo>
                    <a:cubicBezTo>
                      <a:pt x="6122" y="5106"/>
                      <a:pt x="6140" y="5070"/>
                      <a:pt x="6170" y="5028"/>
                    </a:cubicBezTo>
                    <a:cubicBezTo>
                      <a:pt x="6213" y="4955"/>
                      <a:pt x="6291" y="4955"/>
                      <a:pt x="6364" y="4955"/>
                    </a:cubicBezTo>
                    <a:cubicBezTo>
                      <a:pt x="6746" y="5409"/>
                      <a:pt x="6364" y="6087"/>
                      <a:pt x="6746" y="6541"/>
                    </a:cubicBezTo>
                    <a:cubicBezTo>
                      <a:pt x="6909" y="6051"/>
                      <a:pt x="6915" y="5506"/>
                      <a:pt x="6964" y="4979"/>
                    </a:cubicBezTo>
                    <a:cubicBezTo>
                      <a:pt x="6964" y="4931"/>
                      <a:pt x="6970" y="4888"/>
                      <a:pt x="6976" y="4846"/>
                    </a:cubicBezTo>
                    <a:cubicBezTo>
                      <a:pt x="6976" y="4725"/>
                      <a:pt x="6976" y="4501"/>
                      <a:pt x="7054" y="4501"/>
                    </a:cubicBezTo>
                    <a:cubicBezTo>
                      <a:pt x="7075" y="4497"/>
                      <a:pt x="7093" y="4495"/>
                      <a:pt x="7110" y="4495"/>
                    </a:cubicBezTo>
                    <a:cubicBezTo>
                      <a:pt x="7399" y="4495"/>
                      <a:pt x="7152" y="5106"/>
                      <a:pt x="7581" y="5106"/>
                    </a:cubicBezTo>
                    <a:cubicBezTo>
                      <a:pt x="7581" y="4350"/>
                      <a:pt x="7581" y="3593"/>
                      <a:pt x="7272" y="2860"/>
                    </a:cubicBezTo>
                    <a:cubicBezTo>
                      <a:pt x="7260" y="2830"/>
                      <a:pt x="7242" y="2806"/>
                      <a:pt x="7218" y="2775"/>
                    </a:cubicBezTo>
                    <a:cubicBezTo>
                      <a:pt x="7169" y="2691"/>
                      <a:pt x="7121" y="2618"/>
                      <a:pt x="7079" y="2533"/>
                    </a:cubicBezTo>
                    <a:cubicBezTo>
                      <a:pt x="6855" y="2061"/>
                      <a:pt x="7024" y="1486"/>
                      <a:pt x="6836" y="1001"/>
                    </a:cubicBezTo>
                    <a:cubicBezTo>
                      <a:pt x="6673" y="596"/>
                      <a:pt x="6249" y="305"/>
                      <a:pt x="5813" y="305"/>
                    </a:cubicBezTo>
                    <a:cubicBezTo>
                      <a:pt x="5748" y="305"/>
                      <a:pt x="5685" y="312"/>
                      <a:pt x="5621" y="312"/>
                    </a:cubicBezTo>
                    <a:cubicBezTo>
                      <a:pt x="5579" y="312"/>
                      <a:pt x="5536" y="309"/>
                      <a:pt x="5492" y="299"/>
                    </a:cubicBezTo>
                    <a:cubicBezTo>
                      <a:pt x="5359" y="263"/>
                      <a:pt x="5250" y="160"/>
                      <a:pt x="5141" y="87"/>
                    </a:cubicBezTo>
                    <a:cubicBezTo>
                      <a:pt x="5072" y="63"/>
                      <a:pt x="4975" y="37"/>
                      <a:pt x="4861" y="37"/>
                    </a:cubicBezTo>
                    <a:cubicBezTo>
                      <a:pt x="4775" y="37"/>
                      <a:pt x="4679" y="52"/>
                      <a:pt x="4578" y="93"/>
                    </a:cubicBezTo>
                    <a:cubicBezTo>
                      <a:pt x="4522" y="102"/>
                      <a:pt x="4468" y="106"/>
                      <a:pt x="4415" y="106"/>
                    </a:cubicBezTo>
                    <a:cubicBezTo>
                      <a:pt x="4140" y="106"/>
                      <a:pt x="3914" y="1"/>
                      <a:pt x="3658" y="1"/>
                    </a:cubicBezTo>
                    <a:close/>
                  </a:path>
                </a:pathLst>
              </a:custGeom>
              <a:solidFill>
                <a:srgbClr val="516D5D"/>
              </a:solidFill>
              <a:ln cap="flat" cmpd="sng" w="9525">
                <a:solidFill>
                  <a:srgbClr val="516D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2"/>
              <p:cNvSpPr/>
              <p:nvPr/>
            </p:nvSpPr>
            <p:spPr>
              <a:xfrm>
                <a:off x="1327939" y="1298155"/>
                <a:ext cx="1150805" cy="1120371"/>
              </a:xfrm>
              <a:custGeom>
                <a:rect b="b" l="l" r="r" t="t"/>
                <a:pathLst>
                  <a:path extrusionOk="0" h="6921" w="7109">
                    <a:moveTo>
                      <a:pt x="3411" y="0"/>
                    </a:moveTo>
                    <a:cubicBezTo>
                      <a:pt x="3335" y="0"/>
                      <a:pt x="3256" y="9"/>
                      <a:pt x="3173" y="31"/>
                    </a:cubicBezTo>
                    <a:cubicBezTo>
                      <a:pt x="2870" y="116"/>
                      <a:pt x="2628" y="376"/>
                      <a:pt x="2301" y="382"/>
                    </a:cubicBezTo>
                    <a:cubicBezTo>
                      <a:pt x="2292" y="383"/>
                      <a:pt x="2283" y="383"/>
                      <a:pt x="2274" y="383"/>
                    </a:cubicBezTo>
                    <a:cubicBezTo>
                      <a:pt x="2173" y="383"/>
                      <a:pt x="2069" y="360"/>
                      <a:pt x="1971" y="360"/>
                    </a:cubicBezTo>
                    <a:cubicBezTo>
                      <a:pt x="1947" y="360"/>
                      <a:pt x="1924" y="361"/>
                      <a:pt x="1901" y="364"/>
                    </a:cubicBezTo>
                    <a:cubicBezTo>
                      <a:pt x="1689" y="406"/>
                      <a:pt x="1544" y="582"/>
                      <a:pt x="1453" y="758"/>
                    </a:cubicBezTo>
                    <a:cubicBezTo>
                      <a:pt x="1362" y="933"/>
                      <a:pt x="1266" y="1121"/>
                      <a:pt x="1078" y="1224"/>
                    </a:cubicBezTo>
                    <a:cubicBezTo>
                      <a:pt x="975" y="1266"/>
                      <a:pt x="872" y="1284"/>
                      <a:pt x="775" y="1321"/>
                    </a:cubicBezTo>
                    <a:cubicBezTo>
                      <a:pt x="642" y="1375"/>
                      <a:pt x="539" y="1454"/>
                      <a:pt x="454" y="1563"/>
                    </a:cubicBezTo>
                    <a:cubicBezTo>
                      <a:pt x="418" y="1617"/>
                      <a:pt x="382" y="1666"/>
                      <a:pt x="357" y="1726"/>
                    </a:cubicBezTo>
                    <a:cubicBezTo>
                      <a:pt x="357" y="1841"/>
                      <a:pt x="327" y="1981"/>
                      <a:pt x="297" y="2108"/>
                    </a:cubicBezTo>
                    <a:cubicBezTo>
                      <a:pt x="291" y="2138"/>
                      <a:pt x="279" y="2150"/>
                      <a:pt x="279" y="2180"/>
                    </a:cubicBezTo>
                    <a:cubicBezTo>
                      <a:pt x="212" y="2828"/>
                      <a:pt x="0" y="3512"/>
                      <a:pt x="424" y="4142"/>
                    </a:cubicBezTo>
                    <a:cubicBezTo>
                      <a:pt x="781" y="3833"/>
                      <a:pt x="424" y="3264"/>
                      <a:pt x="927" y="3016"/>
                    </a:cubicBezTo>
                    <a:lnTo>
                      <a:pt x="927" y="3016"/>
                    </a:lnTo>
                    <a:cubicBezTo>
                      <a:pt x="993" y="3331"/>
                      <a:pt x="854" y="3646"/>
                      <a:pt x="969" y="3985"/>
                    </a:cubicBezTo>
                    <a:cubicBezTo>
                      <a:pt x="975" y="4021"/>
                      <a:pt x="987" y="4051"/>
                      <a:pt x="993" y="4088"/>
                    </a:cubicBezTo>
                    <a:cubicBezTo>
                      <a:pt x="1120" y="4747"/>
                      <a:pt x="1078" y="5444"/>
                      <a:pt x="1138" y="6098"/>
                    </a:cubicBezTo>
                    <a:cubicBezTo>
                      <a:pt x="1562" y="5904"/>
                      <a:pt x="993" y="5280"/>
                      <a:pt x="1701" y="5220"/>
                    </a:cubicBezTo>
                    <a:cubicBezTo>
                      <a:pt x="1723" y="5223"/>
                      <a:pt x="1738" y="5224"/>
                      <a:pt x="1751" y="5224"/>
                    </a:cubicBezTo>
                    <a:cubicBezTo>
                      <a:pt x="1764" y="5224"/>
                      <a:pt x="1774" y="5223"/>
                      <a:pt x="1786" y="5220"/>
                    </a:cubicBezTo>
                    <a:cubicBezTo>
                      <a:pt x="1932" y="5147"/>
                      <a:pt x="1756" y="4717"/>
                      <a:pt x="2125" y="4711"/>
                    </a:cubicBezTo>
                    <a:cubicBezTo>
                      <a:pt x="2156" y="4729"/>
                      <a:pt x="2180" y="4754"/>
                      <a:pt x="2204" y="4784"/>
                    </a:cubicBezTo>
                    <a:cubicBezTo>
                      <a:pt x="2628" y="5286"/>
                      <a:pt x="2561" y="5977"/>
                      <a:pt x="2840" y="6540"/>
                    </a:cubicBezTo>
                    <a:cubicBezTo>
                      <a:pt x="3197" y="6104"/>
                      <a:pt x="2773" y="5474"/>
                      <a:pt x="3264" y="5008"/>
                    </a:cubicBezTo>
                    <a:cubicBezTo>
                      <a:pt x="3294" y="5008"/>
                      <a:pt x="3324" y="5008"/>
                      <a:pt x="3354" y="5020"/>
                    </a:cubicBezTo>
                    <a:cubicBezTo>
                      <a:pt x="3542" y="5074"/>
                      <a:pt x="3609" y="5262"/>
                      <a:pt x="3748" y="5389"/>
                    </a:cubicBezTo>
                    <a:cubicBezTo>
                      <a:pt x="3790" y="5438"/>
                      <a:pt x="3839" y="5468"/>
                      <a:pt x="3893" y="5498"/>
                    </a:cubicBezTo>
                    <a:cubicBezTo>
                      <a:pt x="3923" y="5510"/>
                      <a:pt x="3942" y="5522"/>
                      <a:pt x="3972" y="5535"/>
                    </a:cubicBezTo>
                    <a:cubicBezTo>
                      <a:pt x="4608" y="5855"/>
                      <a:pt x="4045" y="6552"/>
                      <a:pt x="4541" y="6921"/>
                    </a:cubicBezTo>
                    <a:cubicBezTo>
                      <a:pt x="4729" y="6540"/>
                      <a:pt x="4698" y="6110"/>
                      <a:pt x="4783" y="5710"/>
                    </a:cubicBezTo>
                    <a:cubicBezTo>
                      <a:pt x="4789" y="5680"/>
                      <a:pt x="4801" y="5644"/>
                      <a:pt x="4807" y="5613"/>
                    </a:cubicBezTo>
                    <a:cubicBezTo>
                      <a:pt x="4828" y="5498"/>
                      <a:pt x="4881" y="5341"/>
                      <a:pt x="4942" y="5341"/>
                    </a:cubicBezTo>
                    <a:cubicBezTo>
                      <a:pt x="4952" y="5341"/>
                      <a:pt x="4961" y="5345"/>
                      <a:pt x="4971" y="5353"/>
                    </a:cubicBezTo>
                    <a:cubicBezTo>
                      <a:pt x="5261" y="5353"/>
                      <a:pt x="5261" y="5662"/>
                      <a:pt x="5328" y="5922"/>
                    </a:cubicBezTo>
                    <a:cubicBezTo>
                      <a:pt x="5685" y="5450"/>
                      <a:pt x="5449" y="4802"/>
                      <a:pt x="5722" y="4318"/>
                    </a:cubicBezTo>
                    <a:cubicBezTo>
                      <a:pt x="5740" y="4287"/>
                      <a:pt x="5758" y="4257"/>
                      <a:pt x="5782" y="4227"/>
                    </a:cubicBezTo>
                    <a:cubicBezTo>
                      <a:pt x="5831" y="4166"/>
                      <a:pt x="5897" y="4166"/>
                      <a:pt x="5970" y="4166"/>
                    </a:cubicBezTo>
                    <a:cubicBezTo>
                      <a:pt x="6327" y="4542"/>
                      <a:pt x="5970" y="5111"/>
                      <a:pt x="6327" y="5480"/>
                    </a:cubicBezTo>
                    <a:cubicBezTo>
                      <a:pt x="6484" y="5074"/>
                      <a:pt x="6484" y="4620"/>
                      <a:pt x="6533" y="4178"/>
                    </a:cubicBezTo>
                    <a:cubicBezTo>
                      <a:pt x="6533" y="4142"/>
                      <a:pt x="6539" y="4106"/>
                      <a:pt x="6539" y="4075"/>
                    </a:cubicBezTo>
                    <a:cubicBezTo>
                      <a:pt x="6539" y="3979"/>
                      <a:pt x="6539" y="3785"/>
                      <a:pt x="6606" y="3785"/>
                    </a:cubicBezTo>
                    <a:cubicBezTo>
                      <a:pt x="6624" y="3782"/>
                      <a:pt x="6640" y="3780"/>
                      <a:pt x="6655" y="3780"/>
                    </a:cubicBezTo>
                    <a:cubicBezTo>
                      <a:pt x="6935" y="3780"/>
                      <a:pt x="6694" y="4287"/>
                      <a:pt x="7108" y="4287"/>
                    </a:cubicBezTo>
                    <a:cubicBezTo>
                      <a:pt x="7108" y="3658"/>
                      <a:pt x="7108" y="3028"/>
                      <a:pt x="6817" y="2423"/>
                    </a:cubicBezTo>
                    <a:lnTo>
                      <a:pt x="6775" y="2356"/>
                    </a:lnTo>
                    <a:cubicBezTo>
                      <a:pt x="6727" y="2289"/>
                      <a:pt x="6672" y="2223"/>
                      <a:pt x="6636" y="2150"/>
                    </a:cubicBezTo>
                    <a:cubicBezTo>
                      <a:pt x="6430" y="1757"/>
                      <a:pt x="6593" y="1284"/>
                      <a:pt x="6412" y="879"/>
                    </a:cubicBezTo>
                    <a:cubicBezTo>
                      <a:pt x="6260" y="540"/>
                      <a:pt x="5855" y="304"/>
                      <a:pt x="5449" y="304"/>
                    </a:cubicBezTo>
                    <a:cubicBezTo>
                      <a:pt x="5391" y="304"/>
                      <a:pt x="5329" y="310"/>
                      <a:pt x="5268" y="310"/>
                    </a:cubicBezTo>
                    <a:cubicBezTo>
                      <a:pt x="5228" y="310"/>
                      <a:pt x="5189" y="307"/>
                      <a:pt x="5152" y="297"/>
                    </a:cubicBezTo>
                    <a:cubicBezTo>
                      <a:pt x="5025" y="267"/>
                      <a:pt x="4928" y="182"/>
                      <a:pt x="4820" y="122"/>
                    </a:cubicBezTo>
                    <a:cubicBezTo>
                      <a:pt x="4752" y="82"/>
                      <a:pt x="4636" y="39"/>
                      <a:pt x="4505" y="39"/>
                    </a:cubicBezTo>
                    <a:cubicBezTo>
                      <a:pt x="4437" y="39"/>
                      <a:pt x="4365" y="51"/>
                      <a:pt x="4293" y="80"/>
                    </a:cubicBezTo>
                    <a:cubicBezTo>
                      <a:pt x="4239" y="87"/>
                      <a:pt x="4188" y="90"/>
                      <a:pt x="4138" y="90"/>
                    </a:cubicBezTo>
                    <a:cubicBezTo>
                      <a:pt x="3875" y="90"/>
                      <a:pt x="3657" y="0"/>
                      <a:pt x="3411"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22"/>
            <p:cNvSpPr/>
            <p:nvPr/>
          </p:nvSpPr>
          <p:spPr>
            <a:xfrm>
              <a:off x="288275" y="4434775"/>
              <a:ext cx="1041200" cy="903400"/>
            </a:xfrm>
            <a:custGeom>
              <a:rect b="b" l="l" r="r" t="t"/>
              <a:pathLst>
                <a:path extrusionOk="0" h="36136" w="41648">
                  <a:moveTo>
                    <a:pt x="22349" y="3911"/>
                  </a:moveTo>
                  <a:lnTo>
                    <a:pt x="41648" y="36136"/>
                  </a:lnTo>
                  <a:lnTo>
                    <a:pt x="0" y="35026"/>
                  </a:lnTo>
                  <a:lnTo>
                    <a:pt x="2574" y="0"/>
                  </a:lnTo>
                  <a:close/>
                </a:path>
              </a:pathLst>
            </a:custGeom>
            <a:solidFill>
              <a:srgbClr val="8A7165"/>
            </a:solidFill>
            <a:ln>
              <a:noFill/>
            </a:ln>
          </p:spPr>
        </p:sp>
      </p:grpSp>
      <p:grpSp>
        <p:nvGrpSpPr>
          <p:cNvPr id="1436" name="Google Shape;1436;p22"/>
          <p:cNvGrpSpPr/>
          <p:nvPr/>
        </p:nvGrpSpPr>
        <p:grpSpPr>
          <a:xfrm rot="1137995">
            <a:off x="5937721" y="3003143"/>
            <a:ext cx="1114231" cy="1536115"/>
            <a:chOff x="1260462" y="2282930"/>
            <a:chExt cx="1934529" cy="2667004"/>
          </a:xfrm>
        </p:grpSpPr>
        <p:sp>
          <p:nvSpPr>
            <p:cNvPr id="1437" name="Google Shape;1437;p22"/>
            <p:cNvSpPr/>
            <p:nvPr/>
          </p:nvSpPr>
          <p:spPr>
            <a:xfrm flipH="1">
              <a:off x="2154195" y="3044174"/>
              <a:ext cx="179049" cy="350717"/>
            </a:xfrm>
            <a:custGeom>
              <a:rect b="b" l="l" r="r" t="t"/>
              <a:pathLst>
                <a:path extrusionOk="0" h="1853" w="946">
                  <a:moveTo>
                    <a:pt x="352" y="0"/>
                  </a:moveTo>
                  <a:cubicBezTo>
                    <a:pt x="298" y="291"/>
                    <a:pt x="249" y="575"/>
                    <a:pt x="189" y="866"/>
                  </a:cubicBezTo>
                  <a:lnTo>
                    <a:pt x="98" y="1296"/>
                  </a:lnTo>
                  <a:cubicBezTo>
                    <a:pt x="74" y="1441"/>
                    <a:pt x="37" y="1586"/>
                    <a:pt x="1" y="1726"/>
                  </a:cubicBezTo>
                  <a:lnTo>
                    <a:pt x="655" y="1853"/>
                  </a:lnTo>
                  <a:cubicBezTo>
                    <a:pt x="679" y="1713"/>
                    <a:pt x="709" y="1562"/>
                    <a:pt x="733" y="1417"/>
                  </a:cubicBezTo>
                  <a:lnTo>
                    <a:pt x="806" y="975"/>
                  </a:lnTo>
                  <a:cubicBezTo>
                    <a:pt x="861" y="684"/>
                    <a:pt x="897" y="394"/>
                    <a:pt x="945" y="97"/>
                  </a:cubicBezTo>
                  <a:lnTo>
                    <a:pt x="352"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2"/>
            <p:cNvSpPr/>
            <p:nvPr/>
          </p:nvSpPr>
          <p:spPr>
            <a:xfrm flipH="1">
              <a:off x="2153059" y="3053637"/>
              <a:ext cx="98799" cy="23848"/>
            </a:xfrm>
            <a:custGeom>
              <a:rect b="b" l="l" r="r" t="t"/>
              <a:pathLst>
                <a:path extrusionOk="0" h="126" w="522">
                  <a:moveTo>
                    <a:pt x="110" y="1"/>
                  </a:moveTo>
                  <a:cubicBezTo>
                    <a:pt x="75" y="1"/>
                    <a:pt x="40" y="2"/>
                    <a:pt x="7" y="5"/>
                  </a:cubicBezTo>
                  <a:cubicBezTo>
                    <a:pt x="1" y="5"/>
                    <a:pt x="1" y="11"/>
                    <a:pt x="7" y="23"/>
                  </a:cubicBezTo>
                  <a:cubicBezTo>
                    <a:pt x="170" y="59"/>
                    <a:pt x="340" y="120"/>
                    <a:pt x="515" y="126"/>
                  </a:cubicBezTo>
                  <a:cubicBezTo>
                    <a:pt x="515" y="120"/>
                    <a:pt x="521" y="101"/>
                    <a:pt x="515" y="95"/>
                  </a:cubicBezTo>
                  <a:cubicBezTo>
                    <a:pt x="395" y="23"/>
                    <a:pt x="247" y="1"/>
                    <a:pt x="110"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2"/>
            <p:cNvSpPr/>
            <p:nvPr/>
          </p:nvSpPr>
          <p:spPr>
            <a:xfrm flipH="1">
              <a:off x="2153059" y="3053637"/>
              <a:ext cx="98799" cy="23848"/>
            </a:xfrm>
            <a:custGeom>
              <a:rect b="b" l="l" r="r" t="t"/>
              <a:pathLst>
                <a:path extrusionOk="0" h="126" w="522">
                  <a:moveTo>
                    <a:pt x="110" y="1"/>
                  </a:moveTo>
                  <a:cubicBezTo>
                    <a:pt x="75" y="1"/>
                    <a:pt x="40" y="2"/>
                    <a:pt x="7" y="5"/>
                  </a:cubicBezTo>
                  <a:cubicBezTo>
                    <a:pt x="1" y="5"/>
                    <a:pt x="1" y="11"/>
                    <a:pt x="7" y="23"/>
                  </a:cubicBezTo>
                  <a:cubicBezTo>
                    <a:pt x="170" y="59"/>
                    <a:pt x="340" y="120"/>
                    <a:pt x="515" y="126"/>
                  </a:cubicBezTo>
                  <a:cubicBezTo>
                    <a:pt x="515" y="120"/>
                    <a:pt x="521" y="101"/>
                    <a:pt x="515" y="95"/>
                  </a:cubicBezTo>
                  <a:cubicBezTo>
                    <a:pt x="395" y="23"/>
                    <a:pt x="247" y="1"/>
                    <a:pt x="110"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2"/>
            <p:cNvSpPr/>
            <p:nvPr/>
          </p:nvSpPr>
          <p:spPr>
            <a:xfrm flipH="1">
              <a:off x="2153627" y="3072753"/>
              <a:ext cx="29526" cy="164854"/>
            </a:xfrm>
            <a:custGeom>
              <a:rect b="b" l="l" r="r" t="t"/>
              <a:pathLst>
                <a:path extrusionOk="0" h="871" w="156">
                  <a:moveTo>
                    <a:pt x="148" y="0"/>
                  </a:moveTo>
                  <a:cubicBezTo>
                    <a:pt x="143" y="0"/>
                    <a:pt x="137" y="6"/>
                    <a:pt x="134" y="19"/>
                  </a:cubicBezTo>
                  <a:cubicBezTo>
                    <a:pt x="74" y="297"/>
                    <a:pt x="43" y="588"/>
                    <a:pt x="1" y="866"/>
                  </a:cubicBezTo>
                  <a:cubicBezTo>
                    <a:pt x="1" y="869"/>
                    <a:pt x="3" y="871"/>
                    <a:pt x="4" y="871"/>
                  </a:cubicBezTo>
                  <a:cubicBezTo>
                    <a:pt x="6" y="871"/>
                    <a:pt x="7" y="869"/>
                    <a:pt x="7" y="866"/>
                  </a:cubicBezTo>
                  <a:cubicBezTo>
                    <a:pt x="62" y="588"/>
                    <a:pt x="104" y="297"/>
                    <a:pt x="152" y="19"/>
                  </a:cubicBezTo>
                  <a:cubicBezTo>
                    <a:pt x="155" y="6"/>
                    <a:pt x="152" y="0"/>
                    <a:pt x="148"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2"/>
            <p:cNvSpPr/>
            <p:nvPr/>
          </p:nvSpPr>
          <p:spPr>
            <a:xfrm flipH="1">
              <a:off x="2153627" y="3072753"/>
              <a:ext cx="29526" cy="164854"/>
            </a:xfrm>
            <a:custGeom>
              <a:rect b="b" l="l" r="r" t="t"/>
              <a:pathLst>
                <a:path extrusionOk="0" h="871" w="156">
                  <a:moveTo>
                    <a:pt x="148" y="0"/>
                  </a:moveTo>
                  <a:cubicBezTo>
                    <a:pt x="143" y="0"/>
                    <a:pt x="137" y="6"/>
                    <a:pt x="134" y="19"/>
                  </a:cubicBezTo>
                  <a:cubicBezTo>
                    <a:pt x="74" y="297"/>
                    <a:pt x="43" y="588"/>
                    <a:pt x="1" y="866"/>
                  </a:cubicBezTo>
                  <a:cubicBezTo>
                    <a:pt x="1" y="869"/>
                    <a:pt x="3" y="871"/>
                    <a:pt x="4" y="871"/>
                  </a:cubicBezTo>
                  <a:cubicBezTo>
                    <a:pt x="6" y="871"/>
                    <a:pt x="7" y="869"/>
                    <a:pt x="7" y="866"/>
                  </a:cubicBezTo>
                  <a:cubicBezTo>
                    <a:pt x="62" y="588"/>
                    <a:pt x="104" y="297"/>
                    <a:pt x="152" y="19"/>
                  </a:cubicBezTo>
                  <a:cubicBezTo>
                    <a:pt x="155" y="6"/>
                    <a:pt x="152" y="0"/>
                    <a:pt x="148"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2"/>
            <p:cNvSpPr/>
            <p:nvPr/>
          </p:nvSpPr>
          <p:spPr>
            <a:xfrm flipH="1">
              <a:off x="2190913" y="3103983"/>
              <a:ext cx="72301" cy="22712"/>
            </a:xfrm>
            <a:custGeom>
              <a:rect b="b" l="l" r="r" t="t"/>
              <a:pathLst>
                <a:path extrusionOk="0" h="120" w="382">
                  <a:moveTo>
                    <a:pt x="68" y="0"/>
                  </a:moveTo>
                  <a:cubicBezTo>
                    <a:pt x="45" y="0"/>
                    <a:pt x="22" y="5"/>
                    <a:pt x="0" y="17"/>
                  </a:cubicBezTo>
                  <a:cubicBezTo>
                    <a:pt x="61" y="59"/>
                    <a:pt x="133" y="47"/>
                    <a:pt x="200" y="65"/>
                  </a:cubicBezTo>
                  <a:cubicBezTo>
                    <a:pt x="261" y="78"/>
                    <a:pt x="321" y="96"/>
                    <a:pt x="382" y="120"/>
                  </a:cubicBezTo>
                  <a:lnTo>
                    <a:pt x="382" y="108"/>
                  </a:lnTo>
                  <a:cubicBezTo>
                    <a:pt x="321" y="72"/>
                    <a:pt x="261" y="47"/>
                    <a:pt x="200" y="35"/>
                  </a:cubicBezTo>
                  <a:cubicBezTo>
                    <a:pt x="160" y="19"/>
                    <a:pt x="114" y="0"/>
                    <a:pt x="68"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2"/>
            <p:cNvSpPr/>
            <p:nvPr/>
          </p:nvSpPr>
          <p:spPr>
            <a:xfrm flipH="1">
              <a:off x="2190913" y="3103983"/>
              <a:ext cx="72301" cy="22712"/>
            </a:xfrm>
            <a:custGeom>
              <a:rect b="b" l="l" r="r" t="t"/>
              <a:pathLst>
                <a:path extrusionOk="0" h="120" w="382">
                  <a:moveTo>
                    <a:pt x="68" y="0"/>
                  </a:moveTo>
                  <a:cubicBezTo>
                    <a:pt x="45" y="0"/>
                    <a:pt x="22" y="5"/>
                    <a:pt x="0" y="17"/>
                  </a:cubicBezTo>
                  <a:cubicBezTo>
                    <a:pt x="61" y="59"/>
                    <a:pt x="133" y="47"/>
                    <a:pt x="200" y="65"/>
                  </a:cubicBezTo>
                  <a:cubicBezTo>
                    <a:pt x="261" y="78"/>
                    <a:pt x="321" y="96"/>
                    <a:pt x="382" y="120"/>
                  </a:cubicBezTo>
                  <a:lnTo>
                    <a:pt x="382" y="108"/>
                  </a:lnTo>
                  <a:cubicBezTo>
                    <a:pt x="321" y="72"/>
                    <a:pt x="261" y="47"/>
                    <a:pt x="200" y="35"/>
                  </a:cubicBezTo>
                  <a:cubicBezTo>
                    <a:pt x="160" y="19"/>
                    <a:pt x="114" y="0"/>
                    <a:pt x="68"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2"/>
            <p:cNvSpPr/>
            <p:nvPr/>
          </p:nvSpPr>
          <p:spPr>
            <a:xfrm flipH="1">
              <a:off x="2219493" y="3256724"/>
              <a:ext cx="69084" cy="25930"/>
            </a:xfrm>
            <a:custGeom>
              <a:rect b="b" l="l" r="r" t="t"/>
              <a:pathLst>
                <a:path extrusionOk="0" h="137" w="365">
                  <a:moveTo>
                    <a:pt x="53" y="0"/>
                  </a:moveTo>
                  <a:cubicBezTo>
                    <a:pt x="36" y="0"/>
                    <a:pt x="18" y="3"/>
                    <a:pt x="1" y="9"/>
                  </a:cubicBezTo>
                  <a:cubicBezTo>
                    <a:pt x="49" y="46"/>
                    <a:pt x="104" y="40"/>
                    <a:pt x="152" y="52"/>
                  </a:cubicBezTo>
                  <a:cubicBezTo>
                    <a:pt x="225" y="70"/>
                    <a:pt x="292" y="100"/>
                    <a:pt x="358" y="136"/>
                  </a:cubicBezTo>
                  <a:cubicBezTo>
                    <a:pt x="364" y="136"/>
                    <a:pt x="364" y="130"/>
                    <a:pt x="358" y="130"/>
                  </a:cubicBezTo>
                  <a:cubicBezTo>
                    <a:pt x="304" y="82"/>
                    <a:pt x="243" y="58"/>
                    <a:pt x="183" y="40"/>
                  </a:cubicBezTo>
                  <a:cubicBezTo>
                    <a:pt x="147" y="22"/>
                    <a:pt x="101" y="0"/>
                    <a:pt x="53"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2"/>
            <p:cNvSpPr/>
            <p:nvPr/>
          </p:nvSpPr>
          <p:spPr>
            <a:xfrm flipH="1">
              <a:off x="2219493" y="3256724"/>
              <a:ext cx="69084" cy="25930"/>
            </a:xfrm>
            <a:custGeom>
              <a:rect b="b" l="l" r="r" t="t"/>
              <a:pathLst>
                <a:path extrusionOk="0" h="137" w="365">
                  <a:moveTo>
                    <a:pt x="53" y="0"/>
                  </a:moveTo>
                  <a:cubicBezTo>
                    <a:pt x="36" y="0"/>
                    <a:pt x="18" y="3"/>
                    <a:pt x="1" y="9"/>
                  </a:cubicBezTo>
                  <a:cubicBezTo>
                    <a:pt x="49" y="46"/>
                    <a:pt x="104" y="40"/>
                    <a:pt x="152" y="52"/>
                  </a:cubicBezTo>
                  <a:cubicBezTo>
                    <a:pt x="225" y="70"/>
                    <a:pt x="292" y="100"/>
                    <a:pt x="358" y="136"/>
                  </a:cubicBezTo>
                  <a:cubicBezTo>
                    <a:pt x="364" y="136"/>
                    <a:pt x="364" y="130"/>
                    <a:pt x="358" y="130"/>
                  </a:cubicBezTo>
                  <a:cubicBezTo>
                    <a:pt x="304" y="82"/>
                    <a:pt x="243" y="58"/>
                    <a:pt x="183" y="40"/>
                  </a:cubicBezTo>
                  <a:cubicBezTo>
                    <a:pt x="147" y="22"/>
                    <a:pt x="101" y="0"/>
                    <a:pt x="53"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2"/>
            <p:cNvSpPr/>
            <p:nvPr/>
          </p:nvSpPr>
          <p:spPr>
            <a:xfrm flipH="1">
              <a:off x="2228767" y="3145812"/>
              <a:ext cx="21955" cy="5678"/>
            </a:xfrm>
            <a:custGeom>
              <a:rect b="b" l="l" r="r" t="t"/>
              <a:pathLst>
                <a:path extrusionOk="0" h="30" w="116">
                  <a:moveTo>
                    <a:pt x="50" y="1"/>
                  </a:moveTo>
                  <a:cubicBezTo>
                    <a:pt x="34" y="1"/>
                    <a:pt x="16" y="3"/>
                    <a:pt x="1" y="8"/>
                  </a:cubicBezTo>
                  <a:cubicBezTo>
                    <a:pt x="21" y="24"/>
                    <a:pt x="47" y="29"/>
                    <a:pt x="70" y="29"/>
                  </a:cubicBezTo>
                  <a:cubicBezTo>
                    <a:pt x="82" y="29"/>
                    <a:pt x="94" y="28"/>
                    <a:pt x="104" y="26"/>
                  </a:cubicBezTo>
                  <a:cubicBezTo>
                    <a:pt x="116" y="26"/>
                    <a:pt x="116" y="8"/>
                    <a:pt x="104" y="8"/>
                  </a:cubicBezTo>
                  <a:cubicBezTo>
                    <a:pt x="93" y="4"/>
                    <a:pt x="73" y="1"/>
                    <a:pt x="50"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2"/>
            <p:cNvSpPr/>
            <p:nvPr/>
          </p:nvSpPr>
          <p:spPr>
            <a:xfrm flipH="1">
              <a:off x="2228767" y="3145812"/>
              <a:ext cx="21955" cy="5678"/>
            </a:xfrm>
            <a:custGeom>
              <a:rect b="b" l="l" r="r" t="t"/>
              <a:pathLst>
                <a:path extrusionOk="0" h="30" w="116">
                  <a:moveTo>
                    <a:pt x="50" y="1"/>
                  </a:moveTo>
                  <a:cubicBezTo>
                    <a:pt x="34" y="1"/>
                    <a:pt x="16" y="3"/>
                    <a:pt x="1" y="8"/>
                  </a:cubicBezTo>
                  <a:cubicBezTo>
                    <a:pt x="21" y="24"/>
                    <a:pt x="47" y="29"/>
                    <a:pt x="70" y="29"/>
                  </a:cubicBezTo>
                  <a:cubicBezTo>
                    <a:pt x="82" y="29"/>
                    <a:pt x="94" y="28"/>
                    <a:pt x="104" y="26"/>
                  </a:cubicBezTo>
                  <a:cubicBezTo>
                    <a:pt x="116" y="26"/>
                    <a:pt x="116" y="8"/>
                    <a:pt x="104" y="8"/>
                  </a:cubicBezTo>
                  <a:cubicBezTo>
                    <a:pt x="93" y="4"/>
                    <a:pt x="73" y="1"/>
                    <a:pt x="50"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2"/>
            <p:cNvSpPr/>
            <p:nvPr/>
          </p:nvSpPr>
          <p:spPr>
            <a:xfrm flipH="1">
              <a:off x="2252805" y="3311991"/>
              <a:ext cx="26498" cy="11924"/>
            </a:xfrm>
            <a:custGeom>
              <a:rect b="b" l="l" r="r" t="t"/>
              <a:pathLst>
                <a:path extrusionOk="0" h="63" w="140">
                  <a:moveTo>
                    <a:pt x="57" y="1"/>
                  </a:moveTo>
                  <a:cubicBezTo>
                    <a:pt x="39" y="1"/>
                    <a:pt x="20" y="7"/>
                    <a:pt x="0" y="20"/>
                  </a:cubicBezTo>
                  <a:cubicBezTo>
                    <a:pt x="37" y="50"/>
                    <a:pt x="91" y="62"/>
                    <a:pt x="134" y="62"/>
                  </a:cubicBezTo>
                  <a:cubicBezTo>
                    <a:pt x="140" y="62"/>
                    <a:pt x="140" y="50"/>
                    <a:pt x="140" y="50"/>
                  </a:cubicBezTo>
                  <a:cubicBezTo>
                    <a:pt x="117" y="19"/>
                    <a:pt x="88" y="1"/>
                    <a:pt x="57" y="1"/>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2"/>
            <p:cNvSpPr/>
            <p:nvPr/>
          </p:nvSpPr>
          <p:spPr>
            <a:xfrm flipH="1">
              <a:off x="2252805" y="3311991"/>
              <a:ext cx="26498" cy="11924"/>
            </a:xfrm>
            <a:custGeom>
              <a:rect b="b" l="l" r="r" t="t"/>
              <a:pathLst>
                <a:path extrusionOk="0" h="63" w="140">
                  <a:moveTo>
                    <a:pt x="57" y="1"/>
                  </a:moveTo>
                  <a:cubicBezTo>
                    <a:pt x="39" y="1"/>
                    <a:pt x="20" y="7"/>
                    <a:pt x="0" y="20"/>
                  </a:cubicBezTo>
                  <a:cubicBezTo>
                    <a:pt x="37" y="50"/>
                    <a:pt x="91" y="62"/>
                    <a:pt x="134" y="62"/>
                  </a:cubicBezTo>
                  <a:cubicBezTo>
                    <a:pt x="140" y="62"/>
                    <a:pt x="140" y="50"/>
                    <a:pt x="140" y="50"/>
                  </a:cubicBezTo>
                  <a:cubicBezTo>
                    <a:pt x="117" y="19"/>
                    <a:pt x="88" y="1"/>
                    <a:pt x="57"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2"/>
            <p:cNvSpPr/>
            <p:nvPr/>
          </p:nvSpPr>
          <p:spPr>
            <a:xfrm flipH="1">
              <a:off x="2209273" y="3370664"/>
              <a:ext cx="207629" cy="358856"/>
            </a:xfrm>
            <a:custGeom>
              <a:rect b="b" l="l" r="r" t="t"/>
              <a:pathLst>
                <a:path extrusionOk="0" h="1896" w="1097">
                  <a:moveTo>
                    <a:pt x="437" y="1"/>
                  </a:moveTo>
                  <a:cubicBezTo>
                    <a:pt x="407" y="146"/>
                    <a:pt x="370" y="279"/>
                    <a:pt x="340" y="424"/>
                  </a:cubicBezTo>
                  <a:cubicBezTo>
                    <a:pt x="310" y="570"/>
                    <a:pt x="273" y="709"/>
                    <a:pt x="237" y="848"/>
                  </a:cubicBezTo>
                  <a:cubicBezTo>
                    <a:pt x="201" y="987"/>
                    <a:pt x="158" y="1133"/>
                    <a:pt x="122" y="1266"/>
                  </a:cubicBezTo>
                  <a:cubicBezTo>
                    <a:pt x="86" y="1411"/>
                    <a:pt x="37" y="1544"/>
                    <a:pt x="1" y="1684"/>
                  </a:cubicBezTo>
                  <a:lnTo>
                    <a:pt x="709" y="1896"/>
                  </a:lnTo>
                  <a:cubicBezTo>
                    <a:pt x="752" y="1744"/>
                    <a:pt x="794" y="1599"/>
                    <a:pt x="824" y="1454"/>
                  </a:cubicBezTo>
                  <a:cubicBezTo>
                    <a:pt x="855" y="1308"/>
                    <a:pt x="891" y="1157"/>
                    <a:pt x="921" y="1018"/>
                  </a:cubicBezTo>
                  <a:cubicBezTo>
                    <a:pt x="951" y="872"/>
                    <a:pt x="982" y="721"/>
                    <a:pt x="1012" y="576"/>
                  </a:cubicBezTo>
                  <a:cubicBezTo>
                    <a:pt x="1042" y="430"/>
                    <a:pt x="1073" y="279"/>
                    <a:pt x="1097" y="140"/>
                  </a:cubicBezTo>
                  <a:lnTo>
                    <a:pt x="437"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2"/>
            <p:cNvSpPr/>
            <p:nvPr/>
          </p:nvSpPr>
          <p:spPr>
            <a:xfrm flipH="1">
              <a:off x="2205866" y="3382210"/>
              <a:ext cx="111291" cy="27633"/>
            </a:xfrm>
            <a:custGeom>
              <a:rect b="b" l="l" r="r" t="t"/>
              <a:pathLst>
                <a:path extrusionOk="0" h="146" w="588">
                  <a:moveTo>
                    <a:pt x="13" y="0"/>
                  </a:moveTo>
                  <a:cubicBezTo>
                    <a:pt x="1" y="0"/>
                    <a:pt x="1" y="12"/>
                    <a:pt x="13" y="12"/>
                  </a:cubicBezTo>
                  <a:cubicBezTo>
                    <a:pt x="194" y="55"/>
                    <a:pt x="382" y="133"/>
                    <a:pt x="570" y="145"/>
                  </a:cubicBezTo>
                  <a:cubicBezTo>
                    <a:pt x="576" y="145"/>
                    <a:pt x="588" y="121"/>
                    <a:pt x="576" y="121"/>
                  </a:cubicBezTo>
                  <a:cubicBezTo>
                    <a:pt x="412" y="24"/>
                    <a:pt x="200" y="0"/>
                    <a:pt x="13"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2"/>
            <p:cNvSpPr/>
            <p:nvPr/>
          </p:nvSpPr>
          <p:spPr>
            <a:xfrm flipH="1">
              <a:off x="2205866" y="3382210"/>
              <a:ext cx="111291" cy="27633"/>
            </a:xfrm>
            <a:custGeom>
              <a:rect b="b" l="l" r="r" t="t"/>
              <a:pathLst>
                <a:path extrusionOk="0" h="146" w="588">
                  <a:moveTo>
                    <a:pt x="13" y="0"/>
                  </a:moveTo>
                  <a:cubicBezTo>
                    <a:pt x="1" y="0"/>
                    <a:pt x="1" y="12"/>
                    <a:pt x="13" y="12"/>
                  </a:cubicBezTo>
                  <a:cubicBezTo>
                    <a:pt x="194" y="55"/>
                    <a:pt x="382" y="133"/>
                    <a:pt x="570" y="145"/>
                  </a:cubicBezTo>
                  <a:cubicBezTo>
                    <a:pt x="576" y="145"/>
                    <a:pt x="588" y="121"/>
                    <a:pt x="576" y="121"/>
                  </a:cubicBezTo>
                  <a:cubicBezTo>
                    <a:pt x="412" y="24"/>
                    <a:pt x="200" y="0"/>
                    <a:pt x="13"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2"/>
            <p:cNvSpPr/>
            <p:nvPr/>
          </p:nvSpPr>
          <p:spPr>
            <a:xfrm flipH="1">
              <a:off x="2205866" y="3405490"/>
              <a:ext cx="38990" cy="164476"/>
            </a:xfrm>
            <a:custGeom>
              <a:rect b="b" l="l" r="r" t="t"/>
              <a:pathLst>
                <a:path extrusionOk="0" h="869" w="206">
                  <a:moveTo>
                    <a:pt x="192" y="0"/>
                  </a:moveTo>
                  <a:cubicBezTo>
                    <a:pt x="185" y="0"/>
                    <a:pt x="178" y="5"/>
                    <a:pt x="176" y="16"/>
                  </a:cubicBezTo>
                  <a:cubicBezTo>
                    <a:pt x="133" y="150"/>
                    <a:pt x="103" y="295"/>
                    <a:pt x="85" y="440"/>
                  </a:cubicBezTo>
                  <a:cubicBezTo>
                    <a:pt x="48" y="585"/>
                    <a:pt x="30" y="725"/>
                    <a:pt x="0" y="864"/>
                  </a:cubicBezTo>
                  <a:cubicBezTo>
                    <a:pt x="0" y="867"/>
                    <a:pt x="2" y="869"/>
                    <a:pt x="3" y="869"/>
                  </a:cubicBezTo>
                  <a:cubicBezTo>
                    <a:pt x="5" y="869"/>
                    <a:pt x="6" y="867"/>
                    <a:pt x="6" y="864"/>
                  </a:cubicBezTo>
                  <a:cubicBezTo>
                    <a:pt x="42" y="725"/>
                    <a:pt x="85" y="585"/>
                    <a:pt x="115" y="440"/>
                  </a:cubicBezTo>
                  <a:cubicBezTo>
                    <a:pt x="145" y="295"/>
                    <a:pt x="176" y="162"/>
                    <a:pt x="206" y="16"/>
                  </a:cubicBezTo>
                  <a:cubicBezTo>
                    <a:pt x="206" y="7"/>
                    <a:pt x="199" y="0"/>
                    <a:pt x="192" y="0"/>
                  </a:cubicBezTo>
                  <a:close/>
                </a:path>
              </a:pathLst>
            </a:custGeom>
            <a:solidFill>
              <a:srgbClr val="736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2"/>
            <p:cNvSpPr/>
            <p:nvPr/>
          </p:nvSpPr>
          <p:spPr>
            <a:xfrm flipH="1">
              <a:off x="2222900" y="3410790"/>
              <a:ext cx="137789" cy="314188"/>
            </a:xfrm>
            <a:custGeom>
              <a:rect b="b" l="l" r="r" t="t"/>
              <a:pathLst>
                <a:path extrusionOk="0" h="1660" w="728">
                  <a:moveTo>
                    <a:pt x="412" y="0"/>
                  </a:moveTo>
                  <a:lnTo>
                    <a:pt x="376" y="152"/>
                  </a:lnTo>
                  <a:cubicBezTo>
                    <a:pt x="394" y="152"/>
                    <a:pt x="412" y="158"/>
                    <a:pt x="430" y="158"/>
                  </a:cubicBezTo>
                  <a:cubicBezTo>
                    <a:pt x="443" y="158"/>
                    <a:pt x="461" y="170"/>
                    <a:pt x="467" y="176"/>
                  </a:cubicBezTo>
                  <a:cubicBezTo>
                    <a:pt x="485" y="182"/>
                    <a:pt x="491" y="182"/>
                    <a:pt x="503" y="188"/>
                  </a:cubicBezTo>
                  <a:cubicBezTo>
                    <a:pt x="527" y="200"/>
                    <a:pt x="552" y="212"/>
                    <a:pt x="564" y="231"/>
                  </a:cubicBezTo>
                  <a:cubicBezTo>
                    <a:pt x="606" y="249"/>
                    <a:pt x="624" y="279"/>
                    <a:pt x="624" y="279"/>
                  </a:cubicBezTo>
                  <a:cubicBezTo>
                    <a:pt x="624" y="279"/>
                    <a:pt x="618" y="279"/>
                    <a:pt x="606" y="291"/>
                  </a:cubicBezTo>
                  <a:cubicBezTo>
                    <a:pt x="588" y="291"/>
                    <a:pt x="576" y="297"/>
                    <a:pt x="552" y="297"/>
                  </a:cubicBezTo>
                  <a:cubicBezTo>
                    <a:pt x="503" y="297"/>
                    <a:pt x="455" y="291"/>
                    <a:pt x="400" y="279"/>
                  </a:cubicBezTo>
                  <a:cubicBezTo>
                    <a:pt x="382" y="273"/>
                    <a:pt x="364" y="273"/>
                    <a:pt x="346" y="267"/>
                  </a:cubicBezTo>
                  <a:lnTo>
                    <a:pt x="321" y="364"/>
                  </a:lnTo>
                  <a:lnTo>
                    <a:pt x="352" y="364"/>
                  </a:lnTo>
                  <a:cubicBezTo>
                    <a:pt x="376" y="370"/>
                    <a:pt x="400" y="382"/>
                    <a:pt x="412" y="394"/>
                  </a:cubicBezTo>
                  <a:cubicBezTo>
                    <a:pt x="424" y="400"/>
                    <a:pt x="430" y="412"/>
                    <a:pt x="430" y="418"/>
                  </a:cubicBezTo>
                  <a:cubicBezTo>
                    <a:pt x="430" y="418"/>
                    <a:pt x="430" y="424"/>
                    <a:pt x="436" y="424"/>
                  </a:cubicBezTo>
                  <a:lnTo>
                    <a:pt x="430" y="430"/>
                  </a:lnTo>
                  <a:cubicBezTo>
                    <a:pt x="424" y="442"/>
                    <a:pt x="412" y="449"/>
                    <a:pt x="406" y="449"/>
                  </a:cubicBezTo>
                  <a:cubicBezTo>
                    <a:pt x="382" y="461"/>
                    <a:pt x="364" y="461"/>
                    <a:pt x="340" y="461"/>
                  </a:cubicBezTo>
                  <a:cubicBezTo>
                    <a:pt x="334" y="461"/>
                    <a:pt x="315" y="455"/>
                    <a:pt x="309" y="449"/>
                  </a:cubicBezTo>
                  <a:cubicBezTo>
                    <a:pt x="261" y="612"/>
                    <a:pt x="225" y="781"/>
                    <a:pt x="182" y="945"/>
                  </a:cubicBezTo>
                  <a:cubicBezTo>
                    <a:pt x="194" y="945"/>
                    <a:pt x="200" y="957"/>
                    <a:pt x="219" y="957"/>
                  </a:cubicBezTo>
                  <a:cubicBezTo>
                    <a:pt x="273" y="969"/>
                    <a:pt x="321" y="999"/>
                    <a:pt x="364" y="1024"/>
                  </a:cubicBezTo>
                  <a:cubicBezTo>
                    <a:pt x="376" y="1036"/>
                    <a:pt x="394" y="1054"/>
                    <a:pt x="406" y="1060"/>
                  </a:cubicBezTo>
                  <a:lnTo>
                    <a:pt x="424" y="1078"/>
                  </a:lnTo>
                  <a:cubicBezTo>
                    <a:pt x="424" y="1078"/>
                    <a:pt x="412" y="1078"/>
                    <a:pt x="400" y="1084"/>
                  </a:cubicBezTo>
                  <a:cubicBezTo>
                    <a:pt x="382" y="1084"/>
                    <a:pt x="370" y="1090"/>
                    <a:pt x="346" y="1090"/>
                  </a:cubicBezTo>
                  <a:cubicBezTo>
                    <a:pt x="303" y="1090"/>
                    <a:pt x="243" y="1084"/>
                    <a:pt x="188" y="1060"/>
                  </a:cubicBezTo>
                  <a:cubicBezTo>
                    <a:pt x="170" y="1054"/>
                    <a:pt x="164" y="1054"/>
                    <a:pt x="152" y="1048"/>
                  </a:cubicBezTo>
                  <a:lnTo>
                    <a:pt x="103" y="1199"/>
                  </a:lnTo>
                  <a:cubicBezTo>
                    <a:pt x="122" y="1199"/>
                    <a:pt x="128" y="1199"/>
                    <a:pt x="140" y="1205"/>
                  </a:cubicBezTo>
                  <a:cubicBezTo>
                    <a:pt x="164" y="1211"/>
                    <a:pt x="188" y="1230"/>
                    <a:pt x="200" y="1254"/>
                  </a:cubicBezTo>
                  <a:cubicBezTo>
                    <a:pt x="212" y="1260"/>
                    <a:pt x="219" y="1272"/>
                    <a:pt x="219" y="1278"/>
                  </a:cubicBezTo>
                  <a:lnTo>
                    <a:pt x="219" y="1290"/>
                  </a:lnTo>
                  <a:lnTo>
                    <a:pt x="212" y="1296"/>
                  </a:lnTo>
                  <a:cubicBezTo>
                    <a:pt x="200" y="1302"/>
                    <a:pt x="194" y="1302"/>
                    <a:pt x="182" y="1314"/>
                  </a:cubicBezTo>
                  <a:cubicBezTo>
                    <a:pt x="170" y="1317"/>
                    <a:pt x="156" y="1319"/>
                    <a:pt x="143" y="1319"/>
                  </a:cubicBezTo>
                  <a:cubicBezTo>
                    <a:pt x="129" y="1319"/>
                    <a:pt x="116" y="1317"/>
                    <a:pt x="103" y="1314"/>
                  </a:cubicBezTo>
                  <a:cubicBezTo>
                    <a:pt x="91" y="1302"/>
                    <a:pt x="79" y="1302"/>
                    <a:pt x="73" y="1296"/>
                  </a:cubicBezTo>
                  <a:lnTo>
                    <a:pt x="1" y="1556"/>
                  </a:lnTo>
                  <a:lnTo>
                    <a:pt x="370" y="1659"/>
                  </a:lnTo>
                  <a:cubicBezTo>
                    <a:pt x="400" y="1526"/>
                    <a:pt x="430" y="1393"/>
                    <a:pt x="461" y="1266"/>
                  </a:cubicBezTo>
                  <a:cubicBezTo>
                    <a:pt x="491" y="1127"/>
                    <a:pt x="521" y="999"/>
                    <a:pt x="552" y="872"/>
                  </a:cubicBezTo>
                  <a:cubicBezTo>
                    <a:pt x="582" y="733"/>
                    <a:pt x="606" y="606"/>
                    <a:pt x="636" y="479"/>
                  </a:cubicBezTo>
                  <a:cubicBezTo>
                    <a:pt x="667" y="352"/>
                    <a:pt x="697" y="212"/>
                    <a:pt x="727" y="85"/>
                  </a:cubicBezTo>
                  <a:lnTo>
                    <a:pt x="412"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2"/>
            <p:cNvSpPr/>
            <p:nvPr/>
          </p:nvSpPr>
          <p:spPr>
            <a:xfrm flipH="1">
              <a:off x="2250533" y="3430095"/>
              <a:ext cx="80440" cy="25551"/>
            </a:xfrm>
            <a:custGeom>
              <a:rect b="b" l="l" r="r" t="t"/>
              <a:pathLst>
                <a:path extrusionOk="0" h="135" w="425">
                  <a:moveTo>
                    <a:pt x="69" y="1"/>
                  </a:moveTo>
                  <a:cubicBezTo>
                    <a:pt x="46" y="1"/>
                    <a:pt x="23" y="4"/>
                    <a:pt x="1" y="14"/>
                  </a:cubicBezTo>
                  <a:cubicBezTo>
                    <a:pt x="68" y="62"/>
                    <a:pt x="152" y="50"/>
                    <a:pt x="219" y="68"/>
                  </a:cubicBezTo>
                  <a:cubicBezTo>
                    <a:pt x="286" y="80"/>
                    <a:pt x="358" y="104"/>
                    <a:pt x="425" y="135"/>
                  </a:cubicBezTo>
                  <a:lnTo>
                    <a:pt x="425" y="129"/>
                  </a:lnTo>
                  <a:cubicBezTo>
                    <a:pt x="364" y="80"/>
                    <a:pt x="298" y="62"/>
                    <a:pt x="225" y="38"/>
                  </a:cubicBezTo>
                  <a:cubicBezTo>
                    <a:pt x="178" y="21"/>
                    <a:pt x="123" y="1"/>
                    <a:pt x="69"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2"/>
            <p:cNvSpPr/>
            <p:nvPr/>
          </p:nvSpPr>
          <p:spPr>
            <a:xfrm flipH="1">
              <a:off x="2250533" y="3430095"/>
              <a:ext cx="80440" cy="25551"/>
            </a:xfrm>
            <a:custGeom>
              <a:rect b="b" l="l" r="r" t="t"/>
              <a:pathLst>
                <a:path extrusionOk="0" h="135" w="425">
                  <a:moveTo>
                    <a:pt x="69" y="1"/>
                  </a:moveTo>
                  <a:cubicBezTo>
                    <a:pt x="46" y="1"/>
                    <a:pt x="23" y="4"/>
                    <a:pt x="1" y="14"/>
                  </a:cubicBezTo>
                  <a:cubicBezTo>
                    <a:pt x="68" y="62"/>
                    <a:pt x="152" y="50"/>
                    <a:pt x="219" y="68"/>
                  </a:cubicBezTo>
                  <a:cubicBezTo>
                    <a:pt x="286" y="80"/>
                    <a:pt x="358" y="104"/>
                    <a:pt x="425" y="135"/>
                  </a:cubicBezTo>
                  <a:lnTo>
                    <a:pt x="425" y="129"/>
                  </a:lnTo>
                  <a:cubicBezTo>
                    <a:pt x="364" y="80"/>
                    <a:pt x="298" y="62"/>
                    <a:pt x="225" y="38"/>
                  </a:cubicBezTo>
                  <a:cubicBezTo>
                    <a:pt x="178" y="21"/>
                    <a:pt x="123" y="1"/>
                    <a:pt x="69"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2"/>
            <p:cNvSpPr/>
            <p:nvPr/>
          </p:nvSpPr>
          <p:spPr>
            <a:xfrm flipH="1">
              <a:off x="2285927" y="3580186"/>
              <a:ext cx="75897" cy="31230"/>
            </a:xfrm>
            <a:custGeom>
              <a:rect b="b" l="l" r="r" t="t"/>
              <a:pathLst>
                <a:path extrusionOk="0" h="165" w="401">
                  <a:moveTo>
                    <a:pt x="45" y="0"/>
                  </a:moveTo>
                  <a:cubicBezTo>
                    <a:pt x="31" y="0"/>
                    <a:pt x="16" y="3"/>
                    <a:pt x="1" y="8"/>
                  </a:cubicBezTo>
                  <a:cubicBezTo>
                    <a:pt x="49" y="44"/>
                    <a:pt x="116" y="56"/>
                    <a:pt x="170" y="68"/>
                  </a:cubicBezTo>
                  <a:cubicBezTo>
                    <a:pt x="249" y="92"/>
                    <a:pt x="315" y="129"/>
                    <a:pt x="388" y="165"/>
                  </a:cubicBezTo>
                  <a:cubicBezTo>
                    <a:pt x="400" y="165"/>
                    <a:pt x="400" y="159"/>
                    <a:pt x="400" y="159"/>
                  </a:cubicBezTo>
                  <a:cubicBezTo>
                    <a:pt x="340" y="111"/>
                    <a:pt x="279" y="74"/>
                    <a:pt x="206" y="50"/>
                  </a:cubicBezTo>
                  <a:cubicBezTo>
                    <a:pt x="154" y="31"/>
                    <a:pt x="101" y="0"/>
                    <a:pt x="45"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2"/>
            <p:cNvSpPr/>
            <p:nvPr/>
          </p:nvSpPr>
          <p:spPr>
            <a:xfrm flipH="1">
              <a:off x="2285927" y="3580186"/>
              <a:ext cx="75897" cy="31230"/>
            </a:xfrm>
            <a:custGeom>
              <a:rect b="b" l="l" r="r" t="t"/>
              <a:pathLst>
                <a:path extrusionOk="0" h="165" w="401">
                  <a:moveTo>
                    <a:pt x="45" y="0"/>
                  </a:moveTo>
                  <a:cubicBezTo>
                    <a:pt x="31" y="0"/>
                    <a:pt x="16" y="3"/>
                    <a:pt x="1" y="8"/>
                  </a:cubicBezTo>
                  <a:cubicBezTo>
                    <a:pt x="49" y="44"/>
                    <a:pt x="116" y="56"/>
                    <a:pt x="170" y="68"/>
                  </a:cubicBezTo>
                  <a:cubicBezTo>
                    <a:pt x="249" y="92"/>
                    <a:pt x="315" y="129"/>
                    <a:pt x="388" y="165"/>
                  </a:cubicBezTo>
                  <a:cubicBezTo>
                    <a:pt x="400" y="165"/>
                    <a:pt x="400" y="159"/>
                    <a:pt x="400" y="159"/>
                  </a:cubicBezTo>
                  <a:cubicBezTo>
                    <a:pt x="340" y="111"/>
                    <a:pt x="279" y="74"/>
                    <a:pt x="206" y="50"/>
                  </a:cubicBezTo>
                  <a:cubicBezTo>
                    <a:pt x="154" y="31"/>
                    <a:pt x="101" y="0"/>
                    <a:pt x="45"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2"/>
            <p:cNvSpPr/>
            <p:nvPr/>
          </p:nvSpPr>
          <p:spPr>
            <a:xfrm flipH="1">
              <a:off x="2292930" y="3472870"/>
              <a:ext cx="24227" cy="6246"/>
            </a:xfrm>
            <a:custGeom>
              <a:rect b="b" l="l" r="r" t="t"/>
              <a:pathLst>
                <a:path extrusionOk="0" h="33" w="128">
                  <a:moveTo>
                    <a:pt x="43" y="0"/>
                  </a:moveTo>
                  <a:cubicBezTo>
                    <a:pt x="30" y="0"/>
                    <a:pt x="16" y="2"/>
                    <a:pt x="1" y="5"/>
                  </a:cubicBezTo>
                  <a:cubicBezTo>
                    <a:pt x="22" y="26"/>
                    <a:pt x="51" y="33"/>
                    <a:pt x="81" y="33"/>
                  </a:cubicBezTo>
                  <a:cubicBezTo>
                    <a:pt x="95" y="33"/>
                    <a:pt x="109" y="32"/>
                    <a:pt x="122" y="30"/>
                  </a:cubicBezTo>
                  <a:cubicBezTo>
                    <a:pt x="128" y="30"/>
                    <a:pt x="128" y="12"/>
                    <a:pt x="122" y="12"/>
                  </a:cubicBezTo>
                  <a:cubicBezTo>
                    <a:pt x="97" y="7"/>
                    <a:pt x="72" y="0"/>
                    <a:pt x="43"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2"/>
            <p:cNvSpPr/>
            <p:nvPr/>
          </p:nvSpPr>
          <p:spPr>
            <a:xfrm flipH="1">
              <a:off x="2292930" y="3472870"/>
              <a:ext cx="24227" cy="6246"/>
            </a:xfrm>
            <a:custGeom>
              <a:rect b="b" l="l" r="r" t="t"/>
              <a:pathLst>
                <a:path extrusionOk="0" h="33" w="128">
                  <a:moveTo>
                    <a:pt x="43" y="0"/>
                  </a:moveTo>
                  <a:cubicBezTo>
                    <a:pt x="30" y="0"/>
                    <a:pt x="16" y="2"/>
                    <a:pt x="1" y="5"/>
                  </a:cubicBezTo>
                  <a:cubicBezTo>
                    <a:pt x="22" y="26"/>
                    <a:pt x="51" y="33"/>
                    <a:pt x="81" y="33"/>
                  </a:cubicBezTo>
                  <a:cubicBezTo>
                    <a:pt x="95" y="33"/>
                    <a:pt x="109" y="32"/>
                    <a:pt x="122" y="30"/>
                  </a:cubicBezTo>
                  <a:cubicBezTo>
                    <a:pt x="128" y="30"/>
                    <a:pt x="128" y="12"/>
                    <a:pt x="122" y="12"/>
                  </a:cubicBezTo>
                  <a:cubicBezTo>
                    <a:pt x="97" y="7"/>
                    <a:pt x="72" y="0"/>
                    <a:pt x="43"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2"/>
            <p:cNvSpPr/>
            <p:nvPr/>
          </p:nvSpPr>
          <p:spPr>
            <a:xfrm flipH="1">
              <a:off x="2324917" y="3636967"/>
              <a:ext cx="30094" cy="13438"/>
            </a:xfrm>
            <a:custGeom>
              <a:rect b="b" l="l" r="r" t="t"/>
              <a:pathLst>
                <a:path extrusionOk="0" h="71" w="159">
                  <a:moveTo>
                    <a:pt x="48" y="1"/>
                  </a:moveTo>
                  <a:cubicBezTo>
                    <a:pt x="33" y="1"/>
                    <a:pt x="17" y="4"/>
                    <a:pt x="1" y="10"/>
                  </a:cubicBezTo>
                  <a:cubicBezTo>
                    <a:pt x="43" y="47"/>
                    <a:pt x="98" y="65"/>
                    <a:pt x="152" y="71"/>
                  </a:cubicBezTo>
                  <a:cubicBezTo>
                    <a:pt x="158" y="71"/>
                    <a:pt x="158" y="65"/>
                    <a:pt x="158" y="53"/>
                  </a:cubicBezTo>
                  <a:cubicBezTo>
                    <a:pt x="123" y="22"/>
                    <a:pt x="88" y="1"/>
                    <a:pt x="48"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2"/>
            <p:cNvSpPr/>
            <p:nvPr/>
          </p:nvSpPr>
          <p:spPr>
            <a:xfrm flipH="1">
              <a:off x="2324917" y="3636967"/>
              <a:ext cx="30094" cy="13438"/>
            </a:xfrm>
            <a:custGeom>
              <a:rect b="b" l="l" r="r" t="t"/>
              <a:pathLst>
                <a:path extrusionOk="0" h="71" w="159">
                  <a:moveTo>
                    <a:pt x="48" y="1"/>
                  </a:moveTo>
                  <a:cubicBezTo>
                    <a:pt x="33" y="1"/>
                    <a:pt x="17" y="4"/>
                    <a:pt x="1" y="10"/>
                  </a:cubicBezTo>
                  <a:cubicBezTo>
                    <a:pt x="43" y="47"/>
                    <a:pt x="98" y="65"/>
                    <a:pt x="152" y="71"/>
                  </a:cubicBezTo>
                  <a:cubicBezTo>
                    <a:pt x="158" y="71"/>
                    <a:pt x="158" y="65"/>
                    <a:pt x="158" y="53"/>
                  </a:cubicBezTo>
                  <a:cubicBezTo>
                    <a:pt x="123" y="22"/>
                    <a:pt x="88" y="1"/>
                    <a:pt x="48"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2"/>
            <p:cNvSpPr/>
            <p:nvPr/>
          </p:nvSpPr>
          <p:spPr>
            <a:xfrm flipH="1">
              <a:off x="2280249" y="3689206"/>
              <a:ext cx="248890" cy="363398"/>
            </a:xfrm>
            <a:custGeom>
              <a:rect b="b" l="l" r="r" t="t"/>
              <a:pathLst>
                <a:path extrusionOk="0" h="1920" w="1315">
                  <a:moveTo>
                    <a:pt x="600" y="1"/>
                  </a:moveTo>
                  <a:lnTo>
                    <a:pt x="467" y="406"/>
                  </a:lnTo>
                  <a:lnTo>
                    <a:pt x="321" y="818"/>
                  </a:lnTo>
                  <a:lnTo>
                    <a:pt x="170" y="1218"/>
                  </a:lnTo>
                  <a:lnTo>
                    <a:pt x="1" y="1617"/>
                  </a:lnTo>
                  <a:lnTo>
                    <a:pt x="751" y="1920"/>
                  </a:lnTo>
                  <a:lnTo>
                    <a:pt x="909" y="1496"/>
                  </a:lnTo>
                  <a:lnTo>
                    <a:pt x="1054" y="1066"/>
                  </a:lnTo>
                  <a:lnTo>
                    <a:pt x="1193" y="636"/>
                  </a:lnTo>
                  <a:cubicBezTo>
                    <a:pt x="1230" y="491"/>
                    <a:pt x="1272" y="346"/>
                    <a:pt x="1314" y="207"/>
                  </a:cubicBezTo>
                  <a:lnTo>
                    <a:pt x="600"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2"/>
            <p:cNvSpPr/>
            <p:nvPr/>
          </p:nvSpPr>
          <p:spPr>
            <a:xfrm flipH="1">
              <a:off x="2280438" y="3701887"/>
              <a:ext cx="119240" cy="39368"/>
            </a:xfrm>
            <a:custGeom>
              <a:rect b="b" l="l" r="r" t="t"/>
              <a:pathLst>
                <a:path extrusionOk="0" h="208" w="630">
                  <a:moveTo>
                    <a:pt x="7" y="0"/>
                  </a:moveTo>
                  <a:cubicBezTo>
                    <a:pt x="1" y="0"/>
                    <a:pt x="1" y="6"/>
                    <a:pt x="7" y="6"/>
                  </a:cubicBezTo>
                  <a:cubicBezTo>
                    <a:pt x="201" y="79"/>
                    <a:pt x="406" y="170"/>
                    <a:pt x="612" y="206"/>
                  </a:cubicBezTo>
                  <a:cubicBezTo>
                    <a:pt x="613" y="207"/>
                    <a:pt x="614" y="207"/>
                    <a:pt x="614" y="207"/>
                  </a:cubicBezTo>
                  <a:cubicBezTo>
                    <a:pt x="621" y="207"/>
                    <a:pt x="629" y="187"/>
                    <a:pt x="618" y="182"/>
                  </a:cubicBezTo>
                  <a:cubicBezTo>
                    <a:pt x="437" y="67"/>
                    <a:pt x="219" y="18"/>
                    <a:pt x="7"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2"/>
            <p:cNvSpPr/>
            <p:nvPr/>
          </p:nvSpPr>
          <p:spPr>
            <a:xfrm flipH="1">
              <a:off x="2280438" y="3701887"/>
              <a:ext cx="119240" cy="39368"/>
            </a:xfrm>
            <a:custGeom>
              <a:rect b="b" l="l" r="r" t="t"/>
              <a:pathLst>
                <a:path extrusionOk="0" h="208" w="630">
                  <a:moveTo>
                    <a:pt x="7" y="0"/>
                  </a:moveTo>
                  <a:cubicBezTo>
                    <a:pt x="1" y="0"/>
                    <a:pt x="1" y="6"/>
                    <a:pt x="7" y="6"/>
                  </a:cubicBezTo>
                  <a:cubicBezTo>
                    <a:pt x="201" y="79"/>
                    <a:pt x="406" y="170"/>
                    <a:pt x="612" y="206"/>
                  </a:cubicBezTo>
                  <a:cubicBezTo>
                    <a:pt x="613" y="207"/>
                    <a:pt x="614" y="207"/>
                    <a:pt x="614" y="207"/>
                  </a:cubicBezTo>
                  <a:cubicBezTo>
                    <a:pt x="621" y="207"/>
                    <a:pt x="629" y="187"/>
                    <a:pt x="618" y="182"/>
                  </a:cubicBezTo>
                  <a:cubicBezTo>
                    <a:pt x="437" y="67"/>
                    <a:pt x="219" y="18"/>
                    <a:pt x="7"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2"/>
            <p:cNvSpPr/>
            <p:nvPr/>
          </p:nvSpPr>
          <p:spPr>
            <a:xfrm flipH="1">
              <a:off x="2280249" y="3737091"/>
              <a:ext cx="54131" cy="162583"/>
            </a:xfrm>
            <a:custGeom>
              <a:rect b="b" l="l" r="r" t="t"/>
              <a:pathLst>
                <a:path extrusionOk="0" h="859" w="286">
                  <a:moveTo>
                    <a:pt x="269" y="0"/>
                  </a:moveTo>
                  <a:cubicBezTo>
                    <a:pt x="263" y="0"/>
                    <a:pt x="258" y="3"/>
                    <a:pt x="255" y="8"/>
                  </a:cubicBezTo>
                  <a:cubicBezTo>
                    <a:pt x="201" y="147"/>
                    <a:pt x="158" y="287"/>
                    <a:pt x="122" y="426"/>
                  </a:cubicBezTo>
                  <a:cubicBezTo>
                    <a:pt x="86" y="571"/>
                    <a:pt x="43" y="710"/>
                    <a:pt x="1" y="850"/>
                  </a:cubicBezTo>
                  <a:cubicBezTo>
                    <a:pt x="1" y="856"/>
                    <a:pt x="2" y="859"/>
                    <a:pt x="4" y="859"/>
                  </a:cubicBezTo>
                  <a:cubicBezTo>
                    <a:pt x="5" y="859"/>
                    <a:pt x="7" y="856"/>
                    <a:pt x="7" y="850"/>
                  </a:cubicBezTo>
                  <a:cubicBezTo>
                    <a:pt x="61" y="716"/>
                    <a:pt x="110" y="577"/>
                    <a:pt x="152" y="438"/>
                  </a:cubicBezTo>
                  <a:cubicBezTo>
                    <a:pt x="201" y="299"/>
                    <a:pt x="237" y="153"/>
                    <a:pt x="285" y="20"/>
                  </a:cubicBezTo>
                  <a:cubicBezTo>
                    <a:pt x="285" y="6"/>
                    <a:pt x="277" y="0"/>
                    <a:pt x="269"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2"/>
            <p:cNvSpPr/>
            <p:nvPr/>
          </p:nvSpPr>
          <p:spPr>
            <a:xfrm flipH="1">
              <a:off x="2280249" y="3737091"/>
              <a:ext cx="54131" cy="162583"/>
            </a:xfrm>
            <a:custGeom>
              <a:rect b="b" l="l" r="r" t="t"/>
              <a:pathLst>
                <a:path extrusionOk="0" h="859" w="286">
                  <a:moveTo>
                    <a:pt x="269" y="0"/>
                  </a:moveTo>
                  <a:cubicBezTo>
                    <a:pt x="263" y="0"/>
                    <a:pt x="258" y="3"/>
                    <a:pt x="255" y="8"/>
                  </a:cubicBezTo>
                  <a:cubicBezTo>
                    <a:pt x="201" y="147"/>
                    <a:pt x="158" y="287"/>
                    <a:pt x="122" y="426"/>
                  </a:cubicBezTo>
                  <a:cubicBezTo>
                    <a:pt x="86" y="571"/>
                    <a:pt x="43" y="710"/>
                    <a:pt x="1" y="850"/>
                  </a:cubicBezTo>
                  <a:cubicBezTo>
                    <a:pt x="1" y="856"/>
                    <a:pt x="2" y="859"/>
                    <a:pt x="4" y="859"/>
                  </a:cubicBezTo>
                  <a:cubicBezTo>
                    <a:pt x="5" y="859"/>
                    <a:pt x="7" y="856"/>
                    <a:pt x="7" y="850"/>
                  </a:cubicBezTo>
                  <a:cubicBezTo>
                    <a:pt x="61" y="716"/>
                    <a:pt x="110" y="577"/>
                    <a:pt x="152" y="438"/>
                  </a:cubicBezTo>
                  <a:cubicBezTo>
                    <a:pt x="201" y="299"/>
                    <a:pt x="237" y="153"/>
                    <a:pt x="285" y="20"/>
                  </a:cubicBezTo>
                  <a:cubicBezTo>
                    <a:pt x="285" y="6"/>
                    <a:pt x="277" y="0"/>
                    <a:pt x="269"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2"/>
            <p:cNvSpPr/>
            <p:nvPr/>
          </p:nvSpPr>
          <p:spPr>
            <a:xfrm flipH="1">
              <a:off x="2300879" y="3732738"/>
              <a:ext cx="166368" cy="316459"/>
            </a:xfrm>
            <a:custGeom>
              <a:rect b="b" l="l" r="r" t="t"/>
              <a:pathLst>
                <a:path extrusionOk="0" h="1672" w="879">
                  <a:moveTo>
                    <a:pt x="539" y="1"/>
                  </a:moveTo>
                  <a:lnTo>
                    <a:pt x="485" y="152"/>
                  </a:lnTo>
                  <a:cubicBezTo>
                    <a:pt x="509" y="164"/>
                    <a:pt x="521" y="164"/>
                    <a:pt x="545" y="170"/>
                  </a:cubicBezTo>
                  <a:cubicBezTo>
                    <a:pt x="558" y="176"/>
                    <a:pt x="576" y="176"/>
                    <a:pt x="588" y="182"/>
                  </a:cubicBezTo>
                  <a:cubicBezTo>
                    <a:pt x="606" y="195"/>
                    <a:pt x="618" y="201"/>
                    <a:pt x="630" y="207"/>
                  </a:cubicBezTo>
                  <a:lnTo>
                    <a:pt x="697" y="255"/>
                  </a:lnTo>
                  <a:cubicBezTo>
                    <a:pt x="733" y="285"/>
                    <a:pt x="757" y="316"/>
                    <a:pt x="757" y="316"/>
                  </a:cubicBezTo>
                  <a:lnTo>
                    <a:pt x="673" y="316"/>
                  </a:lnTo>
                  <a:cubicBezTo>
                    <a:pt x="630" y="316"/>
                    <a:pt x="570" y="297"/>
                    <a:pt x="515" y="285"/>
                  </a:cubicBezTo>
                  <a:cubicBezTo>
                    <a:pt x="491" y="273"/>
                    <a:pt x="479" y="267"/>
                    <a:pt x="455" y="261"/>
                  </a:cubicBezTo>
                  <a:cubicBezTo>
                    <a:pt x="449" y="291"/>
                    <a:pt x="430" y="322"/>
                    <a:pt x="424" y="352"/>
                  </a:cubicBezTo>
                  <a:cubicBezTo>
                    <a:pt x="430" y="352"/>
                    <a:pt x="449" y="352"/>
                    <a:pt x="455" y="358"/>
                  </a:cubicBezTo>
                  <a:cubicBezTo>
                    <a:pt x="479" y="370"/>
                    <a:pt x="497" y="382"/>
                    <a:pt x="515" y="400"/>
                  </a:cubicBezTo>
                  <a:cubicBezTo>
                    <a:pt x="521" y="406"/>
                    <a:pt x="527" y="412"/>
                    <a:pt x="527" y="419"/>
                  </a:cubicBezTo>
                  <a:cubicBezTo>
                    <a:pt x="527" y="419"/>
                    <a:pt x="527" y="431"/>
                    <a:pt x="539" y="431"/>
                  </a:cubicBezTo>
                  <a:lnTo>
                    <a:pt x="527" y="437"/>
                  </a:lnTo>
                  <a:cubicBezTo>
                    <a:pt x="521" y="443"/>
                    <a:pt x="515" y="443"/>
                    <a:pt x="497" y="449"/>
                  </a:cubicBezTo>
                  <a:cubicBezTo>
                    <a:pt x="484" y="458"/>
                    <a:pt x="464" y="463"/>
                    <a:pt x="445" y="463"/>
                  </a:cubicBezTo>
                  <a:cubicBezTo>
                    <a:pt x="438" y="463"/>
                    <a:pt x="431" y="463"/>
                    <a:pt x="424" y="461"/>
                  </a:cubicBezTo>
                  <a:cubicBezTo>
                    <a:pt x="418" y="461"/>
                    <a:pt x="400" y="449"/>
                    <a:pt x="394" y="443"/>
                  </a:cubicBezTo>
                  <a:cubicBezTo>
                    <a:pt x="340" y="600"/>
                    <a:pt x="279" y="770"/>
                    <a:pt x="218" y="927"/>
                  </a:cubicBezTo>
                  <a:cubicBezTo>
                    <a:pt x="237" y="933"/>
                    <a:pt x="249" y="933"/>
                    <a:pt x="267" y="945"/>
                  </a:cubicBezTo>
                  <a:cubicBezTo>
                    <a:pt x="327" y="963"/>
                    <a:pt x="376" y="1006"/>
                    <a:pt x="418" y="1036"/>
                  </a:cubicBezTo>
                  <a:cubicBezTo>
                    <a:pt x="436" y="1048"/>
                    <a:pt x="455" y="1066"/>
                    <a:pt x="461" y="1078"/>
                  </a:cubicBezTo>
                  <a:cubicBezTo>
                    <a:pt x="467" y="1097"/>
                    <a:pt x="479" y="1103"/>
                    <a:pt x="479" y="1103"/>
                  </a:cubicBezTo>
                  <a:lnTo>
                    <a:pt x="394" y="1103"/>
                  </a:lnTo>
                  <a:cubicBezTo>
                    <a:pt x="346" y="1097"/>
                    <a:pt x="279" y="1078"/>
                    <a:pt x="225" y="1054"/>
                  </a:cubicBezTo>
                  <a:cubicBezTo>
                    <a:pt x="212" y="1048"/>
                    <a:pt x="206" y="1042"/>
                    <a:pt x="188" y="1042"/>
                  </a:cubicBezTo>
                  <a:cubicBezTo>
                    <a:pt x="176" y="1097"/>
                    <a:pt x="152" y="1139"/>
                    <a:pt x="128" y="1193"/>
                  </a:cubicBezTo>
                  <a:cubicBezTo>
                    <a:pt x="146" y="1193"/>
                    <a:pt x="158" y="1200"/>
                    <a:pt x="164" y="1200"/>
                  </a:cubicBezTo>
                  <a:cubicBezTo>
                    <a:pt x="188" y="1206"/>
                    <a:pt x="212" y="1230"/>
                    <a:pt x="225" y="1254"/>
                  </a:cubicBezTo>
                  <a:cubicBezTo>
                    <a:pt x="237" y="1260"/>
                    <a:pt x="243" y="1278"/>
                    <a:pt x="243" y="1284"/>
                  </a:cubicBezTo>
                  <a:lnTo>
                    <a:pt x="243" y="1290"/>
                  </a:lnTo>
                  <a:lnTo>
                    <a:pt x="243" y="1296"/>
                  </a:lnTo>
                  <a:cubicBezTo>
                    <a:pt x="243" y="1296"/>
                    <a:pt x="237" y="1296"/>
                    <a:pt x="237" y="1309"/>
                  </a:cubicBezTo>
                  <a:cubicBezTo>
                    <a:pt x="225" y="1309"/>
                    <a:pt x="212" y="1315"/>
                    <a:pt x="206" y="1315"/>
                  </a:cubicBezTo>
                  <a:cubicBezTo>
                    <a:pt x="199" y="1316"/>
                    <a:pt x="192" y="1317"/>
                    <a:pt x="184" y="1317"/>
                  </a:cubicBezTo>
                  <a:cubicBezTo>
                    <a:pt x="165" y="1317"/>
                    <a:pt x="145" y="1313"/>
                    <a:pt x="128" y="1309"/>
                  </a:cubicBezTo>
                  <a:cubicBezTo>
                    <a:pt x="116" y="1296"/>
                    <a:pt x="103" y="1290"/>
                    <a:pt x="97" y="1284"/>
                  </a:cubicBezTo>
                  <a:lnTo>
                    <a:pt x="1" y="1533"/>
                  </a:lnTo>
                  <a:lnTo>
                    <a:pt x="370" y="1672"/>
                  </a:lnTo>
                  <a:lnTo>
                    <a:pt x="509" y="1284"/>
                  </a:lnTo>
                  <a:cubicBezTo>
                    <a:pt x="551" y="1151"/>
                    <a:pt x="588" y="1024"/>
                    <a:pt x="636" y="897"/>
                  </a:cubicBezTo>
                  <a:cubicBezTo>
                    <a:pt x="673" y="770"/>
                    <a:pt x="721" y="636"/>
                    <a:pt x="757" y="509"/>
                  </a:cubicBezTo>
                  <a:cubicBezTo>
                    <a:pt x="800" y="382"/>
                    <a:pt x="842" y="255"/>
                    <a:pt x="878" y="122"/>
                  </a:cubicBezTo>
                  <a:lnTo>
                    <a:pt x="539"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2"/>
            <p:cNvSpPr/>
            <p:nvPr/>
          </p:nvSpPr>
          <p:spPr>
            <a:xfrm flipH="1">
              <a:off x="2329459" y="3749772"/>
              <a:ext cx="89714" cy="33690"/>
            </a:xfrm>
            <a:custGeom>
              <a:rect b="b" l="l" r="r" t="t"/>
              <a:pathLst>
                <a:path extrusionOk="0" h="178" w="474">
                  <a:moveTo>
                    <a:pt x="54" y="0"/>
                  </a:moveTo>
                  <a:cubicBezTo>
                    <a:pt x="36" y="0"/>
                    <a:pt x="18" y="3"/>
                    <a:pt x="1" y="8"/>
                  </a:cubicBezTo>
                  <a:cubicBezTo>
                    <a:pt x="73" y="56"/>
                    <a:pt x="164" y="56"/>
                    <a:pt x="249" y="86"/>
                  </a:cubicBezTo>
                  <a:cubicBezTo>
                    <a:pt x="322" y="111"/>
                    <a:pt x="388" y="141"/>
                    <a:pt x="467" y="177"/>
                  </a:cubicBezTo>
                  <a:cubicBezTo>
                    <a:pt x="467" y="177"/>
                    <a:pt x="473" y="171"/>
                    <a:pt x="467" y="171"/>
                  </a:cubicBezTo>
                  <a:cubicBezTo>
                    <a:pt x="400" y="117"/>
                    <a:pt x="328" y="86"/>
                    <a:pt x="255" y="56"/>
                  </a:cubicBezTo>
                  <a:cubicBezTo>
                    <a:pt x="193" y="32"/>
                    <a:pt x="123" y="0"/>
                    <a:pt x="54"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2"/>
            <p:cNvSpPr/>
            <p:nvPr/>
          </p:nvSpPr>
          <p:spPr>
            <a:xfrm flipH="1">
              <a:off x="2329459" y="3749772"/>
              <a:ext cx="89714" cy="33690"/>
            </a:xfrm>
            <a:custGeom>
              <a:rect b="b" l="l" r="r" t="t"/>
              <a:pathLst>
                <a:path extrusionOk="0" h="178" w="474">
                  <a:moveTo>
                    <a:pt x="54" y="0"/>
                  </a:moveTo>
                  <a:cubicBezTo>
                    <a:pt x="36" y="0"/>
                    <a:pt x="18" y="3"/>
                    <a:pt x="1" y="8"/>
                  </a:cubicBezTo>
                  <a:cubicBezTo>
                    <a:pt x="73" y="56"/>
                    <a:pt x="164" y="56"/>
                    <a:pt x="249" y="86"/>
                  </a:cubicBezTo>
                  <a:cubicBezTo>
                    <a:pt x="322" y="111"/>
                    <a:pt x="388" y="141"/>
                    <a:pt x="467" y="177"/>
                  </a:cubicBezTo>
                  <a:cubicBezTo>
                    <a:pt x="467" y="177"/>
                    <a:pt x="473" y="171"/>
                    <a:pt x="467" y="171"/>
                  </a:cubicBezTo>
                  <a:cubicBezTo>
                    <a:pt x="400" y="117"/>
                    <a:pt x="328" y="86"/>
                    <a:pt x="255" y="56"/>
                  </a:cubicBezTo>
                  <a:cubicBezTo>
                    <a:pt x="193" y="32"/>
                    <a:pt x="123" y="0"/>
                    <a:pt x="54"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2"/>
            <p:cNvSpPr/>
            <p:nvPr/>
          </p:nvSpPr>
          <p:spPr>
            <a:xfrm flipH="1">
              <a:off x="2384537" y="3895321"/>
              <a:ext cx="77033" cy="40504"/>
            </a:xfrm>
            <a:custGeom>
              <a:rect b="b" l="l" r="r" t="t"/>
              <a:pathLst>
                <a:path extrusionOk="0" h="214" w="407">
                  <a:moveTo>
                    <a:pt x="15" y="1"/>
                  </a:moveTo>
                  <a:cubicBezTo>
                    <a:pt x="10" y="1"/>
                    <a:pt x="5" y="1"/>
                    <a:pt x="1" y="1"/>
                  </a:cubicBezTo>
                  <a:cubicBezTo>
                    <a:pt x="43" y="44"/>
                    <a:pt x="116" y="62"/>
                    <a:pt x="176" y="86"/>
                  </a:cubicBezTo>
                  <a:cubicBezTo>
                    <a:pt x="255" y="117"/>
                    <a:pt x="334" y="165"/>
                    <a:pt x="400" y="213"/>
                  </a:cubicBezTo>
                  <a:cubicBezTo>
                    <a:pt x="406" y="213"/>
                    <a:pt x="406" y="207"/>
                    <a:pt x="406" y="207"/>
                  </a:cubicBezTo>
                  <a:cubicBezTo>
                    <a:pt x="346" y="153"/>
                    <a:pt x="279" y="104"/>
                    <a:pt x="213" y="74"/>
                  </a:cubicBezTo>
                  <a:cubicBezTo>
                    <a:pt x="150" y="40"/>
                    <a:pt x="83" y="1"/>
                    <a:pt x="15"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2"/>
            <p:cNvSpPr/>
            <p:nvPr/>
          </p:nvSpPr>
          <p:spPr>
            <a:xfrm flipH="1">
              <a:off x="2384537" y="3895321"/>
              <a:ext cx="77033" cy="40504"/>
            </a:xfrm>
            <a:custGeom>
              <a:rect b="b" l="l" r="r" t="t"/>
              <a:pathLst>
                <a:path extrusionOk="0" h="214" w="407">
                  <a:moveTo>
                    <a:pt x="15" y="1"/>
                  </a:moveTo>
                  <a:cubicBezTo>
                    <a:pt x="10" y="1"/>
                    <a:pt x="5" y="1"/>
                    <a:pt x="1" y="1"/>
                  </a:cubicBezTo>
                  <a:cubicBezTo>
                    <a:pt x="43" y="44"/>
                    <a:pt x="116" y="62"/>
                    <a:pt x="176" y="86"/>
                  </a:cubicBezTo>
                  <a:cubicBezTo>
                    <a:pt x="255" y="117"/>
                    <a:pt x="334" y="165"/>
                    <a:pt x="400" y="213"/>
                  </a:cubicBezTo>
                  <a:cubicBezTo>
                    <a:pt x="406" y="213"/>
                    <a:pt x="406" y="207"/>
                    <a:pt x="406" y="207"/>
                  </a:cubicBezTo>
                  <a:cubicBezTo>
                    <a:pt x="346" y="153"/>
                    <a:pt x="279" y="104"/>
                    <a:pt x="213" y="74"/>
                  </a:cubicBezTo>
                  <a:cubicBezTo>
                    <a:pt x="150" y="40"/>
                    <a:pt x="83" y="1"/>
                    <a:pt x="15"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2"/>
            <p:cNvSpPr/>
            <p:nvPr/>
          </p:nvSpPr>
          <p:spPr>
            <a:xfrm flipH="1">
              <a:off x="2379994" y="3793872"/>
              <a:ext cx="25362" cy="9085"/>
            </a:xfrm>
            <a:custGeom>
              <a:rect b="b" l="l" r="r" t="t"/>
              <a:pathLst>
                <a:path extrusionOk="0" h="48" w="134">
                  <a:moveTo>
                    <a:pt x="30" y="1"/>
                  </a:moveTo>
                  <a:cubicBezTo>
                    <a:pt x="20" y="1"/>
                    <a:pt x="10" y="2"/>
                    <a:pt x="0" y="5"/>
                  </a:cubicBezTo>
                  <a:cubicBezTo>
                    <a:pt x="31" y="35"/>
                    <a:pt x="79" y="47"/>
                    <a:pt x="128" y="47"/>
                  </a:cubicBezTo>
                  <a:cubicBezTo>
                    <a:pt x="134" y="47"/>
                    <a:pt x="134" y="35"/>
                    <a:pt x="128" y="29"/>
                  </a:cubicBezTo>
                  <a:cubicBezTo>
                    <a:pt x="99" y="15"/>
                    <a:pt x="64" y="1"/>
                    <a:pt x="3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2"/>
            <p:cNvSpPr/>
            <p:nvPr/>
          </p:nvSpPr>
          <p:spPr>
            <a:xfrm flipH="1">
              <a:off x="2379994" y="3793872"/>
              <a:ext cx="25362" cy="9085"/>
            </a:xfrm>
            <a:custGeom>
              <a:rect b="b" l="l" r="r" t="t"/>
              <a:pathLst>
                <a:path extrusionOk="0" h="48" w="134">
                  <a:moveTo>
                    <a:pt x="30" y="1"/>
                  </a:moveTo>
                  <a:cubicBezTo>
                    <a:pt x="20" y="1"/>
                    <a:pt x="10" y="2"/>
                    <a:pt x="0" y="5"/>
                  </a:cubicBezTo>
                  <a:cubicBezTo>
                    <a:pt x="31" y="35"/>
                    <a:pt x="79" y="47"/>
                    <a:pt x="128" y="47"/>
                  </a:cubicBezTo>
                  <a:cubicBezTo>
                    <a:pt x="134" y="47"/>
                    <a:pt x="134" y="35"/>
                    <a:pt x="128" y="29"/>
                  </a:cubicBezTo>
                  <a:cubicBezTo>
                    <a:pt x="99" y="15"/>
                    <a:pt x="64" y="1"/>
                    <a:pt x="3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2"/>
            <p:cNvSpPr/>
            <p:nvPr/>
          </p:nvSpPr>
          <p:spPr>
            <a:xfrm flipH="1">
              <a:off x="2386808" y="3995255"/>
              <a:ext cx="285608" cy="371348"/>
            </a:xfrm>
            <a:custGeom>
              <a:rect b="b" l="l" r="r" t="t"/>
              <a:pathLst>
                <a:path extrusionOk="0" h="1962" w="1509">
                  <a:moveTo>
                    <a:pt x="758" y="0"/>
                  </a:moveTo>
                  <a:lnTo>
                    <a:pt x="582" y="394"/>
                  </a:lnTo>
                  <a:lnTo>
                    <a:pt x="406" y="787"/>
                  </a:lnTo>
                  <a:lnTo>
                    <a:pt x="207" y="1175"/>
                  </a:lnTo>
                  <a:lnTo>
                    <a:pt x="1" y="1562"/>
                  </a:lnTo>
                  <a:lnTo>
                    <a:pt x="788" y="1962"/>
                  </a:lnTo>
                  <a:lnTo>
                    <a:pt x="982" y="1556"/>
                  </a:lnTo>
                  <a:lnTo>
                    <a:pt x="1169" y="1144"/>
                  </a:lnTo>
                  <a:lnTo>
                    <a:pt x="1339" y="727"/>
                  </a:lnTo>
                  <a:lnTo>
                    <a:pt x="1508" y="303"/>
                  </a:lnTo>
                  <a:lnTo>
                    <a:pt x="758"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2"/>
            <p:cNvSpPr/>
            <p:nvPr/>
          </p:nvSpPr>
          <p:spPr>
            <a:xfrm flipH="1">
              <a:off x="2387186" y="4010018"/>
              <a:ext cx="124729" cy="55456"/>
            </a:xfrm>
            <a:custGeom>
              <a:rect b="b" l="l" r="r" t="t"/>
              <a:pathLst>
                <a:path extrusionOk="0" h="293" w="659">
                  <a:moveTo>
                    <a:pt x="12" y="1"/>
                  </a:moveTo>
                  <a:cubicBezTo>
                    <a:pt x="0" y="1"/>
                    <a:pt x="0" y="7"/>
                    <a:pt x="0" y="7"/>
                  </a:cubicBezTo>
                  <a:cubicBezTo>
                    <a:pt x="206" y="104"/>
                    <a:pt x="418" y="219"/>
                    <a:pt x="636" y="285"/>
                  </a:cubicBezTo>
                  <a:cubicBezTo>
                    <a:pt x="641" y="290"/>
                    <a:pt x="645" y="292"/>
                    <a:pt x="648" y="292"/>
                  </a:cubicBezTo>
                  <a:cubicBezTo>
                    <a:pt x="657" y="292"/>
                    <a:pt x="659" y="278"/>
                    <a:pt x="654" y="273"/>
                  </a:cubicBezTo>
                  <a:cubicBezTo>
                    <a:pt x="473" y="128"/>
                    <a:pt x="230" y="55"/>
                    <a:pt x="12"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2"/>
            <p:cNvSpPr/>
            <p:nvPr/>
          </p:nvSpPr>
          <p:spPr>
            <a:xfrm flipH="1">
              <a:off x="2387186" y="4010018"/>
              <a:ext cx="124729" cy="55456"/>
            </a:xfrm>
            <a:custGeom>
              <a:rect b="b" l="l" r="r" t="t"/>
              <a:pathLst>
                <a:path extrusionOk="0" h="293" w="659">
                  <a:moveTo>
                    <a:pt x="12" y="1"/>
                  </a:moveTo>
                  <a:cubicBezTo>
                    <a:pt x="0" y="1"/>
                    <a:pt x="0" y="7"/>
                    <a:pt x="0" y="7"/>
                  </a:cubicBezTo>
                  <a:cubicBezTo>
                    <a:pt x="206" y="104"/>
                    <a:pt x="418" y="219"/>
                    <a:pt x="636" y="285"/>
                  </a:cubicBezTo>
                  <a:cubicBezTo>
                    <a:pt x="641" y="290"/>
                    <a:pt x="645" y="292"/>
                    <a:pt x="648" y="292"/>
                  </a:cubicBezTo>
                  <a:cubicBezTo>
                    <a:pt x="657" y="292"/>
                    <a:pt x="659" y="278"/>
                    <a:pt x="654" y="273"/>
                  </a:cubicBezTo>
                  <a:cubicBezTo>
                    <a:pt x="473" y="128"/>
                    <a:pt x="230" y="55"/>
                    <a:pt x="12"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2"/>
            <p:cNvSpPr/>
            <p:nvPr/>
          </p:nvSpPr>
          <p:spPr>
            <a:xfrm flipH="1">
              <a:off x="2386429" y="4062257"/>
              <a:ext cx="70598" cy="156526"/>
            </a:xfrm>
            <a:custGeom>
              <a:rect b="b" l="l" r="r" t="t"/>
              <a:pathLst>
                <a:path extrusionOk="0" h="827" w="373">
                  <a:moveTo>
                    <a:pt x="351" y="1"/>
                  </a:moveTo>
                  <a:cubicBezTo>
                    <a:pt x="346" y="1"/>
                    <a:pt x="342" y="4"/>
                    <a:pt x="340" y="9"/>
                  </a:cubicBezTo>
                  <a:cubicBezTo>
                    <a:pt x="273" y="143"/>
                    <a:pt x="219" y="276"/>
                    <a:pt x="164" y="409"/>
                  </a:cubicBezTo>
                  <a:cubicBezTo>
                    <a:pt x="116" y="548"/>
                    <a:pt x="62" y="688"/>
                    <a:pt x="1" y="821"/>
                  </a:cubicBezTo>
                  <a:cubicBezTo>
                    <a:pt x="1" y="827"/>
                    <a:pt x="7" y="827"/>
                    <a:pt x="7" y="827"/>
                  </a:cubicBezTo>
                  <a:cubicBezTo>
                    <a:pt x="74" y="700"/>
                    <a:pt x="134" y="560"/>
                    <a:pt x="195" y="433"/>
                  </a:cubicBezTo>
                  <a:cubicBezTo>
                    <a:pt x="255" y="300"/>
                    <a:pt x="310" y="161"/>
                    <a:pt x="364" y="34"/>
                  </a:cubicBezTo>
                  <a:cubicBezTo>
                    <a:pt x="372" y="13"/>
                    <a:pt x="361" y="1"/>
                    <a:pt x="35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2"/>
            <p:cNvSpPr/>
            <p:nvPr/>
          </p:nvSpPr>
          <p:spPr>
            <a:xfrm flipH="1">
              <a:off x="2386429" y="4062257"/>
              <a:ext cx="70598" cy="156526"/>
            </a:xfrm>
            <a:custGeom>
              <a:rect b="b" l="l" r="r" t="t"/>
              <a:pathLst>
                <a:path extrusionOk="0" h="827" w="373">
                  <a:moveTo>
                    <a:pt x="351" y="1"/>
                  </a:moveTo>
                  <a:cubicBezTo>
                    <a:pt x="346" y="1"/>
                    <a:pt x="342" y="4"/>
                    <a:pt x="340" y="9"/>
                  </a:cubicBezTo>
                  <a:cubicBezTo>
                    <a:pt x="273" y="143"/>
                    <a:pt x="219" y="276"/>
                    <a:pt x="164" y="409"/>
                  </a:cubicBezTo>
                  <a:cubicBezTo>
                    <a:pt x="116" y="548"/>
                    <a:pt x="62" y="688"/>
                    <a:pt x="1" y="821"/>
                  </a:cubicBezTo>
                  <a:cubicBezTo>
                    <a:pt x="1" y="827"/>
                    <a:pt x="7" y="827"/>
                    <a:pt x="7" y="827"/>
                  </a:cubicBezTo>
                  <a:cubicBezTo>
                    <a:pt x="74" y="700"/>
                    <a:pt x="134" y="560"/>
                    <a:pt x="195" y="433"/>
                  </a:cubicBezTo>
                  <a:cubicBezTo>
                    <a:pt x="255" y="300"/>
                    <a:pt x="310" y="161"/>
                    <a:pt x="364" y="34"/>
                  </a:cubicBezTo>
                  <a:cubicBezTo>
                    <a:pt x="372" y="13"/>
                    <a:pt x="361" y="1"/>
                    <a:pt x="35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2"/>
            <p:cNvSpPr/>
            <p:nvPr/>
          </p:nvSpPr>
          <p:spPr>
            <a:xfrm flipH="1">
              <a:off x="2410845" y="4049008"/>
              <a:ext cx="205358" cy="311917"/>
            </a:xfrm>
            <a:custGeom>
              <a:rect b="b" l="l" r="r" t="t"/>
              <a:pathLst>
                <a:path extrusionOk="0" h="1648" w="1085">
                  <a:moveTo>
                    <a:pt x="727" y="1"/>
                  </a:moveTo>
                  <a:lnTo>
                    <a:pt x="660" y="140"/>
                  </a:lnTo>
                  <a:cubicBezTo>
                    <a:pt x="679" y="152"/>
                    <a:pt x="703" y="158"/>
                    <a:pt x="721" y="164"/>
                  </a:cubicBezTo>
                  <a:lnTo>
                    <a:pt x="763" y="188"/>
                  </a:lnTo>
                  <a:cubicBezTo>
                    <a:pt x="781" y="195"/>
                    <a:pt x="794" y="201"/>
                    <a:pt x="800" y="207"/>
                  </a:cubicBezTo>
                  <a:cubicBezTo>
                    <a:pt x="824" y="225"/>
                    <a:pt x="854" y="249"/>
                    <a:pt x="872" y="261"/>
                  </a:cubicBezTo>
                  <a:cubicBezTo>
                    <a:pt x="909" y="303"/>
                    <a:pt x="933" y="328"/>
                    <a:pt x="933" y="328"/>
                  </a:cubicBezTo>
                  <a:lnTo>
                    <a:pt x="909" y="328"/>
                  </a:lnTo>
                  <a:cubicBezTo>
                    <a:pt x="890" y="328"/>
                    <a:pt x="872" y="328"/>
                    <a:pt x="848" y="322"/>
                  </a:cubicBezTo>
                  <a:cubicBezTo>
                    <a:pt x="794" y="316"/>
                    <a:pt x="733" y="291"/>
                    <a:pt x="672" y="267"/>
                  </a:cubicBezTo>
                  <a:cubicBezTo>
                    <a:pt x="648" y="261"/>
                    <a:pt x="630" y="249"/>
                    <a:pt x="612" y="237"/>
                  </a:cubicBezTo>
                  <a:lnTo>
                    <a:pt x="570" y="328"/>
                  </a:lnTo>
                  <a:cubicBezTo>
                    <a:pt x="576" y="328"/>
                    <a:pt x="588" y="340"/>
                    <a:pt x="600" y="340"/>
                  </a:cubicBezTo>
                  <a:cubicBezTo>
                    <a:pt x="624" y="346"/>
                    <a:pt x="642" y="370"/>
                    <a:pt x="660" y="394"/>
                  </a:cubicBezTo>
                  <a:cubicBezTo>
                    <a:pt x="666" y="400"/>
                    <a:pt x="672" y="412"/>
                    <a:pt x="672" y="425"/>
                  </a:cubicBezTo>
                  <a:lnTo>
                    <a:pt x="672" y="431"/>
                  </a:lnTo>
                  <a:cubicBezTo>
                    <a:pt x="672" y="431"/>
                    <a:pt x="666" y="431"/>
                    <a:pt x="666" y="437"/>
                  </a:cubicBezTo>
                  <a:cubicBezTo>
                    <a:pt x="660" y="443"/>
                    <a:pt x="642" y="443"/>
                    <a:pt x="636" y="455"/>
                  </a:cubicBezTo>
                  <a:cubicBezTo>
                    <a:pt x="627" y="457"/>
                    <a:pt x="618" y="458"/>
                    <a:pt x="607" y="458"/>
                  </a:cubicBezTo>
                  <a:cubicBezTo>
                    <a:pt x="590" y="458"/>
                    <a:pt x="571" y="454"/>
                    <a:pt x="551" y="443"/>
                  </a:cubicBezTo>
                  <a:cubicBezTo>
                    <a:pt x="539" y="437"/>
                    <a:pt x="533" y="431"/>
                    <a:pt x="521" y="425"/>
                  </a:cubicBezTo>
                  <a:lnTo>
                    <a:pt x="412" y="655"/>
                  </a:lnTo>
                  <a:lnTo>
                    <a:pt x="297" y="885"/>
                  </a:lnTo>
                  <a:lnTo>
                    <a:pt x="339" y="909"/>
                  </a:lnTo>
                  <a:cubicBezTo>
                    <a:pt x="400" y="939"/>
                    <a:pt x="455" y="982"/>
                    <a:pt x="491" y="1018"/>
                  </a:cubicBezTo>
                  <a:cubicBezTo>
                    <a:pt x="515" y="1036"/>
                    <a:pt x="533" y="1060"/>
                    <a:pt x="539" y="1072"/>
                  </a:cubicBezTo>
                  <a:cubicBezTo>
                    <a:pt x="545" y="1091"/>
                    <a:pt x="551" y="1097"/>
                    <a:pt x="551" y="1097"/>
                  </a:cubicBezTo>
                  <a:lnTo>
                    <a:pt x="533" y="1097"/>
                  </a:lnTo>
                  <a:cubicBezTo>
                    <a:pt x="515" y="1097"/>
                    <a:pt x="491" y="1091"/>
                    <a:pt x="461" y="1091"/>
                  </a:cubicBezTo>
                  <a:cubicBezTo>
                    <a:pt x="406" y="1072"/>
                    <a:pt x="346" y="1048"/>
                    <a:pt x="285" y="1018"/>
                  </a:cubicBezTo>
                  <a:cubicBezTo>
                    <a:pt x="273" y="1012"/>
                    <a:pt x="255" y="1006"/>
                    <a:pt x="249" y="1000"/>
                  </a:cubicBezTo>
                  <a:cubicBezTo>
                    <a:pt x="230" y="1042"/>
                    <a:pt x="206" y="1091"/>
                    <a:pt x="176" y="1139"/>
                  </a:cubicBezTo>
                  <a:cubicBezTo>
                    <a:pt x="188" y="1139"/>
                    <a:pt x="206" y="1151"/>
                    <a:pt x="218" y="1157"/>
                  </a:cubicBezTo>
                  <a:cubicBezTo>
                    <a:pt x="243" y="1169"/>
                    <a:pt x="267" y="1193"/>
                    <a:pt x="279" y="1218"/>
                  </a:cubicBezTo>
                  <a:cubicBezTo>
                    <a:pt x="285" y="1230"/>
                    <a:pt x="285" y="1242"/>
                    <a:pt x="297" y="1248"/>
                  </a:cubicBezTo>
                  <a:lnTo>
                    <a:pt x="297" y="1254"/>
                  </a:lnTo>
                  <a:lnTo>
                    <a:pt x="297" y="1260"/>
                  </a:lnTo>
                  <a:lnTo>
                    <a:pt x="279" y="1260"/>
                  </a:lnTo>
                  <a:cubicBezTo>
                    <a:pt x="273" y="1260"/>
                    <a:pt x="261" y="1272"/>
                    <a:pt x="243" y="1272"/>
                  </a:cubicBezTo>
                  <a:cubicBezTo>
                    <a:pt x="212" y="1272"/>
                    <a:pt x="182" y="1260"/>
                    <a:pt x="158" y="1248"/>
                  </a:cubicBezTo>
                  <a:cubicBezTo>
                    <a:pt x="146" y="1242"/>
                    <a:pt x="140" y="1230"/>
                    <a:pt x="122" y="1224"/>
                  </a:cubicBezTo>
                  <a:lnTo>
                    <a:pt x="0" y="1460"/>
                  </a:lnTo>
                  <a:lnTo>
                    <a:pt x="430" y="1648"/>
                  </a:lnTo>
                  <a:lnTo>
                    <a:pt x="600" y="1278"/>
                  </a:lnTo>
                  <a:cubicBezTo>
                    <a:pt x="654" y="1151"/>
                    <a:pt x="703" y="1030"/>
                    <a:pt x="757" y="909"/>
                  </a:cubicBezTo>
                  <a:cubicBezTo>
                    <a:pt x="812" y="788"/>
                    <a:pt x="866" y="655"/>
                    <a:pt x="915" y="534"/>
                  </a:cubicBezTo>
                  <a:cubicBezTo>
                    <a:pt x="969" y="412"/>
                    <a:pt x="1024" y="285"/>
                    <a:pt x="1084" y="164"/>
                  </a:cubicBezTo>
                  <a:lnTo>
                    <a:pt x="727"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2"/>
            <p:cNvSpPr/>
            <p:nvPr/>
          </p:nvSpPr>
          <p:spPr>
            <a:xfrm flipH="1">
              <a:off x="2444157" y="4057904"/>
              <a:ext cx="91796" cy="45236"/>
            </a:xfrm>
            <a:custGeom>
              <a:rect b="b" l="l" r="r" t="t"/>
              <a:pathLst>
                <a:path extrusionOk="0" h="239" w="485">
                  <a:moveTo>
                    <a:pt x="28" y="0"/>
                  </a:moveTo>
                  <a:cubicBezTo>
                    <a:pt x="19" y="0"/>
                    <a:pt x="10" y="1"/>
                    <a:pt x="0" y="2"/>
                  </a:cubicBezTo>
                  <a:cubicBezTo>
                    <a:pt x="67" y="63"/>
                    <a:pt x="170" y="81"/>
                    <a:pt x="248" y="117"/>
                  </a:cubicBezTo>
                  <a:cubicBezTo>
                    <a:pt x="327" y="154"/>
                    <a:pt x="400" y="196"/>
                    <a:pt x="479" y="238"/>
                  </a:cubicBezTo>
                  <a:cubicBezTo>
                    <a:pt x="479" y="238"/>
                    <a:pt x="485" y="238"/>
                    <a:pt x="479" y="232"/>
                  </a:cubicBezTo>
                  <a:cubicBezTo>
                    <a:pt x="412" y="172"/>
                    <a:pt x="333" y="123"/>
                    <a:pt x="261" y="87"/>
                  </a:cubicBezTo>
                  <a:cubicBezTo>
                    <a:pt x="189" y="49"/>
                    <a:pt x="113" y="0"/>
                    <a:pt x="28"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2"/>
            <p:cNvSpPr/>
            <p:nvPr/>
          </p:nvSpPr>
          <p:spPr>
            <a:xfrm flipH="1">
              <a:off x="2512862" y="4196828"/>
              <a:ext cx="80440" cy="50724"/>
            </a:xfrm>
            <a:custGeom>
              <a:rect b="b" l="l" r="r" t="t"/>
              <a:pathLst>
                <a:path extrusionOk="0" h="268" w="425">
                  <a:moveTo>
                    <a:pt x="1" y="1"/>
                  </a:moveTo>
                  <a:cubicBezTo>
                    <a:pt x="49" y="55"/>
                    <a:pt x="122" y="79"/>
                    <a:pt x="182" y="110"/>
                  </a:cubicBezTo>
                  <a:cubicBezTo>
                    <a:pt x="267" y="152"/>
                    <a:pt x="340" y="207"/>
                    <a:pt x="418" y="267"/>
                  </a:cubicBezTo>
                  <a:cubicBezTo>
                    <a:pt x="424" y="267"/>
                    <a:pt x="424" y="261"/>
                    <a:pt x="424" y="261"/>
                  </a:cubicBezTo>
                  <a:cubicBezTo>
                    <a:pt x="364" y="195"/>
                    <a:pt x="297" y="146"/>
                    <a:pt x="218" y="104"/>
                  </a:cubicBezTo>
                  <a:cubicBezTo>
                    <a:pt x="158" y="55"/>
                    <a:pt x="85" y="1"/>
                    <a:pt x="1"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2"/>
            <p:cNvSpPr/>
            <p:nvPr/>
          </p:nvSpPr>
          <p:spPr>
            <a:xfrm flipH="1">
              <a:off x="2523272" y="4289759"/>
              <a:ext cx="318731" cy="373619"/>
            </a:xfrm>
            <a:custGeom>
              <a:rect b="b" l="l" r="r" t="t"/>
              <a:pathLst>
                <a:path extrusionOk="0" h="1974" w="1684">
                  <a:moveTo>
                    <a:pt x="909" y="0"/>
                  </a:moveTo>
                  <a:cubicBezTo>
                    <a:pt x="836" y="121"/>
                    <a:pt x="770" y="248"/>
                    <a:pt x="697" y="370"/>
                  </a:cubicBezTo>
                  <a:cubicBezTo>
                    <a:pt x="618" y="491"/>
                    <a:pt x="546" y="618"/>
                    <a:pt x="467" y="739"/>
                  </a:cubicBezTo>
                  <a:lnTo>
                    <a:pt x="1" y="1490"/>
                  </a:lnTo>
                  <a:lnTo>
                    <a:pt x="818" y="1974"/>
                  </a:lnTo>
                  <a:lnTo>
                    <a:pt x="1254" y="1199"/>
                  </a:lnTo>
                  <a:cubicBezTo>
                    <a:pt x="1327" y="1072"/>
                    <a:pt x="1399" y="945"/>
                    <a:pt x="1472" y="805"/>
                  </a:cubicBezTo>
                  <a:cubicBezTo>
                    <a:pt x="1551" y="672"/>
                    <a:pt x="1617" y="533"/>
                    <a:pt x="1684" y="400"/>
                  </a:cubicBezTo>
                  <a:lnTo>
                    <a:pt x="909"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2"/>
            <p:cNvSpPr/>
            <p:nvPr/>
          </p:nvSpPr>
          <p:spPr>
            <a:xfrm flipH="1">
              <a:off x="2550716" y="4348055"/>
              <a:ext cx="229395" cy="309646"/>
            </a:xfrm>
            <a:custGeom>
              <a:rect b="b" l="l" r="r" t="t"/>
              <a:pathLst>
                <a:path extrusionOk="0" h="1636" w="1212">
                  <a:moveTo>
                    <a:pt x="848" y="1"/>
                  </a:moveTo>
                  <a:lnTo>
                    <a:pt x="776" y="134"/>
                  </a:lnTo>
                  <a:cubicBezTo>
                    <a:pt x="800" y="146"/>
                    <a:pt x="818" y="158"/>
                    <a:pt x="842" y="164"/>
                  </a:cubicBezTo>
                  <a:cubicBezTo>
                    <a:pt x="860" y="170"/>
                    <a:pt x="872" y="183"/>
                    <a:pt x="891" y="195"/>
                  </a:cubicBezTo>
                  <a:cubicBezTo>
                    <a:pt x="903" y="201"/>
                    <a:pt x="921" y="219"/>
                    <a:pt x="933" y="225"/>
                  </a:cubicBezTo>
                  <a:cubicBezTo>
                    <a:pt x="963" y="249"/>
                    <a:pt x="988" y="273"/>
                    <a:pt x="1000" y="286"/>
                  </a:cubicBezTo>
                  <a:cubicBezTo>
                    <a:pt x="1042" y="322"/>
                    <a:pt x="1054" y="364"/>
                    <a:pt x="1054" y="364"/>
                  </a:cubicBezTo>
                  <a:cubicBezTo>
                    <a:pt x="1054" y="364"/>
                    <a:pt x="1048" y="364"/>
                    <a:pt x="1036" y="352"/>
                  </a:cubicBezTo>
                  <a:cubicBezTo>
                    <a:pt x="1018" y="352"/>
                    <a:pt x="994" y="346"/>
                    <a:pt x="963" y="340"/>
                  </a:cubicBezTo>
                  <a:cubicBezTo>
                    <a:pt x="909" y="322"/>
                    <a:pt x="848" y="292"/>
                    <a:pt x="794" y="255"/>
                  </a:cubicBezTo>
                  <a:cubicBezTo>
                    <a:pt x="770" y="243"/>
                    <a:pt x="745" y="231"/>
                    <a:pt x="733" y="219"/>
                  </a:cubicBezTo>
                  <a:lnTo>
                    <a:pt x="679" y="304"/>
                  </a:lnTo>
                  <a:cubicBezTo>
                    <a:pt x="691" y="304"/>
                    <a:pt x="697" y="310"/>
                    <a:pt x="715" y="316"/>
                  </a:cubicBezTo>
                  <a:cubicBezTo>
                    <a:pt x="739" y="334"/>
                    <a:pt x="757" y="352"/>
                    <a:pt x="776" y="376"/>
                  </a:cubicBezTo>
                  <a:cubicBezTo>
                    <a:pt x="782" y="395"/>
                    <a:pt x="794" y="401"/>
                    <a:pt x="794" y="407"/>
                  </a:cubicBezTo>
                  <a:lnTo>
                    <a:pt x="794" y="413"/>
                  </a:lnTo>
                  <a:lnTo>
                    <a:pt x="794" y="425"/>
                  </a:lnTo>
                  <a:lnTo>
                    <a:pt x="782" y="425"/>
                  </a:lnTo>
                  <a:cubicBezTo>
                    <a:pt x="782" y="425"/>
                    <a:pt x="776" y="425"/>
                    <a:pt x="776" y="431"/>
                  </a:cubicBezTo>
                  <a:cubicBezTo>
                    <a:pt x="770" y="431"/>
                    <a:pt x="751" y="437"/>
                    <a:pt x="739" y="437"/>
                  </a:cubicBezTo>
                  <a:cubicBezTo>
                    <a:pt x="709" y="437"/>
                    <a:pt x="679" y="437"/>
                    <a:pt x="655" y="425"/>
                  </a:cubicBezTo>
                  <a:cubicBezTo>
                    <a:pt x="642" y="413"/>
                    <a:pt x="630" y="407"/>
                    <a:pt x="624" y="401"/>
                  </a:cubicBezTo>
                  <a:cubicBezTo>
                    <a:pt x="582" y="473"/>
                    <a:pt x="533" y="546"/>
                    <a:pt x="491" y="619"/>
                  </a:cubicBezTo>
                  <a:lnTo>
                    <a:pt x="352" y="836"/>
                  </a:lnTo>
                  <a:cubicBezTo>
                    <a:pt x="370" y="849"/>
                    <a:pt x="382" y="855"/>
                    <a:pt x="400" y="867"/>
                  </a:cubicBezTo>
                  <a:cubicBezTo>
                    <a:pt x="461" y="909"/>
                    <a:pt x="521" y="958"/>
                    <a:pt x="558" y="1006"/>
                  </a:cubicBezTo>
                  <a:cubicBezTo>
                    <a:pt x="582" y="1030"/>
                    <a:pt x="594" y="1042"/>
                    <a:pt x="600" y="1060"/>
                  </a:cubicBezTo>
                  <a:cubicBezTo>
                    <a:pt x="606" y="1073"/>
                    <a:pt x="618" y="1079"/>
                    <a:pt x="618" y="1079"/>
                  </a:cubicBezTo>
                  <a:cubicBezTo>
                    <a:pt x="618" y="1079"/>
                    <a:pt x="612" y="1079"/>
                    <a:pt x="588" y="1073"/>
                  </a:cubicBezTo>
                  <a:cubicBezTo>
                    <a:pt x="570" y="1073"/>
                    <a:pt x="546" y="1067"/>
                    <a:pt x="515" y="1048"/>
                  </a:cubicBezTo>
                  <a:cubicBezTo>
                    <a:pt x="467" y="1030"/>
                    <a:pt x="394" y="1000"/>
                    <a:pt x="334" y="958"/>
                  </a:cubicBezTo>
                  <a:cubicBezTo>
                    <a:pt x="322" y="952"/>
                    <a:pt x="303" y="939"/>
                    <a:pt x="297" y="927"/>
                  </a:cubicBezTo>
                  <a:lnTo>
                    <a:pt x="213" y="1067"/>
                  </a:lnTo>
                  <a:lnTo>
                    <a:pt x="261" y="1091"/>
                  </a:lnTo>
                  <a:cubicBezTo>
                    <a:pt x="291" y="1103"/>
                    <a:pt x="303" y="1133"/>
                    <a:pt x="322" y="1157"/>
                  </a:cubicBezTo>
                  <a:cubicBezTo>
                    <a:pt x="328" y="1169"/>
                    <a:pt x="328" y="1182"/>
                    <a:pt x="334" y="1194"/>
                  </a:cubicBezTo>
                  <a:lnTo>
                    <a:pt x="334" y="1212"/>
                  </a:lnTo>
                  <a:lnTo>
                    <a:pt x="334" y="1218"/>
                  </a:lnTo>
                  <a:lnTo>
                    <a:pt x="273" y="1218"/>
                  </a:lnTo>
                  <a:cubicBezTo>
                    <a:pt x="243" y="1218"/>
                    <a:pt x="213" y="1200"/>
                    <a:pt x="182" y="1188"/>
                  </a:cubicBezTo>
                  <a:cubicBezTo>
                    <a:pt x="170" y="1182"/>
                    <a:pt x="164" y="1163"/>
                    <a:pt x="146" y="1157"/>
                  </a:cubicBezTo>
                  <a:lnTo>
                    <a:pt x="1" y="1381"/>
                  </a:lnTo>
                  <a:lnTo>
                    <a:pt x="431" y="1636"/>
                  </a:lnTo>
                  <a:lnTo>
                    <a:pt x="812" y="933"/>
                  </a:lnTo>
                  <a:cubicBezTo>
                    <a:pt x="885" y="812"/>
                    <a:pt x="945" y="697"/>
                    <a:pt x="1012" y="576"/>
                  </a:cubicBezTo>
                  <a:cubicBezTo>
                    <a:pt x="1078" y="455"/>
                    <a:pt x="1145" y="340"/>
                    <a:pt x="1212" y="219"/>
                  </a:cubicBezTo>
                  <a:lnTo>
                    <a:pt x="84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2"/>
            <p:cNvSpPr/>
            <p:nvPr/>
          </p:nvSpPr>
          <p:spPr>
            <a:xfrm flipH="1">
              <a:off x="2588570" y="4350515"/>
              <a:ext cx="95203" cy="57349"/>
            </a:xfrm>
            <a:custGeom>
              <a:rect b="b" l="l" r="r" t="t"/>
              <a:pathLst>
                <a:path extrusionOk="0" h="303" w="503">
                  <a:moveTo>
                    <a:pt x="0" y="0"/>
                  </a:moveTo>
                  <a:lnTo>
                    <a:pt x="0" y="0"/>
                  </a:lnTo>
                  <a:cubicBezTo>
                    <a:pt x="73" y="73"/>
                    <a:pt x="176" y="109"/>
                    <a:pt x="261" y="151"/>
                  </a:cubicBezTo>
                  <a:cubicBezTo>
                    <a:pt x="339" y="200"/>
                    <a:pt x="418" y="254"/>
                    <a:pt x="491" y="303"/>
                  </a:cubicBezTo>
                  <a:cubicBezTo>
                    <a:pt x="491" y="303"/>
                    <a:pt x="503" y="303"/>
                    <a:pt x="491" y="297"/>
                  </a:cubicBezTo>
                  <a:cubicBezTo>
                    <a:pt x="424" y="230"/>
                    <a:pt x="351" y="170"/>
                    <a:pt x="273" y="121"/>
                  </a:cubicBezTo>
                  <a:cubicBezTo>
                    <a:pt x="200" y="79"/>
                    <a:pt x="109" y="12"/>
                    <a:pt x="0"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2"/>
            <p:cNvSpPr/>
            <p:nvPr/>
          </p:nvSpPr>
          <p:spPr>
            <a:xfrm flipH="1">
              <a:off x="2669009" y="4485654"/>
              <a:ext cx="84793" cy="62459"/>
            </a:xfrm>
            <a:custGeom>
              <a:rect b="b" l="l" r="r" t="t"/>
              <a:pathLst>
                <a:path extrusionOk="0" h="330" w="448">
                  <a:moveTo>
                    <a:pt x="1" y="0"/>
                  </a:moveTo>
                  <a:lnTo>
                    <a:pt x="1" y="0"/>
                  </a:lnTo>
                  <a:cubicBezTo>
                    <a:pt x="49" y="61"/>
                    <a:pt x="122" y="91"/>
                    <a:pt x="189" y="128"/>
                  </a:cubicBezTo>
                  <a:cubicBezTo>
                    <a:pt x="279" y="182"/>
                    <a:pt x="358" y="249"/>
                    <a:pt x="431" y="327"/>
                  </a:cubicBezTo>
                  <a:cubicBezTo>
                    <a:pt x="434" y="329"/>
                    <a:pt x="437" y="330"/>
                    <a:pt x="439" y="330"/>
                  </a:cubicBezTo>
                  <a:cubicBezTo>
                    <a:pt x="445" y="330"/>
                    <a:pt x="447" y="324"/>
                    <a:pt x="443" y="315"/>
                  </a:cubicBezTo>
                  <a:cubicBezTo>
                    <a:pt x="382" y="243"/>
                    <a:pt x="310" y="182"/>
                    <a:pt x="237" y="128"/>
                  </a:cubicBezTo>
                  <a:cubicBezTo>
                    <a:pt x="170" y="73"/>
                    <a:pt x="92" y="7"/>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2"/>
            <p:cNvSpPr/>
            <p:nvPr/>
          </p:nvSpPr>
          <p:spPr>
            <a:xfrm flipH="1">
              <a:off x="2669009" y="4485654"/>
              <a:ext cx="84793" cy="62459"/>
            </a:xfrm>
            <a:custGeom>
              <a:rect b="b" l="l" r="r" t="t"/>
              <a:pathLst>
                <a:path extrusionOk="0" h="330" w="448">
                  <a:moveTo>
                    <a:pt x="1" y="0"/>
                  </a:moveTo>
                  <a:lnTo>
                    <a:pt x="1" y="0"/>
                  </a:lnTo>
                  <a:cubicBezTo>
                    <a:pt x="49" y="61"/>
                    <a:pt x="122" y="91"/>
                    <a:pt x="189" y="128"/>
                  </a:cubicBezTo>
                  <a:cubicBezTo>
                    <a:pt x="279" y="182"/>
                    <a:pt x="358" y="249"/>
                    <a:pt x="431" y="327"/>
                  </a:cubicBezTo>
                  <a:cubicBezTo>
                    <a:pt x="434" y="329"/>
                    <a:pt x="437" y="330"/>
                    <a:pt x="439" y="330"/>
                  </a:cubicBezTo>
                  <a:cubicBezTo>
                    <a:pt x="445" y="330"/>
                    <a:pt x="447" y="324"/>
                    <a:pt x="443" y="315"/>
                  </a:cubicBezTo>
                  <a:cubicBezTo>
                    <a:pt x="382" y="243"/>
                    <a:pt x="310" y="182"/>
                    <a:pt x="237" y="128"/>
                  </a:cubicBezTo>
                  <a:cubicBezTo>
                    <a:pt x="170" y="73"/>
                    <a:pt x="92" y="7"/>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2"/>
            <p:cNvSpPr/>
            <p:nvPr/>
          </p:nvSpPr>
          <p:spPr>
            <a:xfrm flipH="1">
              <a:off x="2723708" y="4545274"/>
              <a:ext cx="34636" cy="23091"/>
            </a:xfrm>
            <a:custGeom>
              <a:rect b="b" l="l" r="r" t="t"/>
              <a:pathLst>
                <a:path extrusionOk="0" h="122" w="183">
                  <a:moveTo>
                    <a:pt x="1" y="0"/>
                  </a:moveTo>
                  <a:cubicBezTo>
                    <a:pt x="49" y="55"/>
                    <a:pt x="110" y="91"/>
                    <a:pt x="170" y="121"/>
                  </a:cubicBezTo>
                  <a:cubicBezTo>
                    <a:pt x="176" y="121"/>
                    <a:pt x="182" y="115"/>
                    <a:pt x="176" y="109"/>
                  </a:cubicBezTo>
                  <a:cubicBezTo>
                    <a:pt x="140" y="49"/>
                    <a:pt x="79" y="0"/>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2"/>
            <p:cNvSpPr/>
            <p:nvPr/>
          </p:nvSpPr>
          <p:spPr>
            <a:xfrm flipH="1">
              <a:off x="2723708" y="4545274"/>
              <a:ext cx="34636" cy="23091"/>
            </a:xfrm>
            <a:custGeom>
              <a:rect b="b" l="l" r="r" t="t"/>
              <a:pathLst>
                <a:path extrusionOk="0" h="122" w="183">
                  <a:moveTo>
                    <a:pt x="1" y="0"/>
                  </a:moveTo>
                  <a:cubicBezTo>
                    <a:pt x="49" y="55"/>
                    <a:pt x="110" y="91"/>
                    <a:pt x="170" y="121"/>
                  </a:cubicBezTo>
                  <a:cubicBezTo>
                    <a:pt x="176" y="121"/>
                    <a:pt x="182" y="115"/>
                    <a:pt x="176" y="109"/>
                  </a:cubicBezTo>
                  <a:cubicBezTo>
                    <a:pt x="140" y="49"/>
                    <a:pt x="79" y="0"/>
                    <a:pt x="1" y="0"/>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2"/>
            <p:cNvSpPr/>
            <p:nvPr/>
          </p:nvSpPr>
          <p:spPr>
            <a:xfrm flipH="1">
              <a:off x="2685854" y="4570447"/>
              <a:ext cx="324598" cy="379486"/>
            </a:xfrm>
            <a:custGeom>
              <a:rect b="b" l="l" r="r" t="t"/>
              <a:pathLst>
                <a:path extrusionOk="0" h="2005" w="1715">
                  <a:moveTo>
                    <a:pt x="897" y="1"/>
                  </a:moveTo>
                  <a:cubicBezTo>
                    <a:pt x="818" y="128"/>
                    <a:pt x="739" y="255"/>
                    <a:pt x="661" y="382"/>
                  </a:cubicBezTo>
                  <a:cubicBezTo>
                    <a:pt x="576" y="515"/>
                    <a:pt x="503" y="642"/>
                    <a:pt x="425" y="775"/>
                  </a:cubicBezTo>
                  <a:cubicBezTo>
                    <a:pt x="352" y="915"/>
                    <a:pt x="285" y="1048"/>
                    <a:pt x="207" y="1187"/>
                  </a:cubicBezTo>
                  <a:cubicBezTo>
                    <a:pt x="140" y="1332"/>
                    <a:pt x="61" y="1466"/>
                    <a:pt x="1" y="1617"/>
                  </a:cubicBezTo>
                  <a:lnTo>
                    <a:pt x="957" y="2005"/>
                  </a:lnTo>
                  <a:cubicBezTo>
                    <a:pt x="1000" y="1871"/>
                    <a:pt x="1060" y="1756"/>
                    <a:pt x="1115" y="1623"/>
                  </a:cubicBezTo>
                  <a:cubicBezTo>
                    <a:pt x="1169" y="1496"/>
                    <a:pt x="1230" y="1375"/>
                    <a:pt x="1296" y="1248"/>
                  </a:cubicBezTo>
                  <a:cubicBezTo>
                    <a:pt x="1363" y="1115"/>
                    <a:pt x="1430" y="999"/>
                    <a:pt x="1502" y="866"/>
                  </a:cubicBezTo>
                  <a:cubicBezTo>
                    <a:pt x="1569" y="739"/>
                    <a:pt x="1635" y="618"/>
                    <a:pt x="1714" y="491"/>
                  </a:cubicBezTo>
                  <a:lnTo>
                    <a:pt x="897"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2"/>
            <p:cNvSpPr/>
            <p:nvPr/>
          </p:nvSpPr>
          <p:spPr>
            <a:xfrm flipH="1">
              <a:off x="2689640" y="4591077"/>
              <a:ext cx="136274" cy="85361"/>
            </a:xfrm>
            <a:custGeom>
              <a:rect b="b" l="l" r="r" t="t"/>
              <a:pathLst>
                <a:path extrusionOk="0" h="451" w="720">
                  <a:moveTo>
                    <a:pt x="19" y="1"/>
                  </a:moveTo>
                  <a:cubicBezTo>
                    <a:pt x="13" y="1"/>
                    <a:pt x="0" y="13"/>
                    <a:pt x="13" y="13"/>
                  </a:cubicBezTo>
                  <a:cubicBezTo>
                    <a:pt x="237" y="152"/>
                    <a:pt x="461" y="327"/>
                    <a:pt x="697" y="449"/>
                  </a:cubicBezTo>
                  <a:cubicBezTo>
                    <a:pt x="699" y="450"/>
                    <a:pt x="701" y="450"/>
                    <a:pt x="703" y="450"/>
                  </a:cubicBezTo>
                  <a:cubicBezTo>
                    <a:pt x="713" y="450"/>
                    <a:pt x="720" y="439"/>
                    <a:pt x="715" y="424"/>
                  </a:cubicBezTo>
                  <a:cubicBezTo>
                    <a:pt x="521" y="237"/>
                    <a:pt x="261" y="103"/>
                    <a:pt x="19"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2"/>
            <p:cNvSpPr/>
            <p:nvPr/>
          </p:nvSpPr>
          <p:spPr>
            <a:xfrm flipH="1">
              <a:off x="2689640" y="4591077"/>
              <a:ext cx="136274" cy="85361"/>
            </a:xfrm>
            <a:custGeom>
              <a:rect b="b" l="l" r="r" t="t"/>
              <a:pathLst>
                <a:path extrusionOk="0" h="451" w="720">
                  <a:moveTo>
                    <a:pt x="19" y="1"/>
                  </a:moveTo>
                  <a:cubicBezTo>
                    <a:pt x="13" y="1"/>
                    <a:pt x="0" y="13"/>
                    <a:pt x="13" y="13"/>
                  </a:cubicBezTo>
                  <a:cubicBezTo>
                    <a:pt x="237" y="152"/>
                    <a:pt x="461" y="327"/>
                    <a:pt x="697" y="449"/>
                  </a:cubicBezTo>
                  <a:cubicBezTo>
                    <a:pt x="699" y="450"/>
                    <a:pt x="701" y="450"/>
                    <a:pt x="703" y="450"/>
                  </a:cubicBezTo>
                  <a:cubicBezTo>
                    <a:pt x="713" y="450"/>
                    <a:pt x="720" y="439"/>
                    <a:pt x="715" y="424"/>
                  </a:cubicBezTo>
                  <a:cubicBezTo>
                    <a:pt x="521" y="237"/>
                    <a:pt x="261" y="103"/>
                    <a:pt x="19"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2"/>
            <p:cNvSpPr/>
            <p:nvPr/>
          </p:nvSpPr>
          <p:spPr>
            <a:xfrm flipH="1">
              <a:off x="2690208" y="4672463"/>
              <a:ext cx="83090" cy="141195"/>
            </a:xfrm>
            <a:custGeom>
              <a:rect b="b" l="l" r="r" t="t"/>
              <a:pathLst>
                <a:path extrusionOk="0" h="746" w="439">
                  <a:moveTo>
                    <a:pt x="424" y="1"/>
                  </a:moveTo>
                  <a:cubicBezTo>
                    <a:pt x="419" y="1"/>
                    <a:pt x="413" y="4"/>
                    <a:pt x="407" y="12"/>
                  </a:cubicBezTo>
                  <a:cubicBezTo>
                    <a:pt x="322" y="128"/>
                    <a:pt x="255" y="249"/>
                    <a:pt x="189" y="370"/>
                  </a:cubicBezTo>
                  <a:cubicBezTo>
                    <a:pt x="116" y="491"/>
                    <a:pt x="68" y="618"/>
                    <a:pt x="1" y="739"/>
                  </a:cubicBezTo>
                  <a:cubicBezTo>
                    <a:pt x="1" y="745"/>
                    <a:pt x="7" y="745"/>
                    <a:pt x="7" y="745"/>
                  </a:cubicBezTo>
                  <a:cubicBezTo>
                    <a:pt x="80" y="630"/>
                    <a:pt x="140" y="509"/>
                    <a:pt x="219" y="388"/>
                  </a:cubicBezTo>
                  <a:cubicBezTo>
                    <a:pt x="286" y="267"/>
                    <a:pt x="358" y="146"/>
                    <a:pt x="431" y="25"/>
                  </a:cubicBezTo>
                  <a:cubicBezTo>
                    <a:pt x="439" y="13"/>
                    <a:pt x="434" y="1"/>
                    <a:pt x="424"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2"/>
            <p:cNvSpPr/>
            <p:nvPr/>
          </p:nvSpPr>
          <p:spPr>
            <a:xfrm flipH="1">
              <a:off x="2690208" y="4672463"/>
              <a:ext cx="83090" cy="141195"/>
            </a:xfrm>
            <a:custGeom>
              <a:rect b="b" l="l" r="r" t="t"/>
              <a:pathLst>
                <a:path extrusionOk="0" h="746" w="439">
                  <a:moveTo>
                    <a:pt x="424" y="1"/>
                  </a:moveTo>
                  <a:cubicBezTo>
                    <a:pt x="419" y="1"/>
                    <a:pt x="413" y="4"/>
                    <a:pt x="407" y="12"/>
                  </a:cubicBezTo>
                  <a:cubicBezTo>
                    <a:pt x="322" y="128"/>
                    <a:pt x="255" y="249"/>
                    <a:pt x="189" y="370"/>
                  </a:cubicBezTo>
                  <a:cubicBezTo>
                    <a:pt x="116" y="491"/>
                    <a:pt x="68" y="618"/>
                    <a:pt x="1" y="739"/>
                  </a:cubicBezTo>
                  <a:cubicBezTo>
                    <a:pt x="1" y="745"/>
                    <a:pt x="7" y="745"/>
                    <a:pt x="7" y="745"/>
                  </a:cubicBezTo>
                  <a:cubicBezTo>
                    <a:pt x="80" y="630"/>
                    <a:pt x="140" y="509"/>
                    <a:pt x="219" y="388"/>
                  </a:cubicBezTo>
                  <a:cubicBezTo>
                    <a:pt x="286" y="267"/>
                    <a:pt x="358" y="146"/>
                    <a:pt x="431" y="25"/>
                  </a:cubicBezTo>
                  <a:cubicBezTo>
                    <a:pt x="439" y="13"/>
                    <a:pt x="434" y="1"/>
                    <a:pt x="424"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2"/>
            <p:cNvSpPr/>
            <p:nvPr/>
          </p:nvSpPr>
          <p:spPr>
            <a:xfrm flipH="1">
              <a:off x="2715759" y="4635745"/>
              <a:ext cx="225988" cy="309646"/>
            </a:xfrm>
            <a:custGeom>
              <a:rect b="b" l="l" r="r" t="t"/>
              <a:pathLst>
                <a:path extrusionOk="0" h="1636" w="1194">
                  <a:moveTo>
                    <a:pt x="806" y="1"/>
                  </a:moveTo>
                  <a:lnTo>
                    <a:pt x="721" y="140"/>
                  </a:lnTo>
                  <a:cubicBezTo>
                    <a:pt x="746" y="146"/>
                    <a:pt x="770" y="158"/>
                    <a:pt x="788" y="176"/>
                  </a:cubicBezTo>
                  <a:cubicBezTo>
                    <a:pt x="806" y="182"/>
                    <a:pt x="818" y="194"/>
                    <a:pt x="836" y="206"/>
                  </a:cubicBezTo>
                  <a:cubicBezTo>
                    <a:pt x="849" y="213"/>
                    <a:pt x="867" y="225"/>
                    <a:pt x="879" y="237"/>
                  </a:cubicBezTo>
                  <a:cubicBezTo>
                    <a:pt x="909" y="255"/>
                    <a:pt x="933" y="279"/>
                    <a:pt x="958" y="303"/>
                  </a:cubicBezTo>
                  <a:cubicBezTo>
                    <a:pt x="994" y="346"/>
                    <a:pt x="1018" y="388"/>
                    <a:pt x="1018" y="388"/>
                  </a:cubicBezTo>
                  <a:cubicBezTo>
                    <a:pt x="1018" y="388"/>
                    <a:pt x="1012" y="388"/>
                    <a:pt x="988" y="376"/>
                  </a:cubicBezTo>
                  <a:cubicBezTo>
                    <a:pt x="970" y="370"/>
                    <a:pt x="945" y="370"/>
                    <a:pt x="915" y="358"/>
                  </a:cubicBezTo>
                  <a:cubicBezTo>
                    <a:pt x="867" y="334"/>
                    <a:pt x="794" y="303"/>
                    <a:pt x="728" y="267"/>
                  </a:cubicBezTo>
                  <a:lnTo>
                    <a:pt x="661" y="219"/>
                  </a:lnTo>
                  <a:lnTo>
                    <a:pt x="606" y="303"/>
                  </a:lnTo>
                  <a:cubicBezTo>
                    <a:pt x="625" y="303"/>
                    <a:pt x="631" y="309"/>
                    <a:pt x="643" y="315"/>
                  </a:cubicBezTo>
                  <a:cubicBezTo>
                    <a:pt x="673" y="334"/>
                    <a:pt x="697" y="358"/>
                    <a:pt x="715" y="376"/>
                  </a:cubicBezTo>
                  <a:cubicBezTo>
                    <a:pt x="721" y="394"/>
                    <a:pt x="728" y="400"/>
                    <a:pt x="728" y="406"/>
                  </a:cubicBezTo>
                  <a:cubicBezTo>
                    <a:pt x="728" y="418"/>
                    <a:pt x="728" y="418"/>
                    <a:pt x="734" y="418"/>
                  </a:cubicBezTo>
                  <a:lnTo>
                    <a:pt x="734" y="424"/>
                  </a:lnTo>
                  <a:lnTo>
                    <a:pt x="721" y="424"/>
                  </a:lnTo>
                  <a:cubicBezTo>
                    <a:pt x="715" y="424"/>
                    <a:pt x="697" y="430"/>
                    <a:pt x="685" y="430"/>
                  </a:cubicBezTo>
                  <a:cubicBezTo>
                    <a:pt x="655" y="430"/>
                    <a:pt x="625" y="424"/>
                    <a:pt x="594" y="412"/>
                  </a:cubicBezTo>
                  <a:cubicBezTo>
                    <a:pt x="576" y="400"/>
                    <a:pt x="570" y="394"/>
                    <a:pt x="552" y="388"/>
                  </a:cubicBezTo>
                  <a:cubicBezTo>
                    <a:pt x="461" y="539"/>
                    <a:pt x="382" y="685"/>
                    <a:pt x="298" y="842"/>
                  </a:cubicBezTo>
                  <a:cubicBezTo>
                    <a:pt x="310" y="848"/>
                    <a:pt x="328" y="854"/>
                    <a:pt x="352" y="872"/>
                  </a:cubicBezTo>
                  <a:cubicBezTo>
                    <a:pt x="419" y="909"/>
                    <a:pt x="485" y="963"/>
                    <a:pt x="534" y="1000"/>
                  </a:cubicBezTo>
                  <a:lnTo>
                    <a:pt x="588" y="1054"/>
                  </a:lnTo>
                  <a:cubicBezTo>
                    <a:pt x="600" y="1066"/>
                    <a:pt x="600" y="1078"/>
                    <a:pt x="600" y="1078"/>
                  </a:cubicBezTo>
                  <a:cubicBezTo>
                    <a:pt x="600" y="1078"/>
                    <a:pt x="594" y="1078"/>
                    <a:pt x="570" y="1066"/>
                  </a:cubicBezTo>
                  <a:cubicBezTo>
                    <a:pt x="552" y="1066"/>
                    <a:pt x="528" y="1060"/>
                    <a:pt x="491" y="1054"/>
                  </a:cubicBezTo>
                  <a:cubicBezTo>
                    <a:pt x="437" y="1036"/>
                    <a:pt x="358" y="1006"/>
                    <a:pt x="292" y="969"/>
                  </a:cubicBezTo>
                  <a:cubicBezTo>
                    <a:pt x="273" y="963"/>
                    <a:pt x="261" y="951"/>
                    <a:pt x="243" y="939"/>
                  </a:cubicBezTo>
                  <a:cubicBezTo>
                    <a:pt x="225" y="987"/>
                    <a:pt x="201" y="1036"/>
                    <a:pt x="170" y="1084"/>
                  </a:cubicBezTo>
                  <a:cubicBezTo>
                    <a:pt x="183" y="1090"/>
                    <a:pt x="201" y="1090"/>
                    <a:pt x="213" y="1096"/>
                  </a:cubicBezTo>
                  <a:cubicBezTo>
                    <a:pt x="243" y="1115"/>
                    <a:pt x="273" y="1139"/>
                    <a:pt x="292" y="1169"/>
                  </a:cubicBezTo>
                  <a:cubicBezTo>
                    <a:pt x="298" y="1181"/>
                    <a:pt x="304" y="1187"/>
                    <a:pt x="304" y="1199"/>
                  </a:cubicBezTo>
                  <a:cubicBezTo>
                    <a:pt x="304" y="1205"/>
                    <a:pt x="304" y="1205"/>
                    <a:pt x="310" y="1205"/>
                  </a:cubicBezTo>
                  <a:lnTo>
                    <a:pt x="310" y="1212"/>
                  </a:lnTo>
                  <a:lnTo>
                    <a:pt x="292" y="1212"/>
                  </a:lnTo>
                  <a:cubicBezTo>
                    <a:pt x="286" y="1212"/>
                    <a:pt x="267" y="1218"/>
                    <a:pt x="249" y="1218"/>
                  </a:cubicBezTo>
                  <a:cubicBezTo>
                    <a:pt x="219" y="1218"/>
                    <a:pt x="183" y="1212"/>
                    <a:pt x="152" y="1199"/>
                  </a:cubicBezTo>
                  <a:cubicBezTo>
                    <a:pt x="140" y="1187"/>
                    <a:pt x="122" y="1181"/>
                    <a:pt x="116" y="1169"/>
                  </a:cubicBezTo>
                  <a:lnTo>
                    <a:pt x="55" y="1290"/>
                  </a:lnTo>
                  <a:lnTo>
                    <a:pt x="1" y="1417"/>
                  </a:lnTo>
                  <a:lnTo>
                    <a:pt x="510" y="1635"/>
                  </a:lnTo>
                  <a:cubicBezTo>
                    <a:pt x="546" y="1514"/>
                    <a:pt x="600" y="1399"/>
                    <a:pt x="643" y="1278"/>
                  </a:cubicBezTo>
                  <a:cubicBezTo>
                    <a:pt x="691" y="1157"/>
                    <a:pt x="752" y="1048"/>
                    <a:pt x="806" y="933"/>
                  </a:cubicBezTo>
                  <a:cubicBezTo>
                    <a:pt x="867" y="818"/>
                    <a:pt x="915" y="703"/>
                    <a:pt x="988" y="582"/>
                  </a:cubicBezTo>
                  <a:cubicBezTo>
                    <a:pt x="1054" y="467"/>
                    <a:pt x="1115" y="358"/>
                    <a:pt x="1194" y="249"/>
                  </a:cubicBezTo>
                  <a:lnTo>
                    <a:pt x="806"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2"/>
            <p:cNvSpPr/>
            <p:nvPr/>
          </p:nvSpPr>
          <p:spPr>
            <a:xfrm flipH="1">
              <a:off x="2757020" y="4635745"/>
              <a:ext cx="99745" cy="64352"/>
            </a:xfrm>
            <a:custGeom>
              <a:rect b="b" l="l" r="r" t="t"/>
              <a:pathLst>
                <a:path extrusionOk="0" h="340" w="527">
                  <a:moveTo>
                    <a:pt x="0" y="1"/>
                  </a:moveTo>
                  <a:cubicBezTo>
                    <a:pt x="79" y="79"/>
                    <a:pt x="182" y="116"/>
                    <a:pt x="272" y="176"/>
                  </a:cubicBezTo>
                  <a:cubicBezTo>
                    <a:pt x="357" y="231"/>
                    <a:pt x="442" y="279"/>
                    <a:pt x="521" y="340"/>
                  </a:cubicBezTo>
                  <a:cubicBezTo>
                    <a:pt x="521" y="340"/>
                    <a:pt x="527" y="340"/>
                    <a:pt x="521" y="334"/>
                  </a:cubicBezTo>
                  <a:cubicBezTo>
                    <a:pt x="454" y="261"/>
                    <a:pt x="369" y="200"/>
                    <a:pt x="291" y="146"/>
                  </a:cubicBezTo>
                  <a:cubicBezTo>
                    <a:pt x="206" y="85"/>
                    <a:pt x="109" y="1"/>
                    <a:pt x="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2"/>
            <p:cNvSpPr/>
            <p:nvPr/>
          </p:nvSpPr>
          <p:spPr>
            <a:xfrm flipH="1">
              <a:off x="2757020" y="4635745"/>
              <a:ext cx="99745" cy="64352"/>
            </a:xfrm>
            <a:custGeom>
              <a:rect b="b" l="l" r="r" t="t"/>
              <a:pathLst>
                <a:path extrusionOk="0" h="340" w="527">
                  <a:moveTo>
                    <a:pt x="0" y="1"/>
                  </a:moveTo>
                  <a:cubicBezTo>
                    <a:pt x="79" y="79"/>
                    <a:pt x="182" y="116"/>
                    <a:pt x="272" y="176"/>
                  </a:cubicBezTo>
                  <a:cubicBezTo>
                    <a:pt x="357" y="231"/>
                    <a:pt x="442" y="279"/>
                    <a:pt x="521" y="340"/>
                  </a:cubicBezTo>
                  <a:cubicBezTo>
                    <a:pt x="521" y="340"/>
                    <a:pt x="527" y="340"/>
                    <a:pt x="521" y="334"/>
                  </a:cubicBezTo>
                  <a:cubicBezTo>
                    <a:pt x="454" y="261"/>
                    <a:pt x="369" y="200"/>
                    <a:pt x="291" y="146"/>
                  </a:cubicBezTo>
                  <a:cubicBezTo>
                    <a:pt x="206" y="85"/>
                    <a:pt x="109" y="1"/>
                    <a:pt x="0" y="1"/>
                  </a:cubicBezTo>
                  <a:close/>
                </a:path>
              </a:pathLst>
            </a:custGeom>
            <a:solidFill>
              <a:srgbClr val="77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2"/>
            <p:cNvSpPr/>
            <p:nvPr/>
          </p:nvSpPr>
          <p:spPr>
            <a:xfrm flipH="1">
              <a:off x="1693512" y="2980957"/>
              <a:ext cx="503269" cy="103341"/>
            </a:xfrm>
            <a:custGeom>
              <a:rect b="b" l="l" r="r" t="t"/>
              <a:pathLst>
                <a:path extrusionOk="0" h="546" w="2659">
                  <a:moveTo>
                    <a:pt x="1546" y="1"/>
                  </a:moveTo>
                  <a:cubicBezTo>
                    <a:pt x="1453" y="1"/>
                    <a:pt x="1360" y="5"/>
                    <a:pt x="1266" y="13"/>
                  </a:cubicBezTo>
                  <a:cubicBezTo>
                    <a:pt x="806" y="56"/>
                    <a:pt x="333" y="225"/>
                    <a:pt x="0" y="546"/>
                  </a:cubicBezTo>
                  <a:lnTo>
                    <a:pt x="2658" y="146"/>
                  </a:lnTo>
                  <a:cubicBezTo>
                    <a:pt x="2290" y="64"/>
                    <a:pt x="1921" y="1"/>
                    <a:pt x="1546" y="1"/>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2"/>
            <p:cNvSpPr/>
            <p:nvPr/>
          </p:nvSpPr>
          <p:spPr>
            <a:xfrm flipH="1">
              <a:off x="1693512" y="2940832"/>
              <a:ext cx="506676" cy="144792"/>
            </a:xfrm>
            <a:custGeom>
              <a:rect b="b" l="l" r="r" t="t"/>
              <a:pathLst>
                <a:path extrusionOk="0" h="765" w="2677">
                  <a:moveTo>
                    <a:pt x="1107" y="0"/>
                  </a:moveTo>
                  <a:cubicBezTo>
                    <a:pt x="1030" y="0"/>
                    <a:pt x="952" y="2"/>
                    <a:pt x="872" y="13"/>
                  </a:cubicBezTo>
                  <a:cubicBezTo>
                    <a:pt x="739" y="19"/>
                    <a:pt x="612" y="56"/>
                    <a:pt x="497" y="122"/>
                  </a:cubicBezTo>
                  <a:cubicBezTo>
                    <a:pt x="382" y="195"/>
                    <a:pt x="279" y="274"/>
                    <a:pt x="188" y="377"/>
                  </a:cubicBezTo>
                  <a:cubicBezTo>
                    <a:pt x="103" y="479"/>
                    <a:pt x="30" y="601"/>
                    <a:pt x="0" y="734"/>
                  </a:cubicBezTo>
                  <a:lnTo>
                    <a:pt x="24" y="764"/>
                  </a:lnTo>
                  <a:cubicBezTo>
                    <a:pt x="164" y="746"/>
                    <a:pt x="279" y="716"/>
                    <a:pt x="382" y="691"/>
                  </a:cubicBezTo>
                  <a:lnTo>
                    <a:pt x="690" y="625"/>
                  </a:lnTo>
                  <a:cubicBezTo>
                    <a:pt x="799" y="595"/>
                    <a:pt x="890" y="564"/>
                    <a:pt x="987" y="522"/>
                  </a:cubicBezTo>
                  <a:cubicBezTo>
                    <a:pt x="1084" y="486"/>
                    <a:pt x="1187" y="449"/>
                    <a:pt x="1290" y="425"/>
                  </a:cubicBezTo>
                  <a:cubicBezTo>
                    <a:pt x="1399" y="401"/>
                    <a:pt x="1502" y="389"/>
                    <a:pt x="1617" y="383"/>
                  </a:cubicBezTo>
                  <a:cubicBezTo>
                    <a:pt x="1732" y="364"/>
                    <a:pt x="1841" y="358"/>
                    <a:pt x="1956" y="358"/>
                  </a:cubicBezTo>
                  <a:cubicBezTo>
                    <a:pt x="1999" y="357"/>
                    <a:pt x="2042" y="357"/>
                    <a:pt x="2086" y="357"/>
                  </a:cubicBezTo>
                  <a:cubicBezTo>
                    <a:pt x="2278" y="357"/>
                    <a:pt x="2470" y="367"/>
                    <a:pt x="2658" y="377"/>
                  </a:cubicBezTo>
                  <a:lnTo>
                    <a:pt x="2676" y="322"/>
                  </a:lnTo>
                  <a:cubicBezTo>
                    <a:pt x="2458" y="231"/>
                    <a:pt x="2228" y="153"/>
                    <a:pt x="1992" y="92"/>
                  </a:cubicBezTo>
                  <a:cubicBezTo>
                    <a:pt x="1871" y="74"/>
                    <a:pt x="1750" y="44"/>
                    <a:pt x="1629" y="25"/>
                  </a:cubicBezTo>
                  <a:cubicBezTo>
                    <a:pt x="1508" y="13"/>
                    <a:pt x="1387" y="1"/>
                    <a:pt x="1259" y="1"/>
                  </a:cubicBezTo>
                  <a:cubicBezTo>
                    <a:pt x="1209" y="1"/>
                    <a:pt x="1158" y="0"/>
                    <a:pt x="1107"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2"/>
            <p:cNvSpPr/>
            <p:nvPr/>
          </p:nvSpPr>
          <p:spPr>
            <a:xfrm flipH="1">
              <a:off x="2168012" y="2755348"/>
              <a:ext cx="206494" cy="286555"/>
            </a:xfrm>
            <a:custGeom>
              <a:rect b="b" l="l" r="r" t="t"/>
              <a:pathLst>
                <a:path extrusionOk="0" h="1514" w="1091">
                  <a:moveTo>
                    <a:pt x="43" y="0"/>
                  </a:moveTo>
                  <a:lnTo>
                    <a:pt x="1" y="37"/>
                  </a:lnTo>
                  <a:cubicBezTo>
                    <a:pt x="86" y="176"/>
                    <a:pt x="164" y="303"/>
                    <a:pt x="231" y="430"/>
                  </a:cubicBezTo>
                  <a:cubicBezTo>
                    <a:pt x="267" y="497"/>
                    <a:pt x="298" y="557"/>
                    <a:pt x="328" y="630"/>
                  </a:cubicBezTo>
                  <a:cubicBezTo>
                    <a:pt x="358" y="697"/>
                    <a:pt x="388" y="757"/>
                    <a:pt x="419" y="824"/>
                  </a:cubicBezTo>
                  <a:cubicBezTo>
                    <a:pt x="449" y="884"/>
                    <a:pt x="467" y="963"/>
                    <a:pt x="485" y="1030"/>
                  </a:cubicBezTo>
                  <a:cubicBezTo>
                    <a:pt x="509" y="1096"/>
                    <a:pt x="540" y="1157"/>
                    <a:pt x="588" y="1211"/>
                  </a:cubicBezTo>
                  <a:cubicBezTo>
                    <a:pt x="631" y="1272"/>
                    <a:pt x="685" y="1314"/>
                    <a:pt x="746" y="1369"/>
                  </a:cubicBezTo>
                  <a:cubicBezTo>
                    <a:pt x="812" y="1423"/>
                    <a:pt x="879" y="1466"/>
                    <a:pt x="976" y="1514"/>
                  </a:cubicBezTo>
                  <a:lnTo>
                    <a:pt x="1024" y="1490"/>
                  </a:lnTo>
                  <a:cubicBezTo>
                    <a:pt x="1073" y="1393"/>
                    <a:pt x="1085" y="1308"/>
                    <a:pt x="1091" y="1217"/>
                  </a:cubicBezTo>
                  <a:cubicBezTo>
                    <a:pt x="1091" y="1126"/>
                    <a:pt x="1085" y="1042"/>
                    <a:pt x="1060" y="969"/>
                  </a:cubicBezTo>
                  <a:cubicBezTo>
                    <a:pt x="1048" y="884"/>
                    <a:pt x="1000" y="818"/>
                    <a:pt x="951" y="757"/>
                  </a:cubicBezTo>
                  <a:cubicBezTo>
                    <a:pt x="897" y="697"/>
                    <a:pt x="836" y="642"/>
                    <a:pt x="782" y="582"/>
                  </a:cubicBezTo>
                  <a:cubicBezTo>
                    <a:pt x="727" y="521"/>
                    <a:pt x="667" y="460"/>
                    <a:pt x="618" y="406"/>
                  </a:cubicBezTo>
                  <a:cubicBezTo>
                    <a:pt x="558" y="352"/>
                    <a:pt x="497" y="309"/>
                    <a:pt x="437" y="255"/>
                  </a:cubicBezTo>
                  <a:cubicBezTo>
                    <a:pt x="316" y="158"/>
                    <a:pt x="176" y="67"/>
                    <a:pt x="43" y="0"/>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2"/>
            <p:cNvSpPr/>
            <p:nvPr/>
          </p:nvSpPr>
          <p:spPr>
            <a:xfrm flipH="1">
              <a:off x="2168012" y="2755348"/>
              <a:ext cx="206494" cy="286555"/>
            </a:xfrm>
            <a:custGeom>
              <a:rect b="b" l="l" r="r" t="t"/>
              <a:pathLst>
                <a:path extrusionOk="0" h="1514" w="1091">
                  <a:moveTo>
                    <a:pt x="43" y="0"/>
                  </a:moveTo>
                  <a:lnTo>
                    <a:pt x="1" y="37"/>
                  </a:lnTo>
                  <a:cubicBezTo>
                    <a:pt x="86" y="176"/>
                    <a:pt x="164" y="303"/>
                    <a:pt x="231" y="430"/>
                  </a:cubicBezTo>
                  <a:cubicBezTo>
                    <a:pt x="267" y="497"/>
                    <a:pt x="298" y="557"/>
                    <a:pt x="328" y="630"/>
                  </a:cubicBezTo>
                  <a:cubicBezTo>
                    <a:pt x="358" y="697"/>
                    <a:pt x="388" y="757"/>
                    <a:pt x="419" y="824"/>
                  </a:cubicBezTo>
                  <a:cubicBezTo>
                    <a:pt x="449" y="884"/>
                    <a:pt x="467" y="963"/>
                    <a:pt x="485" y="1030"/>
                  </a:cubicBezTo>
                  <a:cubicBezTo>
                    <a:pt x="509" y="1096"/>
                    <a:pt x="540" y="1157"/>
                    <a:pt x="588" y="1211"/>
                  </a:cubicBezTo>
                  <a:cubicBezTo>
                    <a:pt x="631" y="1272"/>
                    <a:pt x="685" y="1314"/>
                    <a:pt x="746" y="1369"/>
                  </a:cubicBezTo>
                  <a:cubicBezTo>
                    <a:pt x="812" y="1423"/>
                    <a:pt x="879" y="1466"/>
                    <a:pt x="976" y="1514"/>
                  </a:cubicBezTo>
                  <a:lnTo>
                    <a:pt x="1024" y="1490"/>
                  </a:lnTo>
                  <a:cubicBezTo>
                    <a:pt x="1073" y="1393"/>
                    <a:pt x="1085" y="1308"/>
                    <a:pt x="1091" y="1217"/>
                  </a:cubicBezTo>
                  <a:cubicBezTo>
                    <a:pt x="1091" y="1126"/>
                    <a:pt x="1085" y="1042"/>
                    <a:pt x="1060" y="969"/>
                  </a:cubicBezTo>
                  <a:cubicBezTo>
                    <a:pt x="1048" y="884"/>
                    <a:pt x="1000" y="818"/>
                    <a:pt x="951" y="757"/>
                  </a:cubicBezTo>
                  <a:cubicBezTo>
                    <a:pt x="897" y="697"/>
                    <a:pt x="836" y="642"/>
                    <a:pt x="782" y="582"/>
                  </a:cubicBezTo>
                  <a:cubicBezTo>
                    <a:pt x="727" y="521"/>
                    <a:pt x="667" y="460"/>
                    <a:pt x="618" y="406"/>
                  </a:cubicBezTo>
                  <a:cubicBezTo>
                    <a:pt x="558" y="352"/>
                    <a:pt x="497" y="309"/>
                    <a:pt x="437" y="255"/>
                  </a:cubicBezTo>
                  <a:cubicBezTo>
                    <a:pt x="316" y="158"/>
                    <a:pt x="176" y="67"/>
                    <a:pt x="43" y="0"/>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2"/>
            <p:cNvSpPr/>
            <p:nvPr/>
          </p:nvSpPr>
          <p:spPr>
            <a:xfrm flipH="1">
              <a:off x="1706193" y="3075025"/>
              <a:ext cx="473364" cy="500998"/>
            </a:xfrm>
            <a:custGeom>
              <a:rect b="b" l="l" r="r" t="t"/>
              <a:pathLst>
                <a:path extrusionOk="0" h="2647" w="2501">
                  <a:moveTo>
                    <a:pt x="0" y="1"/>
                  </a:moveTo>
                  <a:lnTo>
                    <a:pt x="2501" y="2646"/>
                  </a:lnTo>
                  <a:cubicBezTo>
                    <a:pt x="2119" y="1454"/>
                    <a:pt x="1175" y="443"/>
                    <a:pt x="0" y="1"/>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2"/>
            <p:cNvSpPr/>
            <p:nvPr/>
          </p:nvSpPr>
          <p:spPr>
            <a:xfrm flipH="1">
              <a:off x="1699379" y="3069914"/>
              <a:ext cx="481314" cy="506108"/>
            </a:xfrm>
            <a:custGeom>
              <a:rect b="b" l="l" r="r" t="t"/>
              <a:pathLst>
                <a:path extrusionOk="0" h="2674" w="2543">
                  <a:moveTo>
                    <a:pt x="113" y="1"/>
                  </a:moveTo>
                  <a:cubicBezTo>
                    <a:pt x="84" y="1"/>
                    <a:pt x="55" y="1"/>
                    <a:pt x="24" y="3"/>
                  </a:cubicBezTo>
                  <a:lnTo>
                    <a:pt x="0" y="34"/>
                  </a:lnTo>
                  <a:cubicBezTo>
                    <a:pt x="55" y="100"/>
                    <a:pt x="115" y="161"/>
                    <a:pt x="176" y="215"/>
                  </a:cubicBezTo>
                  <a:cubicBezTo>
                    <a:pt x="236" y="270"/>
                    <a:pt x="285" y="318"/>
                    <a:pt x="345" y="373"/>
                  </a:cubicBezTo>
                  <a:cubicBezTo>
                    <a:pt x="406" y="427"/>
                    <a:pt x="460" y="482"/>
                    <a:pt x="521" y="524"/>
                  </a:cubicBezTo>
                  <a:cubicBezTo>
                    <a:pt x="575" y="578"/>
                    <a:pt x="630" y="621"/>
                    <a:pt x="690" y="669"/>
                  </a:cubicBezTo>
                  <a:cubicBezTo>
                    <a:pt x="751" y="712"/>
                    <a:pt x="799" y="760"/>
                    <a:pt x="860" y="803"/>
                  </a:cubicBezTo>
                  <a:cubicBezTo>
                    <a:pt x="920" y="851"/>
                    <a:pt x="981" y="893"/>
                    <a:pt x="1041" y="936"/>
                  </a:cubicBezTo>
                  <a:lnTo>
                    <a:pt x="1223" y="1063"/>
                  </a:lnTo>
                  <a:cubicBezTo>
                    <a:pt x="1284" y="1105"/>
                    <a:pt x="1338" y="1160"/>
                    <a:pt x="1399" y="1208"/>
                  </a:cubicBezTo>
                  <a:lnTo>
                    <a:pt x="1568" y="1360"/>
                  </a:lnTo>
                  <a:lnTo>
                    <a:pt x="1720" y="1523"/>
                  </a:lnTo>
                  <a:lnTo>
                    <a:pt x="1871" y="1699"/>
                  </a:lnTo>
                  <a:lnTo>
                    <a:pt x="2016" y="1880"/>
                  </a:lnTo>
                  <a:cubicBezTo>
                    <a:pt x="2192" y="2122"/>
                    <a:pt x="2355" y="2395"/>
                    <a:pt x="2488" y="2673"/>
                  </a:cubicBezTo>
                  <a:lnTo>
                    <a:pt x="2543" y="2661"/>
                  </a:lnTo>
                  <a:cubicBezTo>
                    <a:pt x="2488" y="2346"/>
                    <a:pt x="2386" y="2038"/>
                    <a:pt x="2246" y="1741"/>
                  </a:cubicBezTo>
                  <a:lnTo>
                    <a:pt x="2137" y="1523"/>
                  </a:lnTo>
                  <a:lnTo>
                    <a:pt x="2016" y="1311"/>
                  </a:lnTo>
                  <a:lnTo>
                    <a:pt x="1877" y="1105"/>
                  </a:lnTo>
                  <a:lnTo>
                    <a:pt x="1726" y="911"/>
                  </a:lnTo>
                  <a:cubicBezTo>
                    <a:pt x="1671" y="851"/>
                    <a:pt x="1623" y="790"/>
                    <a:pt x="1568" y="724"/>
                  </a:cubicBezTo>
                  <a:lnTo>
                    <a:pt x="1399" y="530"/>
                  </a:lnTo>
                  <a:cubicBezTo>
                    <a:pt x="1338" y="482"/>
                    <a:pt x="1278" y="421"/>
                    <a:pt x="1211" y="367"/>
                  </a:cubicBezTo>
                  <a:cubicBezTo>
                    <a:pt x="1144" y="318"/>
                    <a:pt x="1078" y="276"/>
                    <a:pt x="999" y="227"/>
                  </a:cubicBezTo>
                  <a:cubicBezTo>
                    <a:pt x="926" y="191"/>
                    <a:pt x="848" y="155"/>
                    <a:pt x="775" y="124"/>
                  </a:cubicBezTo>
                  <a:cubicBezTo>
                    <a:pt x="690" y="100"/>
                    <a:pt x="612" y="70"/>
                    <a:pt x="533" y="46"/>
                  </a:cubicBezTo>
                  <a:cubicBezTo>
                    <a:pt x="448" y="34"/>
                    <a:pt x="363" y="9"/>
                    <a:pt x="279" y="3"/>
                  </a:cubicBezTo>
                  <a:cubicBezTo>
                    <a:pt x="226" y="3"/>
                    <a:pt x="171" y="1"/>
                    <a:pt x="113" y="1"/>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2"/>
            <p:cNvSpPr/>
            <p:nvPr/>
          </p:nvSpPr>
          <p:spPr>
            <a:xfrm flipH="1">
              <a:off x="2142839" y="3087706"/>
              <a:ext cx="294693" cy="385164"/>
            </a:xfrm>
            <a:custGeom>
              <a:rect b="b" l="l" r="r" t="t"/>
              <a:pathLst>
                <a:path extrusionOk="0" h="2035" w="1557">
                  <a:moveTo>
                    <a:pt x="1557" y="0"/>
                  </a:moveTo>
                  <a:lnTo>
                    <a:pt x="1557" y="0"/>
                  </a:lnTo>
                  <a:cubicBezTo>
                    <a:pt x="1381" y="43"/>
                    <a:pt x="1236" y="164"/>
                    <a:pt x="1103" y="285"/>
                  </a:cubicBezTo>
                  <a:cubicBezTo>
                    <a:pt x="600" y="763"/>
                    <a:pt x="285" y="1399"/>
                    <a:pt x="1" y="2034"/>
                  </a:cubicBezTo>
                  <a:lnTo>
                    <a:pt x="1557" y="0"/>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2"/>
            <p:cNvSpPr/>
            <p:nvPr/>
          </p:nvSpPr>
          <p:spPr>
            <a:xfrm flipH="1">
              <a:off x="2141703" y="3079756"/>
              <a:ext cx="302643" cy="397656"/>
            </a:xfrm>
            <a:custGeom>
              <a:rect b="b" l="l" r="r" t="t"/>
              <a:pathLst>
                <a:path extrusionOk="0" h="2101" w="1599">
                  <a:moveTo>
                    <a:pt x="1421" y="0"/>
                  </a:moveTo>
                  <a:cubicBezTo>
                    <a:pt x="1339" y="0"/>
                    <a:pt x="1255" y="19"/>
                    <a:pt x="1181" y="48"/>
                  </a:cubicBezTo>
                  <a:cubicBezTo>
                    <a:pt x="1054" y="97"/>
                    <a:pt x="945" y="151"/>
                    <a:pt x="854" y="230"/>
                  </a:cubicBezTo>
                  <a:cubicBezTo>
                    <a:pt x="757" y="296"/>
                    <a:pt x="685" y="387"/>
                    <a:pt x="624" y="496"/>
                  </a:cubicBezTo>
                  <a:cubicBezTo>
                    <a:pt x="564" y="593"/>
                    <a:pt x="509" y="708"/>
                    <a:pt x="455" y="805"/>
                  </a:cubicBezTo>
                  <a:cubicBezTo>
                    <a:pt x="400" y="908"/>
                    <a:pt x="346" y="1011"/>
                    <a:pt x="303" y="1114"/>
                  </a:cubicBezTo>
                  <a:cubicBezTo>
                    <a:pt x="261" y="1223"/>
                    <a:pt x="219" y="1326"/>
                    <a:pt x="182" y="1435"/>
                  </a:cubicBezTo>
                  <a:cubicBezTo>
                    <a:pt x="116" y="1647"/>
                    <a:pt x="55" y="1858"/>
                    <a:pt x="1" y="2076"/>
                  </a:cubicBezTo>
                  <a:lnTo>
                    <a:pt x="55" y="2101"/>
                  </a:lnTo>
                  <a:cubicBezTo>
                    <a:pt x="182" y="1919"/>
                    <a:pt x="303" y="1737"/>
                    <a:pt x="430" y="1562"/>
                  </a:cubicBezTo>
                  <a:cubicBezTo>
                    <a:pt x="491" y="1477"/>
                    <a:pt x="552" y="1386"/>
                    <a:pt x="624" y="1308"/>
                  </a:cubicBezTo>
                  <a:cubicBezTo>
                    <a:pt x="685" y="1217"/>
                    <a:pt x="751" y="1138"/>
                    <a:pt x="818" y="1053"/>
                  </a:cubicBezTo>
                  <a:cubicBezTo>
                    <a:pt x="885" y="975"/>
                    <a:pt x="969" y="902"/>
                    <a:pt x="1042" y="835"/>
                  </a:cubicBezTo>
                  <a:cubicBezTo>
                    <a:pt x="1127" y="769"/>
                    <a:pt x="1187" y="690"/>
                    <a:pt x="1248" y="611"/>
                  </a:cubicBezTo>
                  <a:cubicBezTo>
                    <a:pt x="1308" y="526"/>
                    <a:pt x="1363" y="436"/>
                    <a:pt x="1417" y="351"/>
                  </a:cubicBezTo>
                  <a:cubicBezTo>
                    <a:pt x="1472" y="260"/>
                    <a:pt x="1520" y="175"/>
                    <a:pt x="1599" y="72"/>
                  </a:cubicBezTo>
                  <a:lnTo>
                    <a:pt x="1575" y="24"/>
                  </a:lnTo>
                  <a:cubicBezTo>
                    <a:pt x="1525" y="8"/>
                    <a:pt x="1473" y="0"/>
                    <a:pt x="1421"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2"/>
            <p:cNvSpPr/>
            <p:nvPr/>
          </p:nvSpPr>
          <p:spPr>
            <a:xfrm flipH="1">
              <a:off x="2179368" y="3087706"/>
              <a:ext cx="23091" cy="570838"/>
            </a:xfrm>
            <a:custGeom>
              <a:rect b="b" l="l" r="r" t="t"/>
              <a:pathLst>
                <a:path extrusionOk="0" h="3016" w="122">
                  <a:moveTo>
                    <a:pt x="85" y="0"/>
                  </a:moveTo>
                  <a:lnTo>
                    <a:pt x="85" y="0"/>
                  </a:lnTo>
                  <a:cubicBezTo>
                    <a:pt x="0" y="1005"/>
                    <a:pt x="12" y="2022"/>
                    <a:pt x="121" y="3015"/>
                  </a:cubicBezTo>
                  <a:lnTo>
                    <a:pt x="85" y="0"/>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2"/>
            <p:cNvSpPr/>
            <p:nvPr/>
          </p:nvSpPr>
          <p:spPr>
            <a:xfrm flipH="1">
              <a:off x="2141703" y="3084110"/>
              <a:ext cx="111291" cy="574434"/>
            </a:xfrm>
            <a:custGeom>
              <a:rect b="b" l="l" r="r" t="t"/>
              <a:pathLst>
                <a:path extrusionOk="0" h="3035" w="588">
                  <a:moveTo>
                    <a:pt x="316" y="1"/>
                  </a:moveTo>
                  <a:cubicBezTo>
                    <a:pt x="231" y="122"/>
                    <a:pt x="170" y="243"/>
                    <a:pt x="122" y="370"/>
                  </a:cubicBezTo>
                  <a:cubicBezTo>
                    <a:pt x="79" y="491"/>
                    <a:pt x="49" y="625"/>
                    <a:pt x="25" y="752"/>
                  </a:cubicBezTo>
                  <a:cubicBezTo>
                    <a:pt x="1" y="879"/>
                    <a:pt x="1" y="1006"/>
                    <a:pt x="19" y="1139"/>
                  </a:cubicBezTo>
                  <a:cubicBezTo>
                    <a:pt x="31" y="1266"/>
                    <a:pt x="55" y="1393"/>
                    <a:pt x="73" y="1521"/>
                  </a:cubicBezTo>
                  <a:lnTo>
                    <a:pt x="116" y="1908"/>
                  </a:lnTo>
                  <a:cubicBezTo>
                    <a:pt x="134" y="2041"/>
                    <a:pt x="152" y="2156"/>
                    <a:pt x="176" y="2290"/>
                  </a:cubicBezTo>
                  <a:cubicBezTo>
                    <a:pt x="225" y="2538"/>
                    <a:pt x="285" y="2786"/>
                    <a:pt x="352" y="3034"/>
                  </a:cubicBezTo>
                  <a:lnTo>
                    <a:pt x="406" y="3028"/>
                  </a:lnTo>
                  <a:cubicBezTo>
                    <a:pt x="418" y="2780"/>
                    <a:pt x="437" y="2520"/>
                    <a:pt x="449" y="2271"/>
                  </a:cubicBezTo>
                  <a:cubicBezTo>
                    <a:pt x="455" y="2144"/>
                    <a:pt x="467" y="2023"/>
                    <a:pt x="473" y="1896"/>
                  </a:cubicBezTo>
                  <a:cubicBezTo>
                    <a:pt x="479" y="1775"/>
                    <a:pt x="497" y="1642"/>
                    <a:pt x="503" y="1521"/>
                  </a:cubicBezTo>
                  <a:cubicBezTo>
                    <a:pt x="515" y="1400"/>
                    <a:pt x="533" y="1272"/>
                    <a:pt x="558" y="1151"/>
                  </a:cubicBezTo>
                  <a:cubicBezTo>
                    <a:pt x="576" y="1030"/>
                    <a:pt x="588" y="903"/>
                    <a:pt x="570" y="782"/>
                  </a:cubicBezTo>
                  <a:cubicBezTo>
                    <a:pt x="564" y="655"/>
                    <a:pt x="540" y="534"/>
                    <a:pt x="509" y="407"/>
                  </a:cubicBezTo>
                  <a:cubicBezTo>
                    <a:pt x="479" y="273"/>
                    <a:pt x="443" y="146"/>
                    <a:pt x="376" y="19"/>
                  </a:cubicBezTo>
                  <a:lnTo>
                    <a:pt x="316" y="1"/>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2"/>
            <p:cNvSpPr/>
            <p:nvPr/>
          </p:nvSpPr>
          <p:spPr>
            <a:xfrm flipH="1">
              <a:off x="2132429" y="3038685"/>
              <a:ext cx="740424" cy="131732"/>
            </a:xfrm>
            <a:custGeom>
              <a:rect b="b" l="l" r="r" t="t"/>
              <a:pathLst>
                <a:path extrusionOk="0" h="696" w="3912">
                  <a:moveTo>
                    <a:pt x="2522" y="0"/>
                  </a:moveTo>
                  <a:cubicBezTo>
                    <a:pt x="1640" y="0"/>
                    <a:pt x="754" y="237"/>
                    <a:pt x="0" y="695"/>
                  </a:cubicBezTo>
                  <a:lnTo>
                    <a:pt x="3911" y="205"/>
                  </a:lnTo>
                  <a:cubicBezTo>
                    <a:pt x="3463" y="68"/>
                    <a:pt x="2993" y="0"/>
                    <a:pt x="2522"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2"/>
            <p:cNvSpPr/>
            <p:nvPr/>
          </p:nvSpPr>
          <p:spPr>
            <a:xfrm flipH="1">
              <a:off x="2132429" y="2985689"/>
              <a:ext cx="744967" cy="190406"/>
            </a:xfrm>
            <a:custGeom>
              <a:rect b="b" l="l" r="r" t="t"/>
              <a:pathLst>
                <a:path extrusionOk="0" h="1006" w="3936">
                  <a:moveTo>
                    <a:pt x="2688" y="0"/>
                  </a:moveTo>
                  <a:cubicBezTo>
                    <a:pt x="2603" y="0"/>
                    <a:pt x="2513" y="6"/>
                    <a:pt x="2422" y="18"/>
                  </a:cubicBezTo>
                  <a:lnTo>
                    <a:pt x="2161" y="55"/>
                  </a:lnTo>
                  <a:cubicBezTo>
                    <a:pt x="2071" y="79"/>
                    <a:pt x="1986" y="91"/>
                    <a:pt x="1895" y="109"/>
                  </a:cubicBezTo>
                  <a:lnTo>
                    <a:pt x="1635" y="170"/>
                  </a:lnTo>
                  <a:lnTo>
                    <a:pt x="1380" y="236"/>
                  </a:lnTo>
                  <a:lnTo>
                    <a:pt x="1132" y="327"/>
                  </a:lnTo>
                  <a:lnTo>
                    <a:pt x="890" y="424"/>
                  </a:lnTo>
                  <a:cubicBezTo>
                    <a:pt x="569" y="575"/>
                    <a:pt x="272" y="751"/>
                    <a:pt x="0" y="963"/>
                  </a:cubicBezTo>
                  <a:lnTo>
                    <a:pt x="30" y="1005"/>
                  </a:lnTo>
                  <a:cubicBezTo>
                    <a:pt x="345" y="872"/>
                    <a:pt x="654" y="757"/>
                    <a:pt x="981" y="684"/>
                  </a:cubicBezTo>
                  <a:lnTo>
                    <a:pt x="1223" y="630"/>
                  </a:lnTo>
                  <a:lnTo>
                    <a:pt x="1465" y="594"/>
                  </a:lnTo>
                  <a:lnTo>
                    <a:pt x="1707" y="563"/>
                  </a:lnTo>
                  <a:lnTo>
                    <a:pt x="1950" y="545"/>
                  </a:lnTo>
                  <a:lnTo>
                    <a:pt x="2192" y="545"/>
                  </a:lnTo>
                  <a:lnTo>
                    <a:pt x="2434" y="563"/>
                  </a:lnTo>
                  <a:cubicBezTo>
                    <a:pt x="2519" y="569"/>
                    <a:pt x="2591" y="575"/>
                    <a:pt x="2676" y="575"/>
                  </a:cubicBezTo>
                  <a:lnTo>
                    <a:pt x="2918" y="575"/>
                  </a:lnTo>
                  <a:cubicBezTo>
                    <a:pt x="3003" y="575"/>
                    <a:pt x="3076" y="575"/>
                    <a:pt x="3160" y="569"/>
                  </a:cubicBezTo>
                  <a:cubicBezTo>
                    <a:pt x="3239" y="569"/>
                    <a:pt x="3324" y="569"/>
                    <a:pt x="3409" y="563"/>
                  </a:cubicBezTo>
                  <a:cubicBezTo>
                    <a:pt x="3493" y="563"/>
                    <a:pt x="3584" y="551"/>
                    <a:pt x="3669" y="545"/>
                  </a:cubicBezTo>
                  <a:cubicBezTo>
                    <a:pt x="3748" y="539"/>
                    <a:pt x="3839" y="533"/>
                    <a:pt x="3929" y="515"/>
                  </a:cubicBezTo>
                  <a:lnTo>
                    <a:pt x="3935" y="454"/>
                  </a:lnTo>
                  <a:cubicBezTo>
                    <a:pt x="3869" y="394"/>
                    <a:pt x="3796" y="345"/>
                    <a:pt x="3717" y="297"/>
                  </a:cubicBezTo>
                  <a:cubicBezTo>
                    <a:pt x="3645" y="249"/>
                    <a:pt x="3560" y="212"/>
                    <a:pt x="3475" y="176"/>
                  </a:cubicBezTo>
                  <a:cubicBezTo>
                    <a:pt x="3390" y="133"/>
                    <a:pt x="3300" y="115"/>
                    <a:pt x="3221" y="85"/>
                  </a:cubicBezTo>
                  <a:cubicBezTo>
                    <a:pt x="3130" y="61"/>
                    <a:pt x="3045" y="37"/>
                    <a:pt x="2955" y="25"/>
                  </a:cubicBezTo>
                  <a:cubicBezTo>
                    <a:pt x="2870" y="18"/>
                    <a:pt x="2779" y="6"/>
                    <a:pt x="2688"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2"/>
            <p:cNvSpPr/>
            <p:nvPr/>
          </p:nvSpPr>
          <p:spPr>
            <a:xfrm flipH="1">
              <a:off x="2119937" y="2715222"/>
              <a:ext cx="429832" cy="426425"/>
            </a:xfrm>
            <a:custGeom>
              <a:rect b="b" l="l" r="r" t="t"/>
              <a:pathLst>
                <a:path extrusionOk="0" h="2253" w="2271">
                  <a:moveTo>
                    <a:pt x="1" y="0"/>
                  </a:moveTo>
                  <a:lnTo>
                    <a:pt x="2271" y="2253"/>
                  </a:lnTo>
                  <a:cubicBezTo>
                    <a:pt x="1762" y="1296"/>
                    <a:pt x="957" y="497"/>
                    <a:pt x="1"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2"/>
            <p:cNvSpPr/>
            <p:nvPr/>
          </p:nvSpPr>
          <p:spPr>
            <a:xfrm flipH="1">
              <a:off x="2114070" y="2709544"/>
              <a:ext cx="437971" cy="435510"/>
            </a:xfrm>
            <a:custGeom>
              <a:rect b="b" l="l" r="r" t="t"/>
              <a:pathLst>
                <a:path extrusionOk="0" h="2301" w="2314">
                  <a:moveTo>
                    <a:pt x="25" y="0"/>
                  </a:moveTo>
                  <a:lnTo>
                    <a:pt x="0" y="43"/>
                  </a:lnTo>
                  <a:cubicBezTo>
                    <a:pt x="218" y="212"/>
                    <a:pt x="424" y="376"/>
                    <a:pt x="624" y="557"/>
                  </a:cubicBezTo>
                  <a:lnTo>
                    <a:pt x="763" y="696"/>
                  </a:lnTo>
                  <a:lnTo>
                    <a:pt x="903" y="842"/>
                  </a:lnTo>
                  <a:lnTo>
                    <a:pt x="1036" y="981"/>
                  </a:lnTo>
                  <a:lnTo>
                    <a:pt x="1169" y="1132"/>
                  </a:lnTo>
                  <a:cubicBezTo>
                    <a:pt x="1211" y="1187"/>
                    <a:pt x="1248" y="1241"/>
                    <a:pt x="1290" y="1296"/>
                  </a:cubicBezTo>
                  <a:lnTo>
                    <a:pt x="1393" y="1459"/>
                  </a:lnTo>
                  <a:cubicBezTo>
                    <a:pt x="1429" y="1514"/>
                    <a:pt x="1472" y="1574"/>
                    <a:pt x="1508" y="1617"/>
                  </a:cubicBezTo>
                  <a:cubicBezTo>
                    <a:pt x="1544" y="1671"/>
                    <a:pt x="1593" y="1720"/>
                    <a:pt x="1635" y="1762"/>
                  </a:cubicBezTo>
                  <a:lnTo>
                    <a:pt x="1774" y="1901"/>
                  </a:lnTo>
                  <a:cubicBezTo>
                    <a:pt x="1817" y="1944"/>
                    <a:pt x="1865" y="1986"/>
                    <a:pt x="1914" y="2034"/>
                  </a:cubicBezTo>
                  <a:cubicBezTo>
                    <a:pt x="1962" y="2077"/>
                    <a:pt x="2017" y="2125"/>
                    <a:pt x="2077" y="2168"/>
                  </a:cubicBezTo>
                  <a:cubicBezTo>
                    <a:pt x="2126" y="2216"/>
                    <a:pt x="2186" y="2258"/>
                    <a:pt x="2259" y="2301"/>
                  </a:cubicBezTo>
                  <a:lnTo>
                    <a:pt x="2313" y="2252"/>
                  </a:lnTo>
                  <a:cubicBezTo>
                    <a:pt x="2313" y="2180"/>
                    <a:pt x="2301" y="2101"/>
                    <a:pt x="2295" y="2028"/>
                  </a:cubicBezTo>
                  <a:cubicBezTo>
                    <a:pt x="2277" y="1956"/>
                    <a:pt x="2265" y="1883"/>
                    <a:pt x="2241" y="1817"/>
                  </a:cubicBezTo>
                  <a:cubicBezTo>
                    <a:pt x="2216" y="1744"/>
                    <a:pt x="2198" y="1677"/>
                    <a:pt x="2168" y="1611"/>
                  </a:cubicBezTo>
                  <a:cubicBezTo>
                    <a:pt x="2138" y="1550"/>
                    <a:pt x="2107" y="1484"/>
                    <a:pt x="2065" y="1423"/>
                  </a:cubicBezTo>
                  <a:cubicBezTo>
                    <a:pt x="2029" y="1362"/>
                    <a:pt x="1992" y="1302"/>
                    <a:pt x="1950" y="1247"/>
                  </a:cubicBezTo>
                  <a:cubicBezTo>
                    <a:pt x="1902" y="1193"/>
                    <a:pt x="1859" y="1151"/>
                    <a:pt x="1805" y="1096"/>
                  </a:cubicBezTo>
                  <a:lnTo>
                    <a:pt x="1635" y="963"/>
                  </a:lnTo>
                  <a:cubicBezTo>
                    <a:pt x="1575" y="914"/>
                    <a:pt x="1520" y="872"/>
                    <a:pt x="1472" y="824"/>
                  </a:cubicBezTo>
                  <a:lnTo>
                    <a:pt x="1302" y="690"/>
                  </a:lnTo>
                  <a:lnTo>
                    <a:pt x="1139" y="557"/>
                  </a:lnTo>
                  <a:lnTo>
                    <a:pt x="963" y="448"/>
                  </a:lnTo>
                  <a:lnTo>
                    <a:pt x="781" y="339"/>
                  </a:lnTo>
                  <a:cubicBezTo>
                    <a:pt x="539" y="206"/>
                    <a:pt x="291" y="91"/>
                    <a:pt x="25"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2"/>
            <p:cNvSpPr/>
            <p:nvPr/>
          </p:nvSpPr>
          <p:spPr>
            <a:xfrm flipH="1">
              <a:off x="2093439" y="2585762"/>
              <a:ext cx="84982" cy="513490"/>
            </a:xfrm>
            <a:custGeom>
              <a:rect b="b" l="l" r="r" t="t"/>
              <a:pathLst>
                <a:path extrusionOk="0" h="2713" w="449">
                  <a:moveTo>
                    <a:pt x="448" y="0"/>
                  </a:moveTo>
                  <a:lnTo>
                    <a:pt x="448" y="0"/>
                  </a:lnTo>
                  <a:cubicBezTo>
                    <a:pt x="133" y="866"/>
                    <a:pt x="0" y="1798"/>
                    <a:pt x="55" y="2713"/>
                  </a:cubicBezTo>
                  <a:lnTo>
                    <a:pt x="448" y="0"/>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2"/>
            <p:cNvSpPr/>
            <p:nvPr/>
          </p:nvSpPr>
          <p:spPr>
            <a:xfrm flipH="1">
              <a:off x="2087761" y="2585762"/>
              <a:ext cx="134192" cy="514625"/>
            </a:xfrm>
            <a:custGeom>
              <a:rect b="b" l="l" r="r" t="t"/>
              <a:pathLst>
                <a:path extrusionOk="0" h="2719" w="709">
                  <a:moveTo>
                    <a:pt x="654" y="0"/>
                  </a:moveTo>
                  <a:cubicBezTo>
                    <a:pt x="533" y="206"/>
                    <a:pt x="436" y="418"/>
                    <a:pt x="345" y="636"/>
                  </a:cubicBezTo>
                  <a:cubicBezTo>
                    <a:pt x="303" y="745"/>
                    <a:pt x="267" y="860"/>
                    <a:pt x="224" y="969"/>
                  </a:cubicBezTo>
                  <a:cubicBezTo>
                    <a:pt x="188" y="1084"/>
                    <a:pt x="158" y="1199"/>
                    <a:pt x="127" y="1314"/>
                  </a:cubicBezTo>
                  <a:cubicBezTo>
                    <a:pt x="115" y="1375"/>
                    <a:pt x="97" y="1423"/>
                    <a:pt x="85" y="1484"/>
                  </a:cubicBezTo>
                  <a:lnTo>
                    <a:pt x="36" y="1659"/>
                  </a:lnTo>
                  <a:cubicBezTo>
                    <a:pt x="24" y="1714"/>
                    <a:pt x="12" y="1774"/>
                    <a:pt x="6" y="1835"/>
                  </a:cubicBezTo>
                  <a:cubicBezTo>
                    <a:pt x="0" y="1895"/>
                    <a:pt x="0" y="1956"/>
                    <a:pt x="6" y="2016"/>
                  </a:cubicBezTo>
                  <a:cubicBezTo>
                    <a:pt x="24" y="2138"/>
                    <a:pt x="43" y="2253"/>
                    <a:pt x="85" y="2374"/>
                  </a:cubicBezTo>
                  <a:cubicBezTo>
                    <a:pt x="121" y="2495"/>
                    <a:pt x="176" y="2604"/>
                    <a:pt x="254" y="2719"/>
                  </a:cubicBezTo>
                  <a:lnTo>
                    <a:pt x="315" y="2713"/>
                  </a:lnTo>
                  <a:cubicBezTo>
                    <a:pt x="357" y="2652"/>
                    <a:pt x="388" y="2598"/>
                    <a:pt x="406" y="2537"/>
                  </a:cubicBezTo>
                  <a:cubicBezTo>
                    <a:pt x="430" y="2483"/>
                    <a:pt x="454" y="2422"/>
                    <a:pt x="466" y="2374"/>
                  </a:cubicBezTo>
                  <a:cubicBezTo>
                    <a:pt x="509" y="2259"/>
                    <a:pt x="527" y="2144"/>
                    <a:pt x="551" y="2041"/>
                  </a:cubicBezTo>
                  <a:cubicBezTo>
                    <a:pt x="575" y="1926"/>
                    <a:pt x="581" y="1817"/>
                    <a:pt x="575" y="1708"/>
                  </a:cubicBezTo>
                  <a:cubicBezTo>
                    <a:pt x="563" y="1599"/>
                    <a:pt x="551" y="1484"/>
                    <a:pt x="557" y="1375"/>
                  </a:cubicBezTo>
                  <a:cubicBezTo>
                    <a:pt x="563" y="1266"/>
                    <a:pt x="575" y="1151"/>
                    <a:pt x="581" y="1042"/>
                  </a:cubicBezTo>
                  <a:cubicBezTo>
                    <a:pt x="587" y="927"/>
                    <a:pt x="593" y="812"/>
                    <a:pt x="612" y="697"/>
                  </a:cubicBezTo>
                  <a:cubicBezTo>
                    <a:pt x="636" y="473"/>
                    <a:pt x="672" y="242"/>
                    <a:pt x="709" y="18"/>
                  </a:cubicBezTo>
                  <a:lnTo>
                    <a:pt x="654" y="0"/>
                  </a:ln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2"/>
            <p:cNvSpPr/>
            <p:nvPr/>
          </p:nvSpPr>
          <p:spPr>
            <a:xfrm flipH="1">
              <a:off x="2154195" y="2749859"/>
              <a:ext cx="1040796" cy="394060"/>
            </a:xfrm>
            <a:custGeom>
              <a:rect b="b" l="l" r="r" t="t"/>
              <a:pathLst>
                <a:path extrusionOk="0" h="2082" w="5499">
                  <a:moveTo>
                    <a:pt x="2329" y="0"/>
                  </a:moveTo>
                  <a:cubicBezTo>
                    <a:pt x="1980" y="0"/>
                    <a:pt x="1635" y="49"/>
                    <a:pt x="1309" y="138"/>
                  </a:cubicBezTo>
                  <a:cubicBezTo>
                    <a:pt x="824" y="290"/>
                    <a:pt x="388" y="544"/>
                    <a:pt x="1" y="883"/>
                  </a:cubicBezTo>
                  <a:cubicBezTo>
                    <a:pt x="213" y="956"/>
                    <a:pt x="419" y="1016"/>
                    <a:pt x="631" y="1071"/>
                  </a:cubicBezTo>
                  <a:lnTo>
                    <a:pt x="643" y="1047"/>
                  </a:lnTo>
                  <a:lnTo>
                    <a:pt x="746" y="895"/>
                  </a:lnTo>
                  <a:lnTo>
                    <a:pt x="843" y="744"/>
                  </a:lnTo>
                  <a:lnTo>
                    <a:pt x="1048" y="453"/>
                  </a:lnTo>
                  <a:lnTo>
                    <a:pt x="1060" y="465"/>
                  </a:lnTo>
                  <a:cubicBezTo>
                    <a:pt x="1024" y="586"/>
                    <a:pt x="970" y="701"/>
                    <a:pt x="927" y="816"/>
                  </a:cubicBezTo>
                  <a:lnTo>
                    <a:pt x="855" y="986"/>
                  </a:lnTo>
                  <a:lnTo>
                    <a:pt x="794" y="1125"/>
                  </a:lnTo>
                  <a:lnTo>
                    <a:pt x="909" y="1155"/>
                  </a:lnTo>
                  <a:cubicBezTo>
                    <a:pt x="939" y="1107"/>
                    <a:pt x="964" y="1071"/>
                    <a:pt x="994" y="1028"/>
                  </a:cubicBezTo>
                  <a:lnTo>
                    <a:pt x="1115" y="847"/>
                  </a:lnTo>
                  <a:lnTo>
                    <a:pt x="1236" y="665"/>
                  </a:lnTo>
                  <a:cubicBezTo>
                    <a:pt x="1321" y="544"/>
                    <a:pt x="1400" y="423"/>
                    <a:pt x="1490" y="308"/>
                  </a:cubicBezTo>
                  <a:lnTo>
                    <a:pt x="1508" y="320"/>
                  </a:lnTo>
                  <a:cubicBezTo>
                    <a:pt x="1442" y="459"/>
                    <a:pt x="1381" y="592"/>
                    <a:pt x="1309" y="732"/>
                  </a:cubicBezTo>
                  <a:lnTo>
                    <a:pt x="1212" y="938"/>
                  </a:lnTo>
                  <a:lnTo>
                    <a:pt x="1115" y="1131"/>
                  </a:lnTo>
                  <a:cubicBezTo>
                    <a:pt x="1109" y="1155"/>
                    <a:pt x="1091" y="1180"/>
                    <a:pt x="1085" y="1198"/>
                  </a:cubicBezTo>
                  <a:cubicBezTo>
                    <a:pt x="1218" y="1228"/>
                    <a:pt x="1351" y="1258"/>
                    <a:pt x="1478" y="1283"/>
                  </a:cubicBezTo>
                  <a:cubicBezTo>
                    <a:pt x="1490" y="1252"/>
                    <a:pt x="1508" y="1222"/>
                    <a:pt x="1533" y="1198"/>
                  </a:cubicBezTo>
                  <a:cubicBezTo>
                    <a:pt x="1575" y="1149"/>
                    <a:pt x="1624" y="1089"/>
                    <a:pt x="1666" y="1028"/>
                  </a:cubicBezTo>
                  <a:lnTo>
                    <a:pt x="1793" y="847"/>
                  </a:lnTo>
                  <a:lnTo>
                    <a:pt x="1932" y="671"/>
                  </a:lnTo>
                  <a:lnTo>
                    <a:pt x="2229" y="332"/>
                  </a:lnTo>
                  <a:lnTo>
                    <a:pt x="2241" y="344"/>
                  </a:lnTo>
                  <a:cubicBezTo>
                    <a:pt x="2156" y="471"/>
                    <a:pt x="2084" y="611"/>
                    <a:pt x="2005" y="738"/>
                  </a:cubicBezTo>
                  <a:lnTo>
                    <a:pt x="1896" y="938"/>
                  </a:lnTo>
                  <a:lnTo>
                    <a:pt x="1781" y="1131"/>
                  </a:lnTo>
                  <a:cubicBezTo>
                    <a:pt x="1745" y="1192"/>
                    <a:pt x="1714" y="1258"/>
                    <a:pt x="1684" y="1319"/>
                  </a:cubicBezTo>
                  <a:lnTo>
                    <a:pt x="1817" y="1349"/>
                  </a:lnTo>
                  <a:cubicBezTo>
                    <a:pt x="1823" y="1331"/>
                    <a:pt x="1841" y="1307"/>
                    <a:pt x="1854" y="1283"/>
                  </a:cubicBezTo>
                  <a:cubicBezTo>
                    <a:pt x="1908" y="1210"/>
                    <a:pt x="1963" y="1125"/>
                    <a:pt x="2017" y="1047"/>
                  </a:cubicBezTo>
                  <a:lnTo>
                    <a:pt x="2174" y="816"/>
                  </a:lnTo>
                  <a:cubicBezTo>
                    <a:pt x="2229" y="732"/>
                    <a:pt x="2290" y="653"/>
                    <a:pt x="2338" y="580"/>
                  </a:cubicBezTo>
                  <a:cubicBezTo>
                    <a:pt x="2459" y="429"/>
                    <a:pt x="2574" y="278"/>
                    <a:pt x="2701" y="132"/>
                  </a:cubicBezTo>
                  <a:lnTo>
                    <a:pt x="2719" y="150"/>
                  </a:lnTo>
                  <a:lnTo>
                    <a:pt x="2423" y="647"/>
                  </a:lnTo>
                  <a:lnTo>
                    <a:pt x="2277" y="895"/>
                  </a:lnTo>
                  <a:lnTo>
                    <a:pt x="2144" y="1149"/>
                  </a:lnTo>
                  <a:cubicBezTo>
                    <a:pt x="2096" y="1222"/>
                    <a:pt x="2059" y="1307"/>
                    <a:pt x="2023" y="1379"/>
                  </a:cubicBezTo>
                  <a:cubicBezTo>
                    <a:pt x="2108" y="1398"/>
                    <a:pt x="2187" y="1422"/>
                    <a:pt x="2271" y="1434"/>
                  </a:cubicBezTo>
                  <a:cubicBezTo>
                    <a:pt x="2308" y="1379"/>
                    <a:pt x="2350" y="1319"/>
                    <a:pt x="2386" y="1258"/>
                  </a:cubicBezTo>
                  <a:lnTo>
                    <a:pt x="2507" y="1071"/>
                  </a:lnTo>
                  <a:lnTo>
                    <a:pt x="2635" y="883"/>
                  </a:lnTo>
                  <a:cubicBezTo>
                    <a:pt x="2725" y="762"/>
                    <a:pt x="2816" y="635"/>
                    <a:pt x="2913" y="520"/>
                  </a:cubicBezTo>
                  <a:lnTo>
                    <a:pt x="2931" y="532"/>
                  </a:lnTo>
                  <a:cubicBezTo>
                    <a:pt x="2853" y="677"/>
                    <a:pt x="2780" y="816"/>
                    <a:pt x="2713" y="950"/>
                  </a:cubicBezTo>
                  <a:lnTo>
                    <a:pt x="2604" y="1155"/>
                  </a:lnTo>
                  <a:lnTo>
                    <a:pt x="2495" y="1361"/>
                  </a:lnTo>
                  <a:cubicBezTo>
                    <a:pt x="2483" y="1398"/>
                    <a:pt x="2459" y="1440"/>
                    <a:pt x="2447" y="1482"/>
                  </a:cubicBezTo>
                  <a:lnTo>
                    <a:pt x="2574" y="1513"/>
                  </a:lnTo>
                  <a:cubicBezTo>
                    <a:pt x="2604" y="1470"/>
                    <a:pt x="2629" y="1434"/>
                    <a:pt x="2647" y="1398"/>
                  </a:cubicBezTo>
                  <a:cubicBezTo>
                    <a:pt x="2701" y="1313"/>
                    <a:pt x="2762" y="1222"/>
                    <a:pt x="2816" y="1137"/>
                  </a:cubicBezTo>
                  <a:cubicBezTo>
                    <a:pt x="2871" y="1047"/>
                    <a:pt x="2931" y="968"/>
                    <a:pt x="2992" y="883"/>
                  </a:cubicBezTo>
                  <a:cubicBezTo>
                    <a:pt x="3113" y="714"/>
                    <a:pt x="3234" y="550"/>
                    <a:pt x="3361" y="381"/>
                  </a:cubicBezTo>
                  <a:lnTo>
                    <a:pt x="3379" y="399"/>
                  </a:lnTo>
                  <a:cubicBezTo>
                    <a:pt x="3270" y="580"/>
                    <a:pt x="3173" y="768"/>
                    <a:pt x="3064" y="950"/>
                  </a:cubicBezTo>
                  <a:lnTo>
                    <a:pt x="2913" y="1222"/>
                  </a:lnTo>
                  <a:lnTo>
                    <a:pt x="2762" y="1495"/>
                  </a:lnTo>
                  <a:lnTo>
                    <a:pt x="2731" y="1549"/>
                  </a:lnTo>
                  <a:cubicBezTo>
                    <a:pt x="2804" y="1561"/>
                    <a:pt x="2871" y="1585"/>
                    <a:pt x="2937" y="1604"/>
                  </a:cubicBezTo>
                  <a:cubicBezTo>
                    <a:pt x="2986" y="1543"/>
                    <a:pt x="3034" y="1482"/>
                    <a:pt x="3083" y="1422"/>
                  </a:cubicBezTo>
                  <a:cubicBezTo>
                    <a:pt x="3137" y="1361"/>
                    <a:pt x="3180" y="1307"/>
                    <a:pt x="3234" y="1246"/>
                  </a:cubicBezTo>
                  <a:cubicBezTo>
                    <a:pt x="3337" y="1131"/>
                    <a:pt x="3446" y="1016"/>
                    <a:pt x="3561" y="913"/>
                  </a:cubicBezTo>
                  <a:lnTo>
                    <a:pt x="3573" y="925"/>
                  </a:lnTo>
                  <a:lnTo>
                    <a:pt x="3301" y="1313"/>
                  </a:lnTo>
                  <a:lnTo>
                    <a:pt x="3173" y="1513"/>
                  </a:lnTo>
                  <a:lnTo>
                    <a:pt x="3089" y="1634"/>
                  </a:lnTo>
                  <a:lnTo>
                    <a:pt x="3204" y="1664"/>
                  </a:lnTo>
                  <a:lnTo>
                    <a:pt x="3210" y="1652"/>
                  </a:lnTo>
                  <a:cubicBezTo>
                    <a:pt x="3264" y="1604"/>
                    <a:pt x="3307" y="1549"/>
                    <a:pt x="3361" y="1488"/>
                  </a:cubicBezTo>
                  <a:cubicBezTo>
                    <a:pt x="3410" y="1434"/>
                    <a:pt x="3458" y="1373"/>
                    <a:pt x="3513" y="1319"/>
                  </a:cubicBezTo>
                  <a:cubicBezTo>
                    <a:pt x="3567" y="1271"/>
                    <a:pt x="3628" y="1216"/>
                    <a:pt x="3682" y="1162"/>
                  </a:cubicBezTo>
                  <a:cubicBezTo>
                    <a:pt x="3791" y="1059"/>
                    <a:pt x="3906" y="956"/>
                    <a:pt x="4033" y="865"/>
                  </a:cubicBezTo>
                  <a:lnTo>
                    <a:pt x="4051" y="883"/>
                  </a:lnTo>
                  <a:cubicBezTo>
                    <a:pt x="3942" y="998"/>
                    <a:pt x="3846" y="1119"/>
                    <a:pt x="3749" y="1240"/>
                  </a:cubicBezTo>
                  <a:cubicBezTo>
                    <a:pt x="3652" y="1361"/>
                    <a:pt x="3561" y="1482"/>
                    <a:pt x="3470" y="1604"/>
                  </a:cubicBezTo>
                  <a:cubicBezTo>
                    <a:pt x="3440" y="1634"/>
                    <a:pt x="3416" y="1670"/>
                    <a:pt x="3391" y="1706"/>
                  </a:cubicBezTo>
                  <a:cubicBezTo>
                    <a:pt x="3452" y="1725"/>
                    <a:pt x="3519" y="1743"/>
                    <a:pt x="3579" y="1761"/>
                  </a:cubicBezTo>
                  <a:lnTo>
                    <a:pt x="3597" y="1743"/>
                  </a:lnTo>
                  <a:cubicBezTo>
                    <a:pt x="3652" y="1700"/>
                    <a:pt x="3712" y="1646"/>
                    <a:pt x="3773" y="1591"/>
                  </a:cubicBezTo>
                  <a:cubicBezTo>
                    <a:pt x="3833" y="1543"/>
                    <a:pt x="3894" y="1495"/>
                    <a:pt x="3954" y="1440"/>
                  </a:cubicBezTo>
                  <a:cubicBezTo>
                    <a:pt x="4015" y="1392"/>
                    <a:pt x="4082" y="1343"/>
                    <a:pt x="4142" y="1301"/>
                  </a:cubicBezTo>
                  <a:cubicBezTo>
                    <a:pt x="4269" y="1210"/>
                    <a:pt x="4396" y="1125"/>
                    <a:pt x="4542" y="1040"/>
                  </a:cubicBezTo>
                  <a:lnTo>
                    <a:pt x="4548" y="1059"/>
                  </a:lnTo>
                  <a:cubicBezTo>
                    <a:pt x="4427" y="1168"/>
                    <a:pt x="4300" y="1277"/>
                    <a:pt x="4185" y="1392"/>
                  </a:cubicBezTo>
                  <a:cubicBezTo>
                    <a:pt x="4124" y="1440"/>
                    <a:pt x="4076" y="1495"/>
                    <a:pt x="4015" y="1555"/>
                  </a:cubicBezTo>
                  <a:cubicBezTo>
                    <a:pt x="3961" y="1616"/>
                    <a:pt x="3900" y="1670"/>
                    <a:pt x="3846" y="1731"/>
                  </a:cubicBezTo>
                  <a:cubicBezTo>
                    <a:pt x="3815" y="1761"/>
                    <a:pt x="3791" y="1785"/>
                    <a:pt x="3773" y="1815"/>
                  </a:cubicBezTo>
                  <a:cubicBezTo>
                    <a:pt x="3900" y="1846"/>
                    <a:pt x="4027" y="1876"/>
                    <a:pt x="4154" y="1894"/>
                  </a:cubicBezTo>
                  <a:cubicBezTo>
                    <a:pt x="4318" y="1779"/>
                    <a:pt x="4469" y="1658"/>
                    <a:pt x="4627" y="1537"/>
                  </a:cubicBezTo>
                  <a:cubicBezTo>
                    <a:pt x="4881" y="1700"/>
                    <a:pt x="5135" y="1882"/>
                    <a:pt x="5365" y="2082"/>
                  </a:cubicBezTo>
                  <a:lnTo>
                    <a:pt x="5498" y="1967"/>
                  </a:lnTo>
                  <a:cubicBezTo>
                    <a:pt x="5256" y="1495"/>
                    <a:pt x="4881" y="1040"/>
                    <a:pt x="4421" y="695"/>
                  </a:cubicBezTo>
                  <a:cubicBezTo>
                    <a:pt x="4185" y="520"/>
                    <a:pt x="3930" y="374"/>
                    <a:pt x="3664" y="265"/>
                  </a:cubicBezTo>
                  <a:cubicBezTo>
                    <a:pt x="3391" y="157"/>
                    <a:pt x="3119" y="84"/>
                    <a:pt x="2840" y="35"/>
                  </a:cubicBezTo>
                  <a:cubicBezTo>
                    <a:pt x="2670" y="12"/>
                    <a:pt x="2499" y="0"/>
                    <a:pt x="2329"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2"/>
            <p:cNvSpPr/>
            <p:nvPr/>
          </p:nvSpPr>
          <p:spPr>
            <a:xfrm flipH="1">
              <a:off x="1260462" y="2785063"/>
              <a:ext cx="904332" cy="408255"/>
            </a:xfrm>
            <a:custGeom>
              <a:rect b="b" l="l" r="r" t="t"/>
              <a:pathLst>
                <a:path extrusionOk="0" h="2157" w="4778">
                  <a:moveTo>
                    <a:pt x="2410" y="1"/>
                  </a:moveTo>
                  <a:cubicBezTo>
                    <a:pt x="2259" y="1"/>
                    <a:pt x="2108" y="13"/>
                    <a:pt x="1962" y="37"/>
                  </a:cubicBezTo>
                  <a:cubicBezTo>
                    <a:pt x="1666" y="92"/>
                    <a:pt x="1375" y="188"/>
                    <a:pt x="1121" y="334"/>
                  </a:cubicBezTo>
                  <a:cubicBezTo>
                    <a:pt x="606" y="612"/>
                    <a:pt x="195" y="1066"/>
                    <a:pt x="1" y="1551"/>
                  </a:cubicBezTo>
                  <a:lnTo>
                    <a:pt x="134" y="1660"/>
                  </a:lnTo>
                  <a:cubicBezTo>
                    <a:pt x="346" y="1460"/>
                    <a:pt x="582" y="1290"/>
                    <a:pt x="842" y="1151"/>
                  </a:cubicBezTo>
                  <a:cubicBezTo>
                    <a:pt x="982" y="1284"/>
                    <a:pt x="1121" y="1424"/>
                    <a:pt x="1254" y="1557"/>
                  </a:cubicBezTo>
                  <a:cubicBezTo>
                    <a:pt x="1369" y="1551"/>
                    <a:pt x="1490" y="1551"/>
                    <a:pt x="1599" y="1539"/>
                  </a:cubicBezTo>
                  <a:cubicBezTo>
                    <a:pt x="1581" y="1508"/>
                    <a:pt x="1557" y="1478"/>
                    <a:pt x="1539" y="1448"/>
                  </a:cubicBezTo>
                  <a:cubicBezTo>
                    <a:pt x="1490" y="1381"/>
                    <a:pt x="1448" y="1315"/>
                    <a:pt x="1399" y="1248"/>
                  </a:cubicBezTo>
                  <a:cubicBezTo>
                    <a:pt x="1357" y="1181"/>
                    <a:pt x="1303" y="1121"/>
                    <a:pt x="1254" y="1060"/>
                  </a:cubicBezTo>
                  <a:cubicBezTo>
                    <a:pt x="1157" y="933"/>
                    <a:pt x="1054" y="812"/>
                    <a:pt x="939" y="691"/>
                  </a:cubicBezTo>
                  <a:lnTo>
                    <a:pt x="951" y="673"/>
                  </a:lnTo>
                  <a:cubicBezTo>
                    <a:pt x="1085" y="770"/>
                    <a:pt x="1206" y="873"/>
                    <a:pt x="1315" y="982"/>
                  </a:cubicBezTo>
                  <a:cubicBezTo>
                    <a:pt x="1369" y="1036"/>
                    <a:pt x="1424" y="1097"/>
                    <a:pt x="1478" y="1157"/>
                  </a:cubicBezTo>
                  <a:cubicBezTo>
                    <a:pt x="1527" y="1218"/>
                    <a:pt x="1575" y="1278"/>
                    <a:pt x="1617" y="1339"/>
                  </a:cubicBezTo>
                  <a:lnTo>
                    <a:pt x="1757" y="1520"/>
                  </a:lnTo>
                  <a:lnTo>
                    <a:pt x="1763" y="1539"/>
                  </a:lnTo>
                  <a:cubicBezTo>
                    <a:pt x="1817" y="1539"/>
                    <a:pt x="1878" y="1526"/>
                    <a:pt x="1932" y="1526"/>
                  </a:cubicBezTo>
                  <a:cubicBezTo>
                    <a:pt x="1914" y="1490"/>
                    <a:pt x="1902" y="1448"/>
                    <a:pt x="1884" y="1405"/>
                  </a:cubicBezTo>
                  <a:cubicBezTo>
                    <a:pt x="1823" y="1266"/>
                    <a:pt x="1757" y="1127"/>
                    <a:pt x="1690" y="994"/>
                  </a:cubicBezTo>
                  <a:cubicBezTo>
                    <a:pt x="1617" y="854"/>
                    <a:pt x="1539" y="721"/>
                    <a:pt x="1454" y="588"/>
                  </a:cubicBezTo>
                  <a:lnTo>
                    <a:pt x="1466" y="576"/>
                  </a:lnTo>
                  <a:cubicBezTo>
                    <a:pt x="1575" y="679"/>
                    <a:pt x="1672" y="812"/>
                    <a:pt x="1757" y="933"/>
                  </a:cubicBezTo>
                  <a:cubicBezTo>
                    <a:pt x="1799" y="994"/>
                    <a:pt x="1841" y="1060"/>
                    <a:pt x="1878" y="1121"/>
                  </a:cubicBezTo>
                  <a:cubicBezTo>
                    <a:pt x="1914" y="1187"/>
                    <a:pt x="1950" y="1248"/>
                    <a:pt x="1981" y="1315"/>
                  </a:cubicBezTo>
                  <a:cubicBezTo>
                    <a:pt x="2011" y="1387"/>
                    <a:pt x="2053" y="1454"/>
                    <a:pt x="2084" y="1520"/>
                  </a:cubicBezTo>
                  <a:lnTo>
                    <a:pt x="2084" y="1533"/>
                  </a:lnTo>
                  <a:lnTo>
                    <a:pt x="2180" y="1533"/>
                  </a:lnTo>
                  <a:lnTo>
                    <a:pt x="2132" y="1393"/>
                  </a:lnTo>
                  <a:cubicBezTo>
                    <a:pt x="2114" y="1321"/>
                    <a:pt x="2090" y="1242"/>
                    <a:pt x="2059" y="1175"/>
                  </a:cubicBezTo>
                  <a:cubicBezTo>
                    <a:pt x="2005" y="1030"/>
                    <a:pt x="1944" y="879"/>
                    <a:pt x="1884" y="733"/>
                  </a:cubicBezTo>
                  <a:lnTo>
                    <a:pt x="1902" y="721"/>
                  </a:lnTo>
                  <a:cubicBezTo>
                    <a:pt x="1993" y="848"/>
                    <a:pt x="2059" y="976"/>
                    <a:pt x="2126" y="1115"/>
                  </a:cubicBezTo>
                  <a:cubicBezTo>
                    <a:pt x="2156" y="1181"/>
                    <a:pt x="2193" y="1248"/>
                    <a:pt x="2217" y="1321"/>
                  </a:cubicBezTo>
                  <a:cubicBezTo>
                    <a:pt x="2247" y="1387"/>
                    <a:pt x="2271" y="1454"/>
                    <a:pt x="2295" y="1533"/>
                  </a:cubicBezTo>
                  <a:lnTo>
                    <a:pt x="2459" y="1533"/>
                  </a:lnTo>
                  <a:lnTo>
                    <a:pt x="2453" y="1472"/>
                  </a:lnTo>
                  <a:cubicBezTo>
                    <a:pt x="2435" y="1369"/>
                    <a:pt x="2417" y="1266"/>
                    <a:pt x="2398" y="1169"/>
                  </a:cubicBezTo>
                  <a:cubicBezTo>
                    <a:pt x="2374" y="1060"/>
                    <a:pt x="2356" y="963"/>
                    <a:pt x="2332" y="867"/>
                  </a:cubicBezTo>
                  <a:cubicBezTo>
                    <a:pt x="2283" y="661"/>
                    <a:pt x="2235" y="455"/>
                    <a:pt x="2180" y="249"/>
                  </a:cubicBezTo>
                  <a:lnTo>
                    <a:pt x="2205" y="243"/>
                  </a:lnTo>
                  <a:cubicBezTo>
                    <a:pt x="2283" y="443"/>
                    <a:pt x="2362" y="630"/>
                    <a:pt x="2423" y="824"/>
                  </a:cubicBezTo>
                  <a:cubicBezTo>
                    <a:pt x="2453" y="927"/>
                    <a:pt x="2483" y="1024"/>
                    <a:pt x="2507" y="1121"/>
                  </a:cubicBezTo>
                  <a:lnTo>
                    <a:pt x="2574" y="1418"/>
                  </a:lnTo>
                  <a:cubicBezTo>
                    <a:pt x="2580" y="1460"/>
                    <a:pt x="2586" y="1502"/>
                    <a:pt x="2598" y="1545"/>
                  </a:cubicBezTo>
                  <a:cubicBezTo>
                    <a:pt x="2635" y="1545"/>
                    <a:pt x="2671" y="1551"/>
                    <a:pt x="2701" y="1551"/>
                  </a:cubicBezTo>
                  <a:cubicBezTo>
                    <a:pt x="2701" y="1508"/>
                    <a:pt x="2701" y="1460"/>
                    <a:pt x="2695" y="1424"/>
                  </a:cubicBezTo>
                  <a:lnTo>
                    <a:pt x="2671" y="1200"/>
                  </a:lnTo>
                  <a:cubicBezTo>
                    <a:pt x="2665" y="1121"/>
                    <a:pt x="2659" y="1048"/>
                    <a:pt x="2641" y="969"/>
                  </a:cubicBezTo>
                  <a:cubicBezTo>
                    <a:pt x="2628" y="818"/>
                    <a:pt x="2598" y="661"/>
                    <a:pt x="2568" y="509"/>
                  </a:cubicBezTo>
                  <a:lnTo>
                    <a:pt x="2586" y="503"/>
                  </a:lnTo>
                  <a:cubicBezTo>
                    <a:pt x="2647" y="643"/>
                    <a:pt x="2695" y="788"/>
                    <a:pt x="2731" y="933"/>
                  </a:cubicBezTo>
                  <a:cubicBezTo>
                    <a:pt x="2750" y="1006"/>
                    <a:pt x="2768" y="1078"/>
                    <a:pt x="2786" y="1151"/>
                  </a:cubicBezTo>
                  <a:cubicBezTo>
                    <a:pt x="2798" y="1230"/>
                    <a:pt x="2810" y="1296"/>
                    <a:pt x="2822" y="1369"/>
                  </a:cubicBezTo>
                  <a:cubicBezTo>
                    <a:pt x="2828" y="1442"/>
                    <a:pt x="2840" y="1508"/>
                    <a:pt x="2852" y="1575"/>
                  </a:cubicBezTo>
                  <a:cubicBezTo>
                    <a:pt x="2919" y="1581"/>
                    <a:pt x="2998" y="1599"/>
                    <a:pt x="3064" y="1611"/>
                  </a:cubicBezTo>
                  <a:lnTo>
                    <a:pt x="3064" y="1357"/>
                  </a:lnTo>
                  <a:cubicBezTo>
                    <a:pt x="3058" y="1266"/>
                    <a:pt x="3052" y="1169"/>
                    <a:pt x="3040" y="1066"/>
                  </a:cubicBezTo>
                  <a:cubicBezTo>
                    <a:pt x="3034" y="969"/>
                    <a:pt x="3022" y="879"/>
                    <a:pt x="3010" y="782"/>
                  </a:cubicBezTo>
                  <a:cubicBezTo>
                    <a:pt x="2992" y="594"/>
                    <a:pt x="2949" y="394"/>
                    <a:pt x="2907" y="207"/>
                  </a:cubicBezTo>
                  <a:lnTo>
                    <a:pt x="2931" y="201"/>
                  </a:lnTo>
                  <a:cubicBezTo>
                    <a:pt x="3004" y="382"/>
                    <a:pt x="3058" y="564"/>
                    <a:pt x="3101" y="745"/>
                  </a:cubicBezTo>
                  <a:cubicBezTo>
                    <a:pt x="3125" y="836"/>
                    <a:pt x="3143" y="927"/>
                    <a:pt x="3161" y="1024"/>
                  </a:cubicBezTo>
                  <a:cubicBezTo>
                    <a:pt x="3179" y="1115"/>
                    <a:pt x="3192" y="1206"/>
                    <a:pt x="3204" y="1302"/>
                  </a:cubicBezTo>
                  <a:cubicBezTo>
                    <a:pt x="3210" y="1393"/>
                    <a:pt x="3222" y="1484"/>
                    <a:pt x="3234" y="1575"/>
                  </a:cubicBezTo>
                  <a:lnTo>
                    <a:pt x="3234" y="1654"/>
                  </a:lnTo>
                  <a:cubicBezTo>
                    <a:pt x="3270" y="1660"/>
                    <a:pt x="3307" y="1666"/>
                    <a:pt x="3343" y="1684"/>
                  </a:cubicBezTo>
                  <a:cubicBezTo>
                    <a:pt x="3355" y="1611"/>
                    <a:pt x="3355" y="1545"/>
                    <a:pt x="3355" y="1478"/>
                  </a:cubicBezTo>
                  <a:cubicBezTo>
                    <a:pt x="3355" y="1399"/>
                    <a:pt x="3355" y="1333"/>
                    <a:pt x="3343" y="1260"/>
                  </a:cubicBezTo>
                  <a:cubicBezTo>
                    <a:pt x="3343" y="1181"/>
                    <a:pt x="3337" y="1109"/>
                    <a:pt x="3331" y="1030"/>
                  </a:cubicBezTo>
                  <a:cubicBezTo>
                    <a:pt x="3325" y="879"/>
                    <a:pt x="3307" y="727"/>
                    <a:pt x="3282" y="576"/>
                  </a:cubicBezTo>
                  <a:lnTo>
                    <a:pt x="3307" y="570"/>
                  </a:lnTo>
                  <a:cubicBezTo>
                    <a:pt x="3361" y="715"/>
                    <a:pt x="3397" y="854"/>
                    <a:pt x="3428" y="1000"/>
                  </a:cubicBezTo>
                  <a:cubicBezTo>
                    <a:pt x="3446" y="1078"/>
                    <a:pt x="3458" y="1145"/>
                    <a:pt x="3464" y="1212"/>
                  </a:cubicBezTo>
                  <a:cubicBezTo>
                    <a:pt x="3476" y="1278"/>
                    <a:pt x="3482" y="1357"/>
                    <a:pt x="3488" y="1424"/>
                  </a:cubicBezTo>
                  <a:cubicBezTo>
                    <a:pt x="3494" y="1490"/>
                    <a:pt x="3506" y="1569"/>
                    <a:pt x="3512" y="1635"/>
                  </a:cubicBezTo>
                  <a:lnTo>
                    <a:pt x="3512" y="1726"/>
                  </a:lnTo>
                  <a:cubicBezTo>
                    <a:pt x="3615" y="1757"/>
                    <a:pt x="3724" y="1793"/>
                    <a:pt x="3839" y="1835"/>
                  </a:cubicBezTo>
                  <a:cubicBezTo>
                    <a:pt x="3845" y="1811"/>
                    <a:pt x="3845" y="1787"/>
                    <a:pt x="3851" y="1763"/>
                  </a:cubicBezTo>
                  <a:cubicBezTo>
                    <a:pt x="3870" y="1696"/>
                    <a:pt x="3876" y="1623"/>
                    <a:pt x="3882" y="1545"/>
                  </a:cubicBezTo>
                  <a:cubicBezTo>
                    <a:pt x="3888" y="1472"/>
                    <a:pt x="3906" y="1399"/>
                    <a:pt x="3912" y="1327"/>
                  </a:cubicBezTo>
                  <a:cubicBezTo>
                    <a:pt x="3930" y="1181"/>
                    <a:pt x="3942" y="1030"/>
                    <a:pt x="3948" y="879"/>
                  </a:cubicBezTo>
                  <a:lnTo>
                    <a:pt x="3973" y="873"/>
                  </a:lnTo>
                  <a:cubicBezTo>
                    <a:pt x="3997" y="1018"/>
                    <a:pt x="4003" y="1157"/>
                    <a:pt x="4009" y="1302"/>
                  </a:cubicBezTo>
                  <a:lnTo>
                    <a:pt x="4009" y="1514"/>
                  </a:lnTo>
                  <a:cubicBezTo>
                    <a:pt x="4009" y="1581"/>
                    <a:pt x="4003" y="1660"/>
                    <a:pt x="4003" y="1726"/>
                  </a:cubicBezTo>
                  <a:cubicBezTo>
                    <a:pt x="4003" y="1781"/>
                    <a:pt x="3997" y="1823"/>
                    <a:pt x="3997" y="1872"/>
                  </a:cubicBezTo>
                  <a:cubicBezTo>
                    <a:pt x="4027" y="1878"/>
                    <a:pt x="4057" y="1896"/>
                    <a:pt x="4094" y="1908"/>
                  </a:cubicBezTo>
                  <a:lnTo>
                    <a:pt x="4130" y="1763"/>
                  </a:lnTo>
                  <a:lnTo>
                    <a:pt x="4178" y="1581"/>
                  </a:lnTo>
                  <a:cubicBezTo>
                    <a:pt x="4209" y="1460"/>
                    <a:pt x="4233" y="1339"/>
                    <a:pt x="4263" y="1218"/>
                  </a:cubicBezTo>
                  <a:lnTo>
                    <a:pt x="4281" y="1218"/>
                  </a:lnTo>
                  <a:cubicBezTo>
                    <a:pt x="4293" y="1339"/>
                    <a:pt x="4281" y="1454"/>
                    <a:pt x="4275" y="1575"/>
                  </a:cubicBezTo>
                  <a:cubicBezTo>
                    <a:pt x="4269" y="1635"/>
                    <a:pt x="4269" y="1696"/>
                    <a:pt x="4263" y="1750"/>
                  </a:cubicBezTo>
                  <a:cubicBezTo>
                    <a:pt x="4251" y="1811"/>
                    <a:pt x="4245" y="1866"/>
                    <a:pt x="4239" y="1926"/>
                  </a:cubicBezTo>
                  <a:lnTo>
                    <a:pt x="4239" y="1956"/>
                  </a:lnTo>
                  <a:cubicBezTo>
                    <a:pt x="4415" y="2023"/>
                    <a:pt x="4596" y="2090"/>
                    <a:pt x="4778" y="2156"/>
                  </a:cubicBezTo>
                  <a:cubicBezTo>
                    <a:pt x="4760" y="1672"/>
                    <a:pt x="4566" y="1200"/>
                    <a:pt x="4221" y="818"/>
                  </a:cubicBezTo>
                  <a:cubicBezTo>
                    <a:pt x="3888" y="425"/>
                    <a:pt x="3397" y="140"/>
                    <a:pt x="2852" y="37"/>
                  </a:cubicBezTo>
                  <a:cubicBezTo>
                    <a:pt x="2710" y="13"/>
                    <a:pt x="2560" y="1"/>
                    <a:pt x="2410"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2"/>
            <p:cNvSpPr/>
            <p:nvPr/>
          </p:nvSpPr>
          <p:spPr>
            <a:xfrm flipH="1">
              <a:off x="2158738" y="2282930"/>
              <a:ext cx="551533" cy="783199"/>
            </a:xfrm>
            <a:custGeom>
              <a:rect b="b" l="l" r="r" t="t"/>
              <a:pathLst>
                <a:path extrusionOk="0" h="4138" w="2914">
                  <a:moveTo>
                    <a:pt x="92" y="0"/>
                  </a:moveTo>
                  <a:cubicBezTo>
                    <a:pt x="62" y="0"/>
                    <a:pt x="31" y="1"/>
                    <a:pt x="1" y="2"/>
                  </a:cubicBezTo>
                  <a:cubicBezTo>
                    <a:pt x="49" y="87"/>
                    <a:pt x="98" y="171"/>
                    <a:pt x="152" y="250"/>
                  </a:cubicBezTo>
                  <a:cubicBezTo>
                    <a:pt x="201" y="323"/>
                    <a:pt x="249" y="408"/>
                    <a:pt x="304" y="480"/>
                  </a:cubicBezTo>
                  <a:lnTo>
                    <a:pt x="322" y="474"/>
                  </a:lnTo>
                  <a:cubicBezTo>
                    <a:pt x="376" y="456"/>
                    <a:pt x="425" y="444"/>
                    <a:pt x="473" y="426"/>
                  </a:cubicBezTo>
                  <a:lnTo>
                    <a:pt x="625" y="389"/>
                  </a:lnTo>
                  <a:cubicBezTo>
                    <a:pt x="727" y="371"/>
                    <a:pt x="830" y="347"/>
                    <a:pt x="939" y="329"/>
                  </a:cubicBezTo>
                  <a:lnTo>
                    <a:pt x="945" y="347"/>
                  </a:lnTo>
                  <a:cubicBezTo>
                    <a:pt x="836" y="389"/>
                    <a:pt x="740" y="432"/>
                    <a:pt x="643" y="474"/>
                  </a:cubicBezTo>
                  <a:lnTo>
                    <a:pt x="491" y="535"/>
                  </a:lnTo>
                  <a:lnTo>
                    <a:pt x="370" y="589"/>
                  </a:lnTo>
                  <a:lnTo>
                    <a:pt x="425" y="674"/>
                  </a:lnTo>
                  <a:cubicBezTo>
                    <a:pt x="461" y="656"/>
                    <a:pt x="503" y="650"/>
                    <a:pt x="552" y="644"/>
                  </a:cubicBezTo>
                  <a:cubicBezTo>
                    <a:pt x="619" y="626"/>
                    <a:pt x="679" y="620"/>
                    <a:pt x="740" y="601"/>
                  </a:cubicBezTo>
                  <a:lnTo>
                    <a:pt x="927" y="571"/>
                  </a:lnTo>
                  <a:cubicBezTo>
                    <a:pt x="1048" y="559"/>
                    <a:pt x="1182" y="535"/>
                    <a:pt x="1309" y="529"/>
                  </a:cubicBezTo>
                  <a:lnTo>
                    <a:pt x="1309" y="553"/>
                  </a:lnTo>
                  <a:cubicBezTo>
                    <a:pt x="1188" y="589"/>
                    <a:pt x="1060" y="626"/>
                    <a:pt x="939" y="674"/>
                  </a:cubicBezTo>
                  <a:lnTo>
                    <a:pt x="758" y="735"/>
                  </a:lnTo>
                  <a:lnTo>
                    <a:pt x="576" y="795"/>
                  </a:lnTo>
                  <a:cubicBezTo>
                    <a:pt x="552" y="801"/>
                    <a:pt x="534" y="807"/>
                    <a:pt x="516" y="813"/>
                  </a:cubicBezTo>
                  <a:cubicBezTo>
                    <a:pt x="576" y="922"/>
                    <a:pt x="643" y="1013"/>
                    <a:pt x="703" y="1110"/>
                  </a:cubicBezTo>
                  <a:cubicBezTo>
                    <a:pt x="734" y="1104"/>
                    <a:pt x="758" y="1092"/>
                    <a:pt x="788" y="1092"/>
                  </a:cubicBezTo>
                  <a:cubicBezTo>
                    <a:pt x="849" y="1086"/>
                    <a:pt x="909" y="1080"/>
                    <a:pt x="976" y="1074"/>
                  </a:cubicBezTo>
                  <a:cubicBezTo>
                    <a:pt x="1042" y="1068"/>
                    <a:pt x="1109" y="1055"/>
                    <a:pt x="1169" y="1049"/>
                  </a:cubicBezTo>
                  <a:lnTo>
                    <a:pt x="1369" y="1031"/>
                  </a:lnTo>
                  <a:cubicBezTo>
                    <a:pt x="1496" y="1025"/>
                    <a:pt x="1636" y="1025"/>
                    <a:pt x="1763" y="1025"/>
                  </a:cubicBezTo>
                  <a:lnTo>
                    <a:pt x="1763" y="1049"/>
                  </a:lnTo>
                  <a:cubicBezTo>
                    <a:pt x="1636" y="1080"/>
                    <a:pt x="1496" y="1104"/>
                    <a:pt x="1369" y="1134"/>
                  </a:cubicBezTo>
                  <a:lnTo>
                    <a:pt x="1169" y="1177"/>
                  </a:lnTo>
                  <a:lnTo>
                    <a:pt x="982" y="1225"/>
                  </a:lnTo>
                  <a:cubicBezTo>
                    <a:pt x="927" y="1231"/>
                    <a:pt x="867" y="1255"/>
                    <a:pt x="806" y="1267"/>
                  </a:cubicBezTo>
                  <a:cubicBezTo>
                    <a:pt x="830" y="1310"/>
                    <a:pt x="849" y="1334"/>
                    <a:pt x="867" y="1376"/>
                  </a:cubicBezTo>
                  <a:cubicBezTo>
                    <a:pt x="891" y="1364"/>
                    <a:pt x="915" y="1364"/>
                    <a:pt x="939" y="1358"/>
                  </a:cubicBezTo>
                  <a:cubicBezTo>
                    <a:pt x="1018" y="1346"/>
                    <a:pt x="1097" y="1334"/>
                    <a:pt x="1182" y="1322"/>
                  </a:cubicBezTo>
                  <a:cubicBezTo>
                    <a:pt x="1254" y="1304"/>
                    <a:pt x="1339" y="1292"/>
                    <a:pt x="1424" y="1285"/>
                  </a:cubicBezTo>
                  <a:lnTo>
                    <a:pt x="1672" y="1261"/>
                  </a:lnTo>
                  <a:cubicBezTo>
                    <a:pt x="1829" y="1255"/>
                    <a:pt x="2005" y="1237"/>
                    <a:pt x="2168" y="1237"/>
                  </a:cubicBezTo>
                  <a:lnTo>
                    <a:pt x="2168" y="1261"/>
                  </a:lnTo>
                  <a:cubicBezTo>
                    <a:pt x="2005" y="1292"/>
                    <a:pt x="1835" y="1322"/>
                    <a:pt x="1672" y="1358"/>
                  </a:cubicBezTo>
                  <a:lnTo>
                    <a:pt x="1424" y="1413"/>
                  </a:lnTo>
                  <a:lnTo>
                    <a:pt x="1182" y="1467"/>
                  </a:lnTo>
                  <a:cubicBezTo>
                    <a:pt x="1103" y="1479"/>
                    <a:pt x="1036" y="1503"/>
                    <a:pt x="958" y="1528"/>
                  </a:cubicBezTo>
                  <a:cubicBezTo>
                    <a:pt x="1006" y="1588"/>
                    <a:pt x="1042" y="1655"/>
                    <a:pt x="1079" y="1721"/>
                  </a:cubicBezTo>
                  <a:cubicBezTo>
                    <a:pt x="1139" y="1715"/>
                    <a:pt x="1200" y="1703"/>
                    <a:pt x="1260" y="1691"/>
                  </a:cubicBezTo>
                  <a:cubicBezTo>
                    <a:pt x="1333" y="1685"/>
                    <a:pt x="1387" y="1673"/>
                    <a:pt x="1460" y="1661"/>
                  </a:cubicBezTo>
                  <a:lnTo>
                    <a:pt x="1654" y="1643"/>
                  </a:lnTo>
                  <a:cubicBezTo>
                    <a:pt x="1793" y="1625"/>
                    <a:pt x="1920" y="1618"/>
                    <a:pt x="2053" y="1612"/>
                  </a:cubicBezTo>
                  <a:lnTo>
                    <a:pt x="2053" y="1625"/>
                  </a:lnTo>
                  <a:cubicBezTo>
                    <a:pt x="1926" y="1661"/>
                    <a:pt x="1793" y="1691"/>
                    <a:pt x="1660" y="1734"/>
                  </a:cubicBezTo>
                  <a:lnTo>
                    <a:pt x="1466" y="1782"/>
                  </a:lnTo>
                  <a:lnTo>
                    <a:pt x="1272" y="1836"/>
                  </a:lnTo>
                  <a:cubicBezTo>
                    <a:pt x="1236" y="1855"/>
                    <a:pt x="1200" y="1861"/>
                    <a:pt x="1163" y="1873"/>
                  </a:cubicBezTo>
                  <a:lnTo>
                    <a:pt x="1224" y="1982"/>
                  </a:lnTo>
                  <a:cubicBezTo>
                    <a:pt x="1260" y="1982"/>
                    <a:pt x="1297" y="1976"/>
                    <a:pt x="1339" y="1964"/>
                  </a:cubicBezTo>
                  <a:cubicBezTo>
                    <a:pt x="1430" y="1958"/>
                    <a:pt x="1509" y="1945"/>
                    <a:pt x="1599" y="1927"/>
                  </a:cubicBezTo>
                  <a:cubicBezTo>
                    <a:pt x="1690" y="1915"/>
                    <a:pt x="1775" y="1903"/>
                    <a:pt x="1866" y="1891"/>
                  </a:cubicBezTo>
                  <a:cubicBezTo>
                    <a:pt x="2047" y="1867"/>
                    <a:pt x="2229" y="1842"/>
                    <a:pt x="2411" y="1830"/>
                  </a:cubicBezTo>
                  <a:lnTo>
                    <a:pt x="2411" y="1855"/>
                  </a:lnTo>
                  <a:cubicBezTo>
                    <a:pt x="2229" y="1897"/>
                    <a:pt x="2059" y="1933"/>
                    <a:pt x="1878" y="1982"/>
                  </a:cubicBezTo>
                  <a:lnTo>
                    <a:pt x="1611" y="2042"/>
                  </a:lnTo>
                  <a:lnTo>
                    <a:pt x="1345" y="2103"/>
                  </a:lnTo>
                  <a:lnTo>
                    <a:pt x="1291" y="2115"/>
                  </a:lnTo>
                  <a:cubicBezTo>
                    <a:pt x="1321" y="2175"/>
                    <a:pt x="1351" y="2230"/>
                    <a:pt x="1381" y="2291"/>
                  </a:cubicBezTo>
                  <a:cubicBezTo>
                    <a:pt x="1442" y="2291"/>
                    <a:pt x="1509" y="2284"/>
                    <a:pt x="1581" y="2284"/>
                  </a:cubicBezTo>
                  <a:lnTo>
                    <a:pt x="1775" y="2284"/>
                  </a:lnTo>
                  <a:cubicBezTo>
                    <a:pt x="1914" y="2284"/>
                    <a:pt x="2047" y="2284"/>
                    <a:pt x="2187" y="2291"/>
                  </a:cubicBezTo>
                  <a:lnTo>
                    <a:pt x="2187" y="2309"/>
                  </a:lnTo>
                  <a:cubicBezTo>
                    <a:pt x="2047" y="2327"/>
                    <a:pt x="1914" y="2345"/>
                    <a:pt x="1775" y="2369"/>
                  </a:cubicBezTo>
                  <a:lnTo>
                    <a:pt x="1569" y="2399"/>
                  </a:lnTo>
                  <a:lnTo>
                    <a:pt x="1442" y="2418"/>
                  </a:lnTo>
                  <a:lnTo>
                    <a:pt x="1496" y="2521"/>
                  </a:lnTo>
                  <a:lnTo>
                    <a:pt x="1502" y="2521"/>
                  </a:lnTo>
                  <a:cubicBezTo>
                    <a:pt x="1563" y="2508"/>
                    <a:pt x="1630" y="2508"/>
                    <a:pt x="1702" y="2508"/>
                  </a:cubicBezTo>
                  <a:lnTo>
                    <a:pt x="1896" y="2508"/>
                  </a:lnTo>
                  <a:lnTo>
                    <a:pt x="2096" y="2521"/>
                  </a:lnTo>
                  <a:cubicBezTo>
                    <a:pt x="2229" y="2527"/>
                    <a:pt x="2368" y="2533"/>
                    <a:pt x="2495" y="2557"/>
                  </a:cubicBezTo>
                  <a:lnTo>
                    <a:pt x="2495" y="2569"/>
                  </a:lnTo>
                  <a:cubicBezTo>
                    <a:pt x="2356" y="2581"/>
                    <a:pt x="2223" y="2587"/>
                    <a:pt x="2084" y="2599"/>
                  </a:cubicBezTo>
                  <a:cubicBezTo>
                    <a:pt x="1950" y="2617"/>
                    <a:pt x="1823" y="2630"/>
                    <a:pt x="1684" y="2648"/>
                  </a:cubicBezTo>
                  <a:cubicBezTo>
                    <a:pt x="1648" y="2648"/>
                    <a:pt x="1611" y="2654"/>
                    <a:pt x="1569" y="2660"/>
                  </a:cubicBezTo>
                  <a:lnTo>
                    <a:pt x="1660" y="2823"/>
                  </a:lnTo>
                  <a:lnTo>
                    <a:pt x="1678" y="2823"/>
                  </a:lnTo>
                  <a:lnTo>
                    <a:pt x="1884" y="2841"/>
                  </a:lnTo>
                  <a:lnTo>
                    <a:pt x="2084" y="2866"/>
                  </a:lnTo>
                  <a:lnTo>
                    <a:pt x="2290" y="2896"/>
                  </a:lnTo>
                  <a:cubicBezTo>
                    <a:pt x="2429" y="2920"/>
                    <a:pt x="2562" y="2944"/>
                    <a:pt x="2701" y="2975"/>
                  </a:cubicBezTo>
                  <a:lnTo>
                    <a:pt x="2689" y="2987"/>
                  </a:lnTo>
                  <a:cubicBezTo>
                    <a:pt x="2550" y="2987"/>
                    <a:pt x="2411" y="2981"/>
                    <a:pt x="2265" y="2981"/>
                  </a:cubicBezTo>
                  <a:lnTo>
                    <a:pt x="1745" y="2981"/>
                  </a:lnTo>
                  <a:cubicBezTo>
                    <a:pt x="1805" y="3084"/>
                    <a:pt x="1878" y="3187"/>
                    <a:pt x="1950" y="3289"/>
                  </a:cubicBezTo>
                  <a:cubicBezTo>
                    <a:pt x="2126" y="3314"/>
                    <a:pt x="2290" y="3326"/>
                    <a:pt x="2465" y="3338"/>
                  </a:cubicBezTo>
                  <a:cubicBezTo>
                    <a:pt x="2550" y="3598"/>
                    <a:pt x="2610" y="3871"/>
                    <a:pt x="2683" y="4137"/>
                  </a:cubicBezTo>
                  <a:lnTo>
                    <a:pt x="2834" y="4125"/>
                  </a:lnTo>
                  <a:cubicBezTo>
                    <a:pt x="2907" y="3659"/>
                    <a:pt x="2913" y="3162"/>
                    <a:pt x="2828" y="2672"/>
                  </a:cubicBezTo>
                  <a:cubicBezTo>
                    <a:pt x="2744" y="2175"/>
                    <a:pt x="2562" y="1691"/>
                    <a:pt x="2283" y="1279"/>
                  </a:cubicBezTo>
                  <a:cubicBezTo>
                    <a:pt x="2017" y="880"/>
                    <a:pt x="1666" y="553"/>
                    <a:pt x="1303" y="323"/>
                  </a:cubicBezTo>
                  <a:cubicBezTo>
                    <a:pt x="919" y="114"/>
                    <a:pt x="504" y="0"/>
                    <a:pt x="92"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2"/>
            <p:cNvSpPr/>
            <p:nvPr/>
          </p:nvSpPr>
          <p:spPr>
            <a:xfrm flipH="1">
              <a:off x="1507838" y="2338196"/>
              <a:ext cx="625916" cy="730204"/>
            </a:xfrm>
            <a:custGeom>
              <a:rect b="b" l="l" r="r" t="t"/>
              <a:pathLst>
                <a:path extrusionOk="0" h="3858" w="3307">
                  <a:moveTo>
                    <a:pt x="2804" y="1"/>
                  </a:moveTo>
                  <a:cubicBezTo>
                    <a:pt x="2719" y="7"/>
                    <a:pt x="2646" y="25"/>
                    <a:pt x="2561" y="43"/>
                  </a:cubicBezTo>
                  <a:lnTo>
                    <a:pt x="2555" y="67"/>
                  </a:lnTo>
                  <a:lnTo>
                    <a:pt x="2531" y="206"/>
                  </a:lnTo>
                  <a:lnTo>
                    <a:pt x="2507" y="340"/>
                  </a:lnTo>
                  <a:cubicBezTo>
                    <a:pt x="2495" y="424"/>
                    <a:pt x="2483" y="515"/>
                    <a:pt x="2471" y="600"/>
                  </a:cubicBezTo>
                  <a:lnTo>
                    <a:pt x="2452" y="588"/>
                  </a:lnTo>
                  <a:cubicBezTo>
                    <a:pt x="2446" y="497"/>
                    <a:pt x="2434" y="406"/>
                    <a:pt x="2422" y="315"/>
                  </a:cubicBezTo>
                  <a:cubicBezTo>
                    <a:pt x="2416" y="243"/>
                    <a:pt x="2410" y="164"/>
                    <a:pt x="2410" y="91"/>
                  </a:cubicBezTo>
                  <a:cubicBezTo>
                    <a:pt x="2319" y="116"/>
                    <a:pt x="2234" y="146"/>
                    <a:pt x="2150" y="182"/>
                  </a:cubicBezTo>
                  <a:cubicBezTo>
                    <a:pt x="2150" y="225"/>
                    <a:pt x="2162" y="279"/>
                    <a:pt x="2162" y="334"/>
                  </a:cubicBezTo>
                  <a:cubicBezTo>
                    <a:pt x="2168" y="394"/>
                    <a:pt x="2168" y="449"/>
                    <a:pt x="2174" y="497"/>
                  </a:cubicBezTo>
                  <a:cubicBezTo>
                    <a:pt x="2180" y="606"/>
                    <a:pt x="2198" y="709"/>
                    <a:pt x="2210" y="818"/>
                  </a:cubicBezTo>
                  <a:lnTo>
                    <a:pt x="2198" y="818"/>
                  </a:lnTo>
                  <a:cubicBezTo>
                    <a:pt x="2162" y="709"/>
                    <a:pt x="2119" y="606"/>
                    <a:pt x="2089" y="497"/>
                  </a:cubicBezTo>
                  <a:lnTo>
                    <a:pt x="2047" y="340"/>
                  </a:lnTo>
                  <a:lnTo>
                    <a:pt x="2023" y="243"/>
                  </a:lnTo>
                  <a:cubicBezTo>
                    <a:pt x="1992" y="249"/>
                    <a:pt x="1968" y="267"/>
                    <a:pt x="1938" y="279"/>
                  </a:cubicBezTo>
                  <a:lnTo>
                    <a:pt x="1938" y="334"/>
                  </a:lnTo>
                  <a:lnTo>
                    <a:pt x="1962" y="539"/>
                  </a:lnTo>
                  <a:lnTo>
                    <a:pt x="1986" y="739"/>
                  </a:lnTo>
                  <a:cubicBezTo>
                    <a:pt x="1998" y="878"/>
                    <a:pt x="2023" y="1006"/>
                    <a:pt x="2047" y="1133"/>
                  </a:cubicBezTo>
                  <a:lnTo>
                    <a:pt x="2029" y="1133"/>
                  </a:lnTo>
                  <a:cubicBezTo>
                    <a:pt x="1938" y="885"/>
                    <a:pt x="1865" y="630"/>
                    <a:pt x="1805" y="364"/>
                  </a:cubicBezTo>
                  <a:cubicBezTo>
                    <a:pt x="1665" y="436"/>
                    <a:pt x="1538" y="527"/>
                    <a:pt x="1411" y="618"/>
                  </a:cubicBezTo>
                  <a:cubicBezTo>
                    <a:pt x="1423" y="691"/>
                    <a:pt x="1435" y="751"/>
                    <a:pt x="1447" y="818"/>
                  </a:cubicBezTo>
                  <a:cubicBezTo>
                    <a:pt x="1453" y="885"/>
                    <a:pt x="1472" y="945"/>
                    <a:pt x="1484" y="1012"/>
                  </a:cubicBezTo>
                  <a:cubicBezTo>
                    <a:pt x="1514" y="1145"/>
                    <a:pt x="1556" y="1272"/>
                    <a:pt x="1587" y="1399"/>
                  </a:cubicBezTo>
                  <a:lnTo>
                    <a:pt x="1568" y="1399"/>
                  </a:lnTo>
                  <a:cubicBezTo>
                    <a:pt x="1508" y="1278"/>
                    <a:pt x="1453" y="1151"/>
                    <a:pt x="1405" y="1024"/>
                  </a:cubicBezTo>
                  <a:cubicBezTo>
                    <a:pt x="1375" y="951"/>
                    <a:pt x="1350" y="891"/>
                    <a:pt x="1326" y="824"/>
                  </a:cubicBezTo>
                  <a:lnTo>
                    <a:pt x="1290" y="703"/>
                  </a:lnTo>
                  <a:cubicBezTo>
                    <a:pt x="1223" y="757"/>
                    <a:pt x="1151" y="812"/>
                    <a:pt x="1090" y="872"/>
                  </a:cubicBezTo>
                  <a:cubicBezTo>
                    <a:pt x="1102" y="891"/>
                    <a:pt x="1102" y="915"/>
                    <a:pt x="1108" y="939"/>
                  </a:cubicBezTo>
                  <a:cubicBezTo>
                    <a:pt x="1114" y="1006"/>
                    <a:pt x="1133" y="1072"/>
                    <a:pt x="1151" y="1145"/>
                  </a:cubicBezTo>
                  <a:cubicBezTo>
                    <a:pt x="1193" y="1278"/>
                    <a:pt x="1235" y="1417"/>
                    <a:pt x="1284" y="1544"/>
                  </a:cubicBezTo>
                  <a:cubicBezTo>
                    <a:pt x="1326" y="1678"/>
                    <a:pt x="1381" y="1811"/>
                    <a:pt x="1435" y="1938"/>
                  </a:cubicBezTo>
                  <a:lnTo>
                    <a:pt x="1417" y="1944"/>
                  </a:lnTo>
                  <a:cubicBezTo>
                    <a:pt x="1344" y="1823"/>
                    <a:pt x="1266" y="1696"/>
                    <a:pt x="1199" y="1569"/>
                  </a:cubicBezTo>
                  <a:lnTo>
                    <a:pt x="1102" y="1369"/>
                  </a:lnTo>
                  <a:lnTo>
                    <a:pt x="1011" y="1175"/>
                  </a:lnTo>
                  <a:lnTo>
                    <a:pt x="939" y="1012"/>
                  </a:lnTo>
                  <a:cubicBezTo>
                    <a:pt x="896" y="1060"/>
                    <a:pt x="860" y="1096"/>
                    <a:pt x="818" y="1145"/>
                  </a:cubicBezTo>
                  <a:cubicBezTo>
                    <a:pt x="830" y="1181"/>
                    <a:pt x="842" y="1217"/>
                    <a:pt x="860" y="1254"/>
                  </a:cubicBezTo>
                  <a:cubicBezTo>
                    <a:pt x="878" y="1333"/>
                    <a:pt x="902" y="1405"/>
                    <a:pt x="933" y="1484"/>
                  </a:cubicBezTo>
                  <a:lnTo>
                    <a:pt x="1024" y="1702"/>
                  </a:lnTo>
                  <a:lnTo>
                    <a:pt x="1114" y="1920"/>
                  </a:lnTo>
                  <a:cubicBezTo>
                    <a:pt x="1175" y="2065"/>
                    <a:pt x="1241" y="2210"/>
                    <a:pt x="1302" y="2356"/>
                  </a:cubicBezTo>
                  <a:lnTo>
                    <a:pt x="1290" y="2362"/>
                  </a:lnTo>
                  <a:cubicBezTo>
                    <a:pt x="1199" y="2223"/>
                    <a:pt x="1114" y="2089"/>
                    <a:pt x="1030" y="1950"/>
                  </a:cubicBezTo>
                  <a:lnTo>
                    <a:pt x="908" y="1738"/>
                  </a:lnTo>
                  <a:lnTo>
                    <a:pt x="800" y="1526"/>
                  </a:lnTo>
                  <a:cubicBezTo>
                    <a:pt x="757" y="1460"/>
                    <a:pt x="721" y="1393"/>
                    <a:pt x="684" y="1314"/>
                  </a:cubicBezTo>
                  <a:lnTo>
                    <a:pt x="684" y="1308"/>
                  </a:lnTo>
                  <a:cubicBezTo>
                    <a:pt x="588" y="1429"/>
                    <a:pt x="485" y="1550"/>
                    <a:pt x="406" y="1672"/>
                  </a:cubicBezTo>
                  <a:cubicBezTo>
                    <a:pt x="412" y="1696"/>
                    <a:pt x="418" y="1708"/>
                    <a:pt x="418" y="1732"/>
                  </a:cubicBezTo>
                  <a:cubicBezTo>
                    <a:pt x="424" y="1768"/>
                    <a:pt x="436" y="1817"/>
                    <a:pt x="442" y="1853"/>
                  </a:cubicBezTo>
                  <a:lnTo>
                    <a:pt x="473" y="1974"/>
                  </a:lnTo>
                  <a:lnTo>
                    <a:pt x="503" y="2095"/>
                  </a:lnTo>
                  <a:cubicBezTo>
                    <a:pt x="527" y="2180"/>
                    <a:pt x="539" y="2253"/>
                    <a:pt x="563" y="2338"/>
                  </a:cubicBezTo>
                  <a:lnTo>
                    <a:pt x="545" y="2338"/>
                  </a:lnTo>
                  <a:cubicBezTo>
                    <a:pt x="503" y="2265"/>
                    <a:pt x="454" y="2186"/>
                    <a:pt x="418" y="2114"/>
                  </a:cubicBezTo>
                  <a:lnTo>
                    <a:pt x="358" y="1999"/>
                  </a:lnTo>
                  <a:lnTo>
                    <a:pt x="303" y="1877"/>
                  </a:lnTo>
                  <a:cubicBezTo>
                    <a:pt x="297" y="1871"/>
                    <a:pt x="297" y="1859"/>
                    <a:pt x="291" y="1853"/>
                  </a:cubicBezTo>
                  <a:lnTo>
                    <a:pt x="236" y="1944"/>
                  </a:lnTo>
                  <a:cubicBezTo>
                    <a:pt x="243" y="1974"/>
                    <a:pt x="255" y="1999"/>
                    <a:pt x="261" y="2029"/>
                  </a:cubicBezTo>
                  <a:cubicBezTo>
                    <a:pt x="273" y="2083"/>
                    <a:pt x="285" y="2132"/>
                    <a:pt x="297" y="2186"/>
                  </a:cubicBezTo>
                  <a:lnTo>
                    <a:pt x="345" y="2344"/>
                  </a:lnTo>
                  <a:lnTo>
                    <a:pt x="388" y="2507"/>
                  </a:lnTo>
                  <a:cubicBezTo>
                    <a:pt x="418" y="2604"/>
                    <a:pt x="448" y="2707"/>
                    <a:pt x="479" y="2816"/>
                  </a:cubicBezTo>
                  <a:lnTo>
                    <a:pt x="467" y="2816"/>
                  </a:lnTo>
                  <a:cubicBezTo>
                    <a:pt x="406" y="2719"/>
                    <a:pt x="351" y="2610"/>
                    <a:pt x="297" y="2513"/>
                  </a:cubicBezTo>
                  <a:lnTo>
                    <a:pt x="224" y="2362"/>
                  </a:lnTo>
                  <a:lnTo>
                    <a:pt x="152" y="2210"/>
                  </a:lnTo>
                  <a:cubicBezTo>
                    <a:pt x="146" y="2186"/>
                    <a:pt x="127" y="2162"/>
                    <a:pt x="121" y="2144"/>
                  </a:cubicBezTo>
                  <a:cubicBezTo>
                    <a:pt x="79" y="2210"/>
                    <a:pt x="43" y="2283"/>
                    <a:pt x="0" y="2356"/>
                  </a:cubicBezTo>
                  <a:cubicBezTo>
                    <a:pt x="31" y="2507"/>
                    <a:pt x="79" y="2658"/>
                    <a:pt x="140" y="2810"/>
                  </a:cubicBezTo>
                  <a:cubicBezTo>
                    <a:pt x="200" y="2961"/>
                    <a:pt x="273" y="3113"/>
                    <a:pt x="358" y="3246"/>
                  </a:cubicBezTo>
                  <a:cubicBezTo>
                    <a:pt x="230" y="3446"/>
                    <a:pt x="134" y="3645"/>
                    <a:pt x="91" y="3857"/>
                  </a:cubicBezTo>
                  <a:lnTo>
                    <a:pt x="176" y="3851"/>
                  </a:lnTo>
                  <a:cubicBezTo>
                    <a:pt x="279" y="3694"/>
                    <a:pt x="406" y="3554"/>
                    <a:pt x="539" y="3415"/>
                  </a:cubicBezTo>
                  <a:cubicBezTo>
                    <a:pt x="606" y="3337"/>
                    <a:pt x="684" y="3264"/>
                    <a:pt x="751" y="3185"/>
                  </a:cubicBezTo>
                  <a:cubicBezTo>
                    <a:pt x="824" y="3100"/>
                    <a:pt x="902" y="3022"/>
                    <a:pt x="969" y="2937"/>
                  </a:cubicBezTo>
                  <a:cubicBezTo>
                    <a:pt x="1248" y="2604"/>
                    <a:pt x="1502" y="2253"/>
                    <a:pt x="1738" y="1920"/>
                  </a:cubicBezTo>
                  <a:cubicBezTo>
                    <a:pt x="1968" y="1587"/>
                    <a:pt x="2192" y="1266"/>
                    <a:pt x="2440" y="939"/>
                  </a:cubicBezTo>
                  <a:cubicBezTo>
                    <a:pt x="2688" y="618"/>
                    <a:pt x="2961" y="303"/>
                    <a:pt x="3306" y="7"/>
                  </a:cubicBezTo>
                  <a:cubicBezTo>
                    <a:pt x="3249" y="7"/>
                    <a:pt x="3188" y="5"/>
                    <a:pt x="3127" y="5"/>
                  </a:cubicBezTo>
                  <a:cubicBezTo>
                    <a:pt x="3067" y="5"/>
                    <a:pt x="3006" y="7"/>
                    <a:pt x="2949" y="13"/>
                  </a:cubicBezTo>
                  <a:lnTo>
                    <a:pt x="2925" y="85"/>
                  </a:lnTo>
                  <a:lnTo>
                    <a:pt x="2894" y="164"/>
                  </a:lnTo>
                  <a:cubicBezTo>
                    <a:pt x="2870" y="231"/>
                    <a:pt x="2852" y="279"/>
                    <a:pt x="2834" y="334"/>
                  </a:cubicBezTo>
                  <a:lnTo>
                    <a:pt x="2816" y="328"/>
                  </a:lnTo>
                  <a:cubicBezTo>
                    <a:pt x="2810" y="267"/>
                    <a:pt x="2810" y="194"/>
                    <a:pt x="2810" y="134"/>
                  </a:cubicBezTo>
                  <a:lnTo>
                    <a:pt x="2804" y="13"/>
                  </a:lnTo>
                  <a:lnTo>
                    <a:pt x="2804" y="1"/>
                  </a:ln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2"/>
            <p:cNvSpPr/>
            <p:nvPr/>
          </p:nvSpPr>
          <p:spPr>
            <a:xfrm flipH="1">
              <a:off x="2123344" y="3074457"/>
              <a:ext cx="869885" cy="901493"/>
            </a:xfrm>
            <a:custGeom>
              <a:rect b="b" l="l" r="r" t="t"/>
              <a:pathLst>
                <a:path extrusionOk="0" h="4763" w="4596">
                  <a:moveTo>
                    <a:pt x="3926" y="1"/>
                  </a:moveTo>
                  <a:cubicBezTo>
                    <a:pt x="3500" y="1"/>
                    <a:pt x="3059" y="63"/>
                    <a:pt x="2628" y="197"/>
                  </a:cubicBezTo>
                  <a:cubicBezTo>
                    <a:pt x="1968" y="403"/>
                    <a:pt x="1339" y="785"/>
                    <a:pt x="878" y="1323"/>
                  </a:cubicBezTo>
                  <a:cubicBezTo>
                    <a:pt x="449" y="1832"/>
                    <a:pt x="158" y="2450"/>
                    <a:pt x="85" y="3073"/>
                  </a:cubicBezTo>
                  <a:cubicBezTo>
                    <a:pt x="1" y="3685"/>
                    <a:pt x="122" y="4290"/>
                    <a:pt x="412" y="4762"/>
                  </a:cubicBezTo>
                  <a:cubicBezTo>
                    <a:pt x="515" y="4544"/>
                    <a:pt x="612" y="4332"/>
                    <a:pt x="727" y="4121"/>
                  </a:cubicBezTo>
                  <a:lnTo>
                    <a:pt x="703" y="4096"/>
                  </a:lnTo>
                  <a:cubicBezTo>
                    <a:pt x="667" y="4048"/>
                    <a:pt x="624" y="3999"/>
                    <a:pt x="582" y="3951"/>
                  </a:cubicBezTo>
                  <a:cubicBezTo>
                    <a:pt x="545" y="3897"/>
                    <a:pt x="509" y="3854"/>
                    <a:pt x="473" y="3800"/>
                  </a:cubicBezTo>
                  <a:cubicBezTo>
                    <a:pt x="394" y="3703"/>
                    <a:pt x="327" y="3594"/>
                    <a:pt x="261" y="3485"/>
                  </a:cubicBezTo>
                  <a:lnTo>
                    <a:pt x="273" y="3467"/>
                  </a:lnTo>
                  <a:cubicBezTo>
                    <a:pt x="370" y="3557"/>
                    <a:pt x="461" y="3648"/>
                    <a:pt x="551" y="3733"/>
                  </a:cubicBezTo>
                  <a:cubicBezTo>
                    <a:pt x="600" y="3775"/>
                    <a:pt x="654" y="3818"/>
                    <a:pt x="697" y="3860"/>
                  </a:cubicBezTo>
                  <a:lnTo>
                    <a:pt x="812" y="3957"/>
                  </a:lnTo>
                  <a:cubicBezTo>
                    <a:pt x="836" y="3921"/>
                    <a:pt x="848" y="3884"/>
                    <a:pt x="872" y="3848"/>
                  </a:cubicBezTo>
                  <a:cubicBezTo>
                    <a:pt x="842" y="3800"/>
                    <a:pt x="812" y="3763"/>
                    <a:pt x="782" y="3715"/>
                  </a:cubicBezTo>
                  <a:cubicBezTo>
                    <a:pt x="733" y="3654"/>
                    <a:pt x="691" y="3594"/>
                    <a:pt x="654" y="3533"/>
                  </a:cubicBezTo>
                  <a:cubicBezTo>
                    <a:pt x="606" y="3467"/>
                    <a:pt x="570" y="3406"/>
                    <a:pt x="533" y="3340"/>
                  </a:cubicBezTo>
                  <a:cubicBezTo>
                    <a:pt x="455" y="3200"/>
                    <a:pt x="382" y="3067"/>
                    <a:pt x="321" y="2922"/>
                  </a:cubicBezTo>
                  <a:lnTo>
                    <a:pt x="340" y="2910"/>
                  </a:lnTo>
                  <a:cubicBezTo>
                    <a:pt x="430" y="3031"/>
                    <a:pt x="533" y="3158"/>
                    <a:pt x="630" y="3273"/>
                  </a:cubicBezTo>
                  <a:cubicBezTo>
                    <a:pt x="673" y="3333"/>
                    <a:pt x="721" y="3382"/>
                    <a:pt x="775" y="3442"/>
                  </a:cubicBezTo>
                  <a:cubicBezTo>
                    <a:pt x="824" y="3497"/>
                    <a:pt x="872" y="3557"/>
                    <a:pt x="927" y="3612"/>
                  </a:cubicBezTo>
                  <a:cubicBezTo>
                    <a:pt x="945" y="3624"/>
                    <a:pt x="963" y="3648"/>
                    <a:pt x="975" y="3666"/>
                  </a:cubicBezTo>
                  <a:cubicBezTo>
                    <a:pt x="1054" y="3533"/>
                    <a:pt x="1127" y="3412"/>
                    <a:pt x="1211" y="3291"/>
                  </a:cubicBezTo>
                  <a:cubicBezTo>
                    <a:pt x="1187" y="3273"/>
                    <a:pt x="1175" y="3243"/>
                    <a:pt x="1157" y="3212"/>
                  </a:cubicBezTo>
                  <a:cubicBezTo>
                    <a:pt x="1121" y="3140"/>
                    <a:pt x="1096" y="3073"/>
                    <a:pt x="1060" y="3007"/>
                  </a:cubicBezTo>
                  <a:cubicBezTo>
                    <a:pt x="1024" y="2940"/>
                    <a:pt x="993" y="2861"/>
                    <a:pt x="963" y="2795"/>
                  </a:cubicBezTo>
                  <a:cubicBezTo>
                    <a:pt x="933" y="2716"/>
                    <a:pt x="909" y="2649"/>
                    <a:pt x="878" y="2577"/>
                  </a:cubicBezTo>
                  <a:cubicBezTo>
                    <a:pt x="824" y="2425"/>
                    <a:pt x="782" y="2274"/>
                    <a:pt x="745" y="2110"/>
                  </a:cubicBezTo>
                  <a:lnTo>
                    <a:pt x="763" y="2104"/>
                  </a:lnTo>
                  <a:cubicBezTo>
                    <a:pt x="836" y="2244"/>
                    <a:pt x="909" y="2383"/>
                    <a:pt x="987" y="2522"/>
                  </a:cubicBezTo>
                  <a:cubicBezTo>
                    <a:pt x="1018" y="2589"/>
                    <a:pt x="1060" y="2655"/>
                    <a:pt x="1102" y="2728"/>
                  </a:cubicBezTo>
                  <a:cubicBezTo>
                    <a:pt x="1139" y="2795"/>
                    <a:pt x="1181" y="2855"/>
                    <a:pt x="1217" y="2922"/>
                  </a:cubicBezTo>
                  <a:cubicBezTo>
                    <a:pt x="1260" y="2982"/>
                    <a:pt x="1296" y="3037"/>
                    <a:pt x="1339" y="3097"/>
                  </a:cubicBezTo>
                  <a:cubicBezTo>
                    <a:pt x="1369" y="3061"/>
                    <a:pt x="1399" y="3013"/>
                    <a:pt x="1429" y="2976"/>
                  </a:cubicBezTo>
                  <a:cubicBezTo>
                    <a:pt x="1417" y="2952"/>
                    <a:pt x="1411" y="2928"/>
                    <a:pt x="1393" y="2910"/>
                  </a:cubicBezTo>
                  <a:cubicBezTo>
                    <a:pt x="1351" y="2825"/>
                    <a:pt x="1308" y="2740"/>
                    <a:pt x="1266" y="2649"/>
                  </a:cubicBezTo>
                  <a:cubicBezTo>
                    <a:pt x="1230" y="2565"/>
                    <a:pt x="1181" y="2474"/>
                    <a:pt x="1145" y="2383"/>
                  </a:cubicBezTo>
                  <a:cubicBezTo>
                    <a:pt x="1108" y="2292"/>
                    <a:pt x="1078" y="2201"/>
                    <a:pt x="1036" y="2104"/>
                  </a:cubicBezTo>
                  <a:cubicBezTo>
                    <a:pt x="969" y="1923"/>
                    <a:pt x="909" y="1729"/>
                    <a:pt x="872" y="1523"/>
                  </a:cubicBezTo>
                  <a:lnTo>
                    <a:pt x="897" y="1517"/>
                  </a:lnTo>
                  <a:cubicBezTo>
                    <a:pt x="969" y="1699"/>
                    <a:pt x="1054" y="1880"/>
                    <a:pt x="1145" y="2062"/>
                  </a:cubicBezTo>
                  <a:cubicBezTo>
                    <a:pt x="1187" y="2153"/>
                    <a:pt x="1236" y="2232"/>
                    <a:pt x="1278" y="2322"/>
                  </a:cubicBezTo>
                  <a:cubicBezTo>
                    <a:pt x="1326" y="2413"/>
                    <a:pt x="1381" y="2498"/>
                    <a:pt x="1423" y="2583"/>
                  </a:cubicBezTo>
                  <a:cubicBezTo>
                    <a:pt x="1472" y="2655"/>
                    <a:pt x="1514" y="2734"/>
                    <a:pt x="1569" y="2807"/>
                  </a:cubicBezTo>
                  <a:lnTo>
                    <a:pt x="1659" y="2698"/>
                  </a:lnTo>
                  <a:cubicBezTo>
                    <a:pt x="1690" y="2655"/>
                    <a:pt x="1726" y="2625"/>
                    <a:pt x="1756" y="2589"/>
                  </a:cubicBezTo>
                  <a:cubicBezTo>
                    <a:pt x="1726" y="2528"/>
                    <a:pt x="1696" y="2462"/>
                    <a:pt x="1665" y="2401"/>
                  </a:cubicBezTo>
                  <a:cubicBezTo>
                    <a:pt x="1629" y="2334"/>
                    <a:pt x="1599" y="2262"/>
                    <a:pt x="1569" y="2189"/>
                  </a:cubicBezTo>
                  <a:cubicBezTo>
                    <a:pt x="1538" y="2123"/>
                    <a:pt x="1514" y="2044"/>
                    <a:pt x="1484" y="1971"/>
                  </a:cubicBezTo>
                  <a:cubicBezTo>
                    <a:pt x="1441" y="1820"/>
                    <a:pt x="1393" y="1668"/>
                    <a:pt x="1357" y="1505"/>
                  </a:cubicBezTo>
                  <a:lnTo>
                    <a:pt x="1381" y="1499"/>
                  </a:lnTo>
                  <a:cubicBezTo>
                    <a:pt x="1448" y="1644"/>
                    <a:pt x="1514" y="1790"/>
                    <a:pt x="1593" y="1923"/>
                  </a:cubicBezTo>
                  <a:lnTo>
                    <a:pt x="1702" y="2129"/>
                  </a:lnTo>
                  <a:cubicBezTo>
                    <a:pt x="1750" y="2195"/>
                    <a:pt x="1787" y="2262"/>
                    <a:pt x="1823" y="2334"/>
                  </a:cubicBezTo>
                  <a:lnTo>
                    <a:pt x="1896" y="2443"/>
                  </a:lnTo>
                  <a:cubicBezTo>
                    <a:pt x="1932" y="2407"/>
                    <a:pt x="1962" y="2371"/>
                    <a:pt x="1998" y="2341"/>
                  </a:cubicBezTo>
                  <a:cubicBezTo>
                    <a:pt x="1986" y="2292"/>
                    <a:pt x="1962" y="2256"/>
                    <a:pt x="1944" y="2213"/>
                  </a:cubicBezTo>
                  <a:lnTo>
                    <a:pt x="1835" y="1917"/>
                  </a:lnTo>
                  <a:cubicBezTo>
                    <a:pt x="1805" y="1820"/>
                    <a:pt x="1768" y="1711"/>
                    <a:pt x="1732" y="1614"/>
                  </a:cubicBezTo>
                  <a:cubicBezTo>
                    <a:pt x="1665" y="1408"/>
                    <a:pt x="1605" y="1202"/>
                    <a:pt x="1563" y="990"/>
                  </a:cubicBezTo>
                  <a:lnTo>
                    <a:pt x="1581" y="984"/>
                  </a:lnTo>
                  <a:cubicBezTo>
                    <a:pt x="1665" y="1184"/>
                    <a:pt x="1750" y="1378"/>
                    <a:pt x="1841" y="1578"/>
                  </a:cubicBezTo>
                  <a:cubicBezTo>
                    <a:pt x="1877" y="1675"/>
                    <a:pt x="1926" y="1765"/>
                    <a:pt x="1968" y="1862"/>
                  </a:cubicBezTo>
                  <a:cubicBezTo>
                    <a:pt x="2017" y="1959"/>
                    <a:pt x="2059" y="2050"/>
                    <a:pt x="2107" y="2147"/>
                  </a:cubicBezTo>
                  <a:lnTo>
                    <a:pt x="2138" y="2201"/>
                  </a:lnTo>
                  <a:lnTo>
                    <a:pt x="2229" y="2123"/>
                  </a:lnTo>
                  <a:lnTo>
                    <a:pt x="2319" y="2038"/>
                  </a:lnTo>
                  <a:cubicBezTo>
                    <a:pt x="2301" y="1959"/>
                    <a:pt x="2283" y="1886"/>
                    <a:pt x="2265" y="1808"/>
                  </a:cubicBezTo>
                  <a:cubicBezTo>
                    <a:pt x="2253" y="1735"/>
                    <a:pt x="2235" y="1650"/>
                    <a:pt x="2222" y="1572"/>
                  </a:cubicBezTo>
                  <a:cubicBezTo>
                    <a:pt x="2198" y="1414"/>
                    <a:pt x="2180" y="1257"/>
                    <a:pt x="2174" y="1087"/>
                  </a:cubicBezTo>
                  <a:lnTo>
                    <a:pt x="2198" y="1081"/>
                  </a:lnTo>
                  <a:cubicBezTo>
                    <a:pt x="2241" y="1233"/>
                    <a:pt x="2289" y="1390"/>
                    <a:pt x="2331" y="1541"/>
                  </a:cubicBezTo>
                  <a:cubicBezTo>
                    <a:pt x="2356" y="1620"/>
                    <a:pt x="2386" y="1693"/>
                    <a:pt x="2410" y="1771"/>
                  </a:cubicBezTo>
                  <a:lnTo>
                    <a:pt x="2453" y="1917"/>
                  </a:lnTo>
                  <a:cubicBezTo>
                    <a:pt x="2483" y="1886"/>
                    <a:pt x="2525" y="1856"/>
                    <a:pt x="2562" y="1826"/>
                  </a:cubicBezTo>
                  <a:lnTo>
                    <a:pt x="2562" y="1814"/>
                  </a:lnTo>
                  <a:cubicBezTo>
                    <a:pt x="2543" y="1735"/>
                    <a:pt x="2537" y="1656"/>
                    <a:pt x="2525" y="1584"/>
                  </a:cubicBezTo>
                  <a:cubicBezTo>
                    <a:pt x="2513" y="1499"/>
                    <a:pt x="2501" y="1420"/>
                    <a:pt x="2495" y="1348"/>
                  </a:cubicBezTo>
                  <a:cubicBezTo>
                    <a:pt x="2483" y="1269"/>
                    <a:pt x="2483" y="1196"/>
                    <a:pt x="2477" y="1111"/>
                  </a:cubicBezTo>
                  <a:cubicBezTo>
                    <a:pt x="2477" y="954"/>
                    <a:pt x="2477" y="785"/>
                    <a:pt x="2495" y="627"/>
                  </a:cubicBezTo>
                  <a:lnTo>
                    <a:pt x="2513" y="627"/>
                  </a:lnTo>
                  <a:cubicBezTo>
                    <a:pt x="2537" y="785"/>
                    <a:pt x="2562" y="936"/>
                    <a:pt x="2592" y="1099"/>
                  </a:cubicBezTo>
                  <a:cubicBezTo>
                    <a:pt x="2622" y="1257"/>
                    <a:pt x="2658" y="1408"/>
                    <a:pt x="2695" y="1560"/>
                  </a:cubicBezTo>
                  <a:cubicBezTo>
                    <a:pt x="2707" y="1602"/>
                    <a:pt x="2719" y="1644"/>
                    <a:pt x="2737" y="1687"/>
                  </a:cubicBezTo>
                  <a:cubicBezTo>
                    <a:pt x="2798" y="1644"/>
                    <a:pt x="2858" y="1590"/>
                    <a:pt x="2919" y="1541"/>
                  </a:cubicBezTo>
                  <a:lnTo>
                    <a:pt x="2919" y="1529"/>
                  </a:lnTo>
                  <a:lnTo>
                    <a:pt x="2919" y="1287"/>
                  </a:lnTo>
                  <a:cubicBezTo>
                    <a:pt x="2919" y="1202"/>
                    <a:pt x="2919" y="1118"/>
                    <a:pt x="2925" y="1039"/>
                  </a:cubicBezTo>
                  <a:lnTo>
                    <a:pt x="2949" y="785"/>
                  </a:lnTo>
                  <a:cubicBezTo>
                    <a:pt x="2967" y="621"/>
                    <a:pt x="2991" y="458"/>
                    <a:pt x="3028" y="288"/>
                  </a:cubicBezTo>
                  <a:lnTo>
                    <a:pt x="3052" y="288"/>
                  </a:lnTo>
                  <a:cubicBezTo>
                    <a:pt x="3052" y="464"/>
                    <a:pt x="3052" y="627"/>
                    <a:pt x="3058" y="797"/>
                  </a:cubicBezTo>
                  <a:cubicBezTo>
                    <a:pt x="3070" y="875"/>
                    <a:pt x="3070" y="960"/>
                    <a:pt x="3076" y="1045"/>
                  </a:cubicBezTo>
                  <a:cubicBezTo>
                    <a:pt x="3076" y="1118"/>
                    <a:pt x="3082" y="1202"/>
                    <a:pt x="3088" y="1287"/>
                  </a:cubicBezTo>
                  <a:cubicBezTo>
                    <a:pt x="3100" y="1323"/>
                    <a:pt x="3100" y="1366"/>
                    <a:pt x="3106" y="1402"/>
                  </a:cubicBezTo>
                  <a:cubicBezTo>
                    <a:pt x="3234" y="1311"/>
                    <a:pt x="3355" y="1214"/>
                    <a:pt x="3482" y="1111"/>
                  </a:cubicBezTo>
                  <a:cubicBezTo>
                    <a:pt x="3500" y="918"/>
                    <a:pt x="3512" y="712"/>
                    <a:pt x="3530" y="506"/>
                  </a:cubicBezTo>
                  <a:cubicBezTo>
                    <a:pt x="3875" y="385"/>
                    <a:pt x="4233" y="294"/>
                    <a:pt x="4596" y="228"/>
                  </a:cubicBezTo>
                  <a:lnTo>
                    <a:pt x="4590" y="52"/>
                  </a:lnTo>
                  <a:cubicBezTo>
                    <a:pt x="4375" y="18"/>
                    <a:pt x="4153" y="1"/>
                    <a:pt x="3926"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2"/>
            <p:cNvSpPr/>
            <p:nvPr/>
          </p:nvSpPr>
          <p:spPr>
            <a:xfrm flipH="1">
              <a:off x="1365885" y="3041524"/>
              <a:ext cx="883702" cy="744210"/>
            </a:xfrm>
            <a:custGeom>
              <a:rect b="b" l="l" r="r" t="t"/>
              <a:pathLst>
                <a:path extrusionOk="0" h="3932" w="4669">
                  <a:moveTo>
                    <a:pt x="1331" y="1"/>
                  </a:moveTo>
                  <a:cubicBezTo>
                    <a:pt x="861" y="1"/>
                    <a:pt x="404" y="90"/>
                    <a:pt x="1" y="244"/>
                  </a:cubicBezTo>
                  <a:lnTo>
                    <a:pt x="25" y="414"/>
                  </a:lnTo>
                  <a:cubicBezTo>
                    <a:pt x="364" y="426"/>
                    <a:pt x="697" y="444"/>
                    <a:pt x="1030" y="498"/>
                  </a:cubicBezTo>
                  <a:cubicBezTo>
                    <a:pt x="1066" y="698"/>
                    <a:pt x="1115" y="892"/>
                    <a:pt x="1151" y="1086"/>
                  </a:cubicBezTo>
                  <a:cubicBezTo>
                    <a:pt x="1278" y="1152"/>
                    <a:pt x="1399" y="1225"/>
                    <a:pt x="1520" y="1292"/>
                  </a:cubicBezTo>
                  <a:lnTo>
                    <a:pt x="1520" y="1183"/>
                  </a:lnTo>
                  <a:cubicBezTo>
                    <a:pt x="1520" y="1098"/>
                    <a:pt x="1514" y="1019"/>
                    <a:pt x="1508" y="940"/>
                  </a:cubicBezTo>
                  <a:cubicBezTo>
                    <a:pt x="1496" y="856"/>
                    <a:pt x="1496" y="771"/>
                    <a:pt x="1490" y="698"/>
                  </a:cubicBezTo>
                  <a:cubicBezTo>
                    <a:pt x="1478" y="529"/>
                    <a:pt x="1454" y="371"/>
                    <a:pt x="1430" y="202"/>
                  </a:cubicBezTo>
                  <a:lnTo>
                    <a:pt x="1454" y="196"/>
                  </a:lnTo>
                  <a:cubicBezTo>
                    <a:pt x="1514" y="353"/>
                    <a:pt x="1551" y="517"/>
                    <a:pt x="1599" y="674"/>
                  </a:cubicBezTo>
                  <a:cubicBezTo>
                    <a:pt x="1611" y="759"/>
                    <a:pt x="1636" y="831"/>
                    <a:pt x="1642" y="910"/>
                  </a:cubicBezTo>
                  <a:cubicBezTo>
                    <a:pt x="1660" y="983"/>
                    <a:pt x="1666" y="1068"/>
                    <a:pt x="1672" y="1140"/>
                  </a:cubicBezTo>
                  <a:cubicBezTo>
                    <a:pt x="1678" y="1225"/>
                    <a:pt x="1696" y="1304"/>
                    <a:pt x="1702" y="1376"/>
                  </a:cubicBezTo>
                  <a:lnTo>
                    <a:pt x="1702" y="1394"/>
                  </a:lnTo>
                  <a:cubicBezTo>
                    <a:pt x="1763" y="1431"/>
                    <a:pt x="1823" y="1461"/>
                    <a:pt x="1884" y="1497"/>
                  </a:cubicBezTo>
                  <a:cubicBezTo>
                    <a:pt x="1890" y="1455"/>
                    <a:pt x="1902" y="1413"/>
                    <a:pt x="1908" y="1370"/>
                  </a:cubicBezTo>
                  <a:cubicBezTo>
                    <a:pt x="1932" y="1219"/>
                    <a:pt x="1944" y="1061"/>
                    <a:pt x="1950" y="910"/>
                  </a:cubicBezTo>
                  <a:cubicBezTo>
                    <a:pt x="1969" y="747"/>
                    <a:pt x="1969" y="589"/>
                    <a:pt x="1969" y="438"/>
                  </a:cubicBezTo>
                  <a:lnTo>
                    <a:pt x="1993" y="438"/>
                  </a:lnTo>
                  <a:cubicBezTo>
                    <a:pt x="2029" y="589"/>
                    <a:pt x="2041" y="747"/>
                    <a:pt x="2059" y="898"/>
                  </a:cubicBezTo>
                  <a:cubicBezTo>
                    <a:pt x="2065" y="977"/>
                    <a:pt x="2065" y="1061"/>
                    <a:pt x="2065" y="1134"/>
                  </a:cubicBezTo>
                  <a:cubicBezTo>
                    <a:pt x="2065" y="1213"/>
                    <a:pt x="2065" y="1285"/>
                    <a:pt x="2059" y="1364"/>
                  </a:cubicBezTo>
                  <a:cubicBezTo>
                    <a:pt x="2053" y="1437"/>
                    <a:pt x="2053" y="1516"/>
                    <a:pt x="2041" y="1588"/>
                  </a:cubicBezTo>
                  <a:lnTo>
                    <a:pt x="2041" y="1594"/>
                  </a:lnTo>
                  <a:cubicBezTo>
                    <a:pt x="2084" y="1618"/>
                    <a:pt x="2114" y="1643"/>
                    <a:pt x="2150" y="1655"/>
                  </a:cubicBezTo>
                  <a:lnTo>
                    <a:pt x="2180" y="1516"/>
                  </a:lnTo>
                  <a:cubicBezTo>
                    <a:pt x="2199" y="1437"/>
                    <a:pt x="2211" y="1364"/>
                    <a:pt x="2229" y="1279"/>
                  </a:cubicBezTo>
                  <a:cubicBezTo>
                    <a:pt x="2259" y="1122"/>
                    <a:pt x="2277" y="971"/>
                    <a:pt x="2302" y="801"/>
                  </a:cubicBezTo>
                  <a:lnTo>
                    <a:pt x="2326" y="801"/>
                  </a:lnTo>
                  <a:cubicBezTo>
                    <a:pt x="2332" y="959"/>
                    <a:pt x="2338" y="1122"/>
                    <a:pt x="2332" y="1273"/>
                  </a:cubicBezTo>
                  <a:cubicBezTo>
                    <a:pt x="2326" y="1346"/>
                    <a:pt x="2326" y="1431"/>
                    <a:pt x="2314" y="1503"/>
                  </a:cubicBezTo>
                  <a:cubicBezTo>
                    <a:pt x="2308" y="1582"/>
                    <a:pt x="2302" y="1655"/>
                    <a:pt x="2283" y="1734"/>
                  </a:cubicBezTo>
                  <a:lnTo>
                    <a:pt x="2374" y="1794"/>
                  </a:lnTo>
                  <a:lnTo>
                    <a:pt x="2465" y="1855"/>
                  </a:lnTo>
                  <a:lnTo>
                    <a:pt x="2489" y="1800"/>
                  </a:lnTo>
                  <a:cubicBezTo>
                    <a:pt x="2526" y="1703"/>
                    <a:pt x="2556" y="1606"/>
                    <a:pt x="2586" y="1503"/>
                  </a:cubicBezTo>
                  <a:cubicBezTo>
                    <a:pt x="2616" y="1407"/>
                    <a:pt x="2647" y="1310"/>
                    <a:pt x="2689" y="1201"/>
                  </a:cubicBezTo>
                  <a:lnTo>
                    <a:pt x="2871" y="589"/>
                  </a:lnTo>
                  <a:lnTo>
                    <a:pt x="2889" y="595"/>
                  </a:lnTo>
                  <a:cubicBezTo>
                    <a:pt x="2871" y="807"/>
                    <a:pt x="2828" y="1019"/>
                    <a:pt x="2792" y="1225"/>
                  </a:cubicBezTo>
                  <a:cubicBezTo>
                    <a:pt x="2768" y="1334"/>
                    <a:pt x="2750" y="1431"/>
                    <a:pt x="2725" y="1528"/>
                  </a:cubicBezTo>
                  <a:cubicBezTo>
                    <a:pt x="2701" y="1625"/>
                    <a:pt x="2671" y="1727"/>
                    <a:pt x="2641" y="1824"/>
                  </a:cubicBezTo>
                  <a:cubicBezTo>
                    <a:pt x="2628" y="1867"/>
                    <a:pt x="2616" y="1909"/>
                    <a:pt x="2604" y="1951"/>
                  </a:cubicBezTo>
                  <a:cubicBezTo>
                    <a:pt x="2641" y="1976"/>
                    <a:pt x="2671" y="2006"/>
                    <a:pt x="2707" y="2036"/>
                  </a:cubicBezTo>
                  <a:cubicBezTo>
                    <a:pt x="2731" y="2000"/>
                    <a:pt x="2750" y="1958"/>
                    <a:pt x="2768" y="1915"/>
                  </a:cubicBezTo>
                  <a:cubicBezTo>
                    <a:pt x="2804" y="1849"/>
                    <a:pt x="2828" y="1770"/>
                    <a:pt x="2859" y="1703"/>
                  </a:cubicBezTo>
                  <a:cubicBezTo>
                    <a:pt x="2895" y="1637"/>
                    <a:pt x="2919" y="1558"/>
                    <a:pt x="2955" y="1491"/>
                  </a:cubicBezTo>
                  <a:cubicBezTo>
                    <a:pt x="3010" y="1346"/>
                    <a:pt x="3064" y="1195"/>
                    <a:pt x="3119" y="1043"/>
                  </a:cubicBezTo>
                  <a:lnTo>
                    <a:pt x="3143" y="1049"/>
                  </a:lnTo>
                  <a:cubicBezTo>
                    <a:pt x="3125" y="1213"/>
                    <a:pt x="3095" y="1364"/>
                    <a:pt x="3058" y="1516"/>
                  </a:cubicBezTo>
                  <a:cubicBezTo>
                    <a:pt x="3046" y="1588"/>
                    <a:pt x="3022" y="1667"/>
                    <a:pt x="2998" y="1740"/>
                  </a:cubicBezTo>
                  <a:cubicBezTo>
                    <a:pt x="2974" y="1818"/>
                    <a:pt x="2955" y="1885"/>
                    <a:pt x="2925" y="1958"/>
                  </a:cubicBezTo>
                  <a:cubicBezTo>
                    <a:pt x="2901" y="2030"/>
                    <a:pt x="2877" y="2091"/>
                    <a:pt x="2852" y="2157"/>
                  </a:cubicBezTo>
                  <a:cubicBezTo>
                    <a:pt x="2883" y="2188"/>
                    <a:pt x="2925" y="2212"/>
                    <a:pt x="2955" y="2242"/>
                  </a:cubicBezTo>
                  <a:cubicBezTo>
                    <a:pt x="2986" y="2272"/>
                    <a:pt x="3022" y="2297"/>
                    <a:pt x="3052" y="2321"/>
                  </a:cubicBezTo>
                  <a:cubicBezTo>
                    <a:pt x="3095" y="2248"/>
                    <a:pt x="3131" y="2163"/>
                    <a:pt x="3173" y="2091"/>
                  </a:cubicBezTo>
                  <a:cubicBezTo>
                    <a:pt x="3210" y="2000"/>
                    <a:pt x="3246" y="1915"/>
                    <a:pt x="3282" y="1824"/>
                  </a:cubicBezTo>
                  <a:cubicBezTo>
                    <a:pt x="3325" y="1734"/>
                    <a:pt x="3361" y="1643"/>
                    <a:pt x="3391" y="1552"/>
                  </a:cubicBezTo>
                  <a:cubicBezTo>
                    <a:pt x="3458" y="1370"/>
                    <a:pt x="3518" y="1183"/>
                    <a:pt x="3579" y="983"/>
                  </a:cubicBezTo>
                  <a:lnTo>
                    <a:pt x="3603" y="989"/>
                  </a:lnTo>
                  <a:cubicBezTo>
                    <a:pt x="3585" y="1189"/>
                    <a:pt x="3543" y="1388"/>
                    <a:pt x="3506" y="1576"/>
                  </a:cubicBezTo>
                  <a:cubicBezTo>
                    <a:pt x="3482" y="1673"/>
                    <a:pt x="3452" y="1764"/>
                    <a:pt x="3428" y="1855"/>
                  </a:cubicBezTo>
                  <a:lnTo>
                    <a:pt x="3337" y="2127"/>
                  </a:lnTo>
                  <a:cubicBezTo>
                    <a:pt x="3300" y="2218"/>
                    <a:pt x="3270" y="2303"/>
                    <a:pt x="3234" y="2393"/>
                  </a:cubicBezTo>
                  <a:cubicBezTo>
                    <a:pt x="3222" y="2418"/>
                    <a:pt x="3210" y="2436"/>
                    <a:pt x="3204" y="2460"/>
                  </a:cubicBezTo>
                  <a:cubicBezTo>
                    <a:pt x="3234" y="2490"/>
                    <a:pt x="3270" y="2521"/>
                    <a:pt x="3300" y="2557"/>
                  </a:cubicBezTo>
                  <a:cubicBezTo>
                    <a:pt x="3337" y="2496"/>
                    <a:pt x="3373" y="2436"/>
                    <a:pt x="3403" y="2375"/>
                  </a:cubicBezTo>
                  <a:cubicBezTo>
                    <a:pt x="3434" y="2309"/>
                    <a:pt x="3476" y="2242"/>
                    <a:pt x="3506" y="2169"/>
                  </a:cubicBezTo>
                  <a:cubicBezTo>
                    <a:pt x="3537" y="2103"/>
                    <a:pt x="3573" y="2036"/>
                    <a:pt x="3603" y="1964"/>
                  </a:cubicBezTo>
                  <a:cubicBezTo>
                    <a:pt x="3664" y="1824"/>
                    <a:pt x="3724" y="1673"/>
                    <a:pt x="3779" y="1528"/>
                  </a:cubicBezTo>
                  <a:lnTo>
                    <a:pt x="3797" y="1540"/>
                  </a:lnTo>
                  <a:cubicBezTo>
                    <a:pt x="3779" y="1697"/>
                    <a:pt x="3749" y="1849"/>
                    <a:pt x="3706" y="1994"/>
                  </a:cubicBezTo>
                  <a:cubicBezTo>
                    <a:pt x="3688" y="2067"/>
                    <a:pt x="3670" y="2133"/>
                    <a:pt x="3646" y="2212"/>
                  </a:cubicBezTo>
                  <a:cubicBezTo>
                    <a:pt x="3627" y="2278"/>
                    <a:pt x="3597" y="2351"/>
                    <a:pt x="3573" y="2424"/>
                  </a:cubicBezTo>
                  <a:cubicBezTo>
                    <a:pt x="3543" y="2490"/>
                    <a:pt x="3518" y="2557"/>
                    <a:pt x="3488" y="2624"/>
                  </a:cubicBezTo>
                  <a:lnTo>
                    <a:pt x="3446" y="2720"/>
                  </a:lnTo>
                  <a:cubicBezTo>
                    <a:pt x="3537" y="2817"/>
                    <a:pt x="3615" y="2914"/>
                    <a:pt x="3700" y="3023"/>
                  </a:cubicBezTo>
                  <a:cubicBezTo>
                    <a:pt x="3718" y="3005"/>
                    <a:pt x="3730" y="2981"/>
                    <a:pt x="3749" y="2969"/>
                  </a:cubicBezTo>
                  <a:lnTo>
                    <a:pt x="3882" y="2787"/>
                  </a:lnTo>
                  <a:cubicBezTo>
                    <a:pt x="3930" y="2726"/>
                    <a:pt x="3973" y="2666"/>
                    <a:pt x="4009" y="2605"/>
                  </a:cubicBezTo>
                  <a:cubicBezTo>
                    <a:pt x="4094" y="2484"/>
                    <a:pt x="4178" y="2357"/>
                    <a:pt x="4263" y="2224"/>
                  </a:cubicBezTo>
                  <a:lnTo>
                    <a:pt x="4281" y="2236"/>
                  </a:lnTo>
                  <a:cubicBezTo>
                    <a:pt x="4239" y="2375"/>
                    <a:pt x="4178" y="2515"/>
                    <a:pt x="4112" y="2648"/>
                  </a:cubicBezTo>
                  <a:cubicBezTo>
                    <a:pt x="4082" y="2720"/>
                    <a:pt x="4039" y="2787"/>
                    <a:pt x="4009" y="2848"/>
                  </a:cubicBezTo>
                  <a:cubicBezTo>
                    <a:pt x="3973" y="2908"/>
                    <a:pt x="3936" y="2975"/>
                    <a:pt x="3900" y="3035"/>
                  </a:cubicBezTo>
                  <a:cubicBezTo>
                    <a:pt x="3870" y="3084"/>
                    <a:pt x="3845" y="3126"/>
                    <a:pt x="3815" y="3162"/>
                  </a:cubicBezTo>
                  <a:lnTo>
                    <a:pt x="3882" y="3253"/>
                  </a:lnTo>
                  <a:lnTo>
                    <a:pt x="3991" y="3150"/>
                  </a:lnTo>
                  <a:cubicBezTo>
                    <a:pt x="4033" y="3102"/>
                    <a:pt x="4069" y="3059"/>
                    <a:pt x="4118" y="3011"/>
                  </a:cubicBezTo>
                  <a:cubicBezTo>
                    <a:pt x="4203" y="2920"/>
                    <a:pt x="4287" y="2823"/>
                    <a:pt x="4366" y="2732"/>
                  </a:cubicBezTo>
                  <a:lnTo>
                    <a:pt x="4390" y="2751"/>
                  </a:lnTo>
                  <a:cubicBezTo>
                    <a:pt x="4336" y="2860"/>
                    <a:pt x="4275" y="2969"/>
                    <a:pt x="4209" y="3072"/>
                  </a:cubicBezTo>
                  <a:cubicBezTo>
                    <a:pt x="4178" y="3126"/>
                    <a:pt x="4142" y="3181"/>
                    <a:pt x="4112" y="3223"/>
                  </a:cubicBezTo>
                  <a:cubicBezTo>
                    <a:pt x="4069" y="3271"/>
                    <a:pt x="4039" y="3326"/>
                    <a:pt x="4003" y="3368"/>
                  </a:cubicBezTo>
                  <a:lnTo>
                    <a:pt x="3991" y="3392"/>
                  </a:lnTo>
                  <a:cubicBezTo>
                    <a:pt x="4112" y="3568"/>
                    <a:pt x="4233" y="3750"/>
                    <a:pt x="4354" y="3931"/>
                  </a:cubicBezTo>
                  <a:cubicBezTo>
                    <a:pt x="4602" y="3477"/>
                    <a:pt x="4669" y="2902"/>
                    <a:pt x="4536" y="2333"/>
                  </a:cubicBezTo>
                  <a:cubicBezTo>
                    <a:pt x="4384" y="1764"/>
                    <a:pt x="4051" y="1219"/>
                    <a:pt x="3579" y="807"/>
                  </a:cubicBezTo>
                  <a:cubicBezTo>
                    <a:pt x="3089" y="371"/>
                    <a:pt x="2447" y="105"/>
                    <a:pt x="1811" y="32"/>
                  </a:cubicBezTo>
                  <a:cubicBezTo>
                    <a:pt x="1651" y="11"/>
                    <a:pt x="1490" y="1"/>
                    <a:pt x="1331" y="1"/>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2"/>
            <p:cNvSpPr/>
            <p:nvPr/>
          </p:nvSpPr>
          <p:spPr>
            <a:xfrm flipH="1">
              <a:off x="2060506" y="3021461"/>
              <a:ext cx="149334" cy="231856"/>
            </a:xfrm>
            <a:custGeom>
              <a:rect b="b" l="l" r="r" t="t"/>
              <a:pathLst>
                <a:path extrusionOk="0" h="1225" w="789">
                  <a:moveTo>
                    <a:pt x="83" y="0"/>
                  </a:moveTo>
                  <a:cubicBezTo>
                    <a:pt x="47" y="0"/>
                    <a:pt x="0" y="58"/>
                    <a:pt x="21" y="90"/>
                  </a:cubicBezTo>
                  <a:cubicBezTo>
                    <a:pt x="239" y="483"/>
                    <a:pt x="445" y="859"/>
                    <a:pt x="717" y="1216"/>
                  </a:cubicBezTo>
                  <a:cubicBezTo>
                    <a:pt x="722" y="1222"/>
                    <a:pt x="729" y="1225"/>
                    <a:pt x="737" y="1225"/>
                  </a:cubicBezTo>
                  <a:cubicBezTo>
                    <a:pt x="759" y="1225"/>
                    <a:pt x="788" y="1202"/>
                    <a:pt x="784" y="1180"/>
                  </a:cubicBezTo>
                  <a:cubicBezTo>
                    <a:pt x="687" y="719"/>
                    <a:pt x="445" y="332"/>
                    <a:pt x="100" y="5"/>
                  </a:cubicBezTo>
                  <a:cubicBezTo>
                    <a:pt x="95" y="2"/>
                    <a:pt x="89" y="0"/>
                    <a:pt x="83" y="0"/>
                  </a:cubicBezTo>
                  <a:close/>
                </a:path>
              </a:pathLst>
            </a:custGeom>
            <a:solidFill>
              <a:srgbClr val="57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2"/>
            <p:cNvSpPr/>
            <p:nvPr/>
          </p:nvSpPr>
          <p:spPr>
            <a:xfrm flipH="1">
              <a:off x="1790986" y="3116285"/>
              <a:ext cx="373808" cy="1015434"/>
            </a:xfrm>
            <a:custGeom>
              <a:rect b="b" l="l" r="r" t="t"/>
              <a:pathLst>
                <a:path extrusionOk="0" h="5365" w="1975">
                  <a:moveTo>
                    <a:pt x="122" y="0"/>
                  </a:moveTo>
                  <a:cubicBezTo>
                    <a:pt x="98" y="97"/>
                    <a:pt x="74" y="194"/>
                    <a:pt x="61" y="291"/>
                  </a:cubicBezTo>
                  <a:cubicBezTo>
                    <a:pt x="43" y="394"/>
                    <a:pt x="31" y="491"/>
                    <a:pt x="25" y="588"/>
                  </a:cubicBezTo>
                  <a:cubicBezTo>
                    <a:pt x="7" y="775"/>
                    <a:pt x="1" y="969"/>
                    <a:pt x="7" y="1151"/>
                  </a:cubicBezTo>
                  <a:cubicBezTo>
                    <a:pt x="43" y="1102"/>
                    <a:pt x="74" y="1066"/>
                    <a:pt x="116" y="1018"/>
                  </a:cubicBezTo>
                  <a:cubicBezTo>
                    <a:pt x="189" y="927"/>
                    <a:pt x="273" y="836"/>
                    <a:pt x="346" y="745"/>
                  </a:cubicBezTo>
                  <a:lnTo>
                    <a:pt x="364" y="757"/>
                  </a:lnTo>
                  <a:cubicBezTo>
                    <a:pt x="310" y="854"/>
                    <a:pt x="249" y="951"/>
                    <a:pt x="195" y="1048"/>
                  </a:cubicBezTo>
                  <a:cubicBezTo>
                    <a:pt x="164" y="1102"/>
                    <a:pt x="146" y="1151"/>
                    <a:pt x="116" y="1193"/>
                  </a:cubicBezTo>
                  <a:cubicBezTo>
                    <a:pt x="86" y="1242"/>
                    <a:pt x="55" y="1290"/>
                    <a:pt x="31" y="1339"/>
                  </a:cubicBezTo>
                  <a:lnTo>
                    <a:pt x="25" y="1351"/>
                  </a:lnTo>
                  <a:cubicBezTo>
                    <a:pt x="31" y="1429"/>
                    <a:pt x="37" y="1496"/>
                    <a:pt x="43" y="1563"/>
                  </a:cubicBezTo>
                  <a:lnTo>
                    <a:pt x="74" y="1526"/>
                  </a:lnTo>
                  <a:lnTo>
                    <a:pt x="207" y="1381"/>
                  </a:lnTo>
                  <a:cubicBezTo>
                    <a:pt x="298" y="1284"/>
                    <a:pt x="376" y="1187"/>
                    <a:pt x="467" y="1090"/>
                  </a:cubicBezTo>
                  <a:lnTo>
                    <a:pt x="485" y="1096"/>
                  </a:lnTo>
                  <a:cubicBezTo>
                    <a:pt x="425" y="1199"/>
                    <a:pt x="358" y="1308"/>
                    <a:pt x="298" y="1411"/>
                  </a:cubicBezTo>
                  <a:cubicBezTo>
                    <a:pt x="225" y="1520"/>
                    <a:pt x="158" y="1617"/>
                    <a:pt x="92" y="1726"/>
                  </a:cubicBezTo>
                  <a:cubicBezTo>
                    <a:pt x="86" y="1732"/>
                    <a:pt x="74" y="1744"/>
                    <a:pt x="67" y="1756"/>
                  </a:cubicBezTo>
                  <a:cubicBezTo>
                    <a:pt x="74" y="1817"/>
                    <a:pt x="92" y="1877"/>
                    <a:pt x="104" y="1938"/>
                  </a:cubicBezTo>
                  <a:lnTo>
                    <a:pt x="146" y="1896"/>
                  </a:lnTo>
                  <a:cubicBezTo>
                    <a:pt x="195" y="1847"/>
                    <a:pt x="249" y="1787"/>
                    <a:pt x="310" y="1732"/>
                  </a:cubicBezTo>
                  <a:lnTo>
                    <a:pt x="328" y="1738"/>
                  </a:lnTo>
                  <a:cubicBezTo>
                    <a:pt x="298" y="1799"/>
                    <a:pt x="267" y="1865"/>
                    <a:pt x="237" y="1926"/>
                  </a:cubicBezTo>
                  <a:lnTo>
                    <a:pt x="146" y="2101"/>
                  </a:lnTo>
                  <a:cubicBezTo>
                    <a:pt x="176" y="2229"/>
                    <a:pt x="207" y="2362"/>
                    <a:pt x="243" y="2489"/>
                  </a:cubicBezTo>
                  <a:lnTo>
                    <a:pt x="285" y="2646"/>
                  </a:lnTo>
                  <a:lnTo>
                    <a:pt x="358" y="2580"/>
                  </a:lnTo>
                  <a:cubicBezTo>
                    <a:pt x="400" y="2531"/>
                    <a:pt x="449" y="2483"/>
                    <a:pt x="491" y="2434"/>
                  </a:cubicBezTo>
                  <a:lnTo>
                    <a:pt x="631" y="2289"/>
                  </a:lnTo>
                  <a:lnTo>
                    <a:pt x="903" y="1998"/>
                  </a:lnTo>
                  <a:lnTo>
                    <a:pt x="915" y="2005"/>
                  </a:lnTo>
                  <a:cubicBezTo>
                    <a:pt x="848" y="2120"/>
                    <a:pt x="782" y="2222"/>
                    <a:pt x="709" y="2331"/>
                  </a:cubicBezTo>
                  <a:cubicBezTo>
                    <a:pt x="673" y="2380"/>
                    <a:pt x="643" y="2434"/>
                    <a:pt x="606" y="2489"/>
                  </a:cubicBezTo>
                  <a:lnTo>
                    <a:pt x="491" y="2640"/>
                  </a:lnTo>
                  <a:cubicBezTo>
                    <a:pt x="455" y="2695"/>
                    <a:pt x="425" y="2737"/>
                    <a:pt x="388" y="2792"/>
                  </a:cubicBezTo>
                  <a:cubicBezTo>
                    <a:pt x="370" y="2816"/>
                    <a:pt x="346" y="2834"/>
                    <a:pt x="334" y="2858"/>
                  </a:cubicBezTo>
                  <a:lnTo>
                    <a:pt x="376" y="3016"/>
                  </a:lnTo>
                  <a:lnTo>
                    <a:pt x="388" y="3010"/>
                  </a:lnTo>
                  <a:lnTo>
                    <a:pt x="491" y="2882"/>
                  </a:lnTo>
                  <a:cubicBezTo>
                    <a:pt x="528" y="2834"/>
                    <a:pt x="570" y="2798"/>
                    <a:pt x="600" y="2755"/>
                  </a:cubicBezTo>
                  <a:cubicBezTo>
                    <a:pt x="673" y="2670"/>
                    <a:pt x="740" y="2586"/>
                    <a:pt x="818" y="2495"/>
                  </a:cubicBezTo>
                  <a:lnTo>
                    <a:pt x="842" y="2501"/>
                  </a:lnTo>
                  <a:cubicBezTo>
                    <a:pt x="794" y="2604"/>
                    <a:pt x="740" y="2695"/>
                    <a:pt x="697" y="2786"/>
                  </a:cubicBezTo>
                  <a:cubicBezTo>
                    <a:pt x="673" y="2828"/>
                    <a:pt x="643" y="2876"/>
                    <a:pt x="618" y="2919"/>
                  </a:cubicBezTo>
                  <a:lnTo>
                    <a:pt x="540" y="3058"/>
                  </a:lnTo>
                  <a:cubicBezTo>
                    <a:pt x="509" y="3100"/>
                    <a:pt x="485" y="3149"/>
                    <a:pt x="461" y="3191"/>
                  </a:cubicBezTo>
                  <a:cubicBezTo>
                    <a:pt x="455" y="3209"/>
                    <a:pt x="449" y="3215"/>
                    <a:pt x="437" y="3221"/>
                  </a:cubicBezTo>
                  <a:cubicBezTo>
                    <a:pt x="467" y="3330"/>
                    <a:pt x="491" y="3427"/>
                    <a:pt x="528" y="3530"/>
                  </a:cubicBezTo>
                  <a:cubicBezTo>
                    <a:pt x="558" y="3639"/>
                    <a:pt x="588" y="3736"/>
                    <a:pt x="618" y="3845"/>
                  </a:cubicBezTo>
                  <a:lnTo>
                    <a:pt x="764" y="3700"/>
                  </a:lnTo>
                  <a:cubicBezTo>
                    <a:pt x="818" y="3639"/>
                    <a:pt x="879" y="3585"/>
                    <a:pt x="933" y="3524"/>
                  </a:cubicBezTo>
                  <a:cubicBezTo>
                    <a:pt x="1036" y="3403"/>
                    <a:pt x="1133" y="3276"/>
                    <a:pt x="1236" y="3149"/>
                  </a:cubicBezTo>
                  <a:lnTo>
                    <a:pt x="1254" y="3155"/>
                  </a:lnTo>
                  <a:cubicBezTo>
                    <a:pt x="1188" y="3300"/>
                    <a:pt x="1115" y="3433"/>
                    <a:pt x="1024" y="3560"/>
                  </a:cubicBezTo>
                  <a:cubicBezTo>
                    <a:pt x="976" y="3633"/>
                    <a:pt x="933" y="3694"/>
                    <a:pt x="885" y="3760"/>
                  </a:cubicBezTo>
                  <a:cubicBezTo>
                    <a:pt x="842" y="3821"/>
                    <a:pt x="794" y="3881"/>
                    <a:pt x="740" y="3942"/>
                  </a:cubicBezTo>
                  <a:cubicBezTo>
                    <a:pt x="721" y="3972"/>
                    <a:pt x="697" y="3996"/>
                    <a:pt x="673" y="4027"/>
                  </a:cubicBezTo>
                  <a:cubicBezTo>
                    <a:pt x="691" y="4087"/>
                    <a:pt x="709" y="4154"/>
                    <a:pt x="733" y="4214"/>
                  </a:cubicBezTo>
                  <a:lnTo>
                    <a:pt x="733" y="4220"/>
                  </a:lnTo>
                  <a:lnTo>
                    <a:pt x="782" y="4178"/>
                  </a:lnTo>
                  <a:lnTo>
                    <a:pt x="885" y="4069"/>
                  </a:lnTo>
                  <a:lnTo>
                    <a:pt x="994" y="3966"/>
                  </a:lnTo>
                  <a:cubicBezTo>
                    <a:pt x="1060" y="3893"/>
                    <a:pt x="1121" y="3821"/>
                    <a:pt x="1181" y="3736"/>
                  </a:cubicBezTo>
                  <a:lnTo>
                    <a:pt x="1206" y="3742"/>
                  </a:lnTo>
                  <a:cubicBezTo>
                    <a:pt x="1181" y="3833"/>
                    <a:pt x="1145" y="3918"/>
                    <a:pt x="1091" y="4002"/>
                  </a:cubicBezTo>
                  <a:cubicBezTo>
                    <a:pt x="1066" y="4045"/>
                    <a:pt x="1042" y="4087"/>
                    <a:pt x="1012" y="4124"/>
                  </a:cubicBezTo>
                  <a:lnTo>
                    <a:pt x="939" y="4245"/>
                  </a:lnTo>
                  <a:cubicBezTo>
                    <a:pt x="909" y="4281"/>
                    <a:pt x="885" y="4317"/>
                    <a:pt x="861" y="4360"/>
                  </a:cubicBezTo>
                  <a:cubicBezTo>
                    <a:pt x="848" y="4378"/>
                    <a:pt x="824" y="4402"/>
                    <a:pt x="812" y="4426"/>
                  </a:cubicBezTo>
                  <a:cubicBezTo>
                    <a:pt x="915" y="4735"/>
                    <a:pt x="1030" y="5056"/>
                    <a:pt x="1218" y="5365"/>
                  </a:cubicBezTo>
                  <a:lnTo>
                    <a:pt x="1357" y="5183"/>
                  </a:lnTo>
                  <a:cubicBezTo>
                    <a:pt x="1357" y="5159"/>
                    <a:pt x="1357" y="5147"/>
                    <a:pt x="1363" y="5123"/>
                  </a:cubicBezTo>
                  <a:cubicBezTo>
                    <a:pt x="1369" y="5062"/>
                    <a:pt x="1375" y="5001"/>
                    <a:pt x="1375" y="4941"/>
                  </a:cubicBezTo>
                  <a:cubicBezTo>
                    <a:pt x="1375" y="4820"/>
                    <a:pt x="1381" y="4699"/>
                    <a:pt x="1375" y="4578"/>
                  </a:cubicBezTo>
                  <a:lnTo>
                    <a:pt x="1369" y="4208"/>
                  </a:lnTo>
                  <a:lnTo>
                    <a:pt x="1393" y="4208"/>
                  </a:lnTo>
                  <a:cubicBezTo>
                    <a:pt x="1430" y="4329"/>
                    <a:pt x="1460" y="4450"/>
                    <a:pt x="1490" y="4572"/>
                  </a:cubicBezTo>
                  <a:cubicBezTo>
                    <a:pt x="1508" y="4632"/>
                    <a:pt x="1514" y="4693"/>
                    <a:pt x="1527" y="4753"/>
                  </a:cubicBezTo>
                  <a:lnTo>
                    <a:pt x="1551" y="4880"/>
                  </a:lnTo>
                  <a:cubicBezTo>
                    <a:pt x="1605" y="4783"/>
                    <a:pt x="1648" y="4693"/>
                    <a:pt x="1696" y="4584"/>
                  </a:cubicBezTo>
                  <a:cubicBezTo>
                    <a:pt x="1732" y="4487"/>
                    <a:pt x="1769" y="4384"/>
                    <a:pt x="1811" y="4275"/>
                  </a:cubicBezTo>
                  <a:cubicBezTo>
                    <a:pt x="1793" y="4245"/>
                    <a:pt x="1781" y="4214"/>
                    <a:pt x="1769" y="4178"/>
                  </a:cubicBezTo>
                  <a:cubicBezTo>
                    <a:pt x="1763" y="4142"/>
                    <a:pt x="1751" y="4093"/>
                    <a:pt x="1732" y="4057"/>
                  </a:cubicBezTo>
                  <a:lnTo>
                    <a:pt x="1690" y="3942"/>
                  </a:lnTo>
                  <a:lnTo>
                    <a:pt x="1642" y="3827"/>
                  </a:lnTo>
                  <a:lnTo>
                    <a:pt x="1551" y="3603"/>
                  </a:lnTo>
                  <a:lnTo>
                    <a:pt x="1575" y="3597"/>
                  </a:lnTo>
                  <a:cubicBezTo>
                    <a:pt x="1636" y="3657"/>
                    <a:pt x="1696" y="3724"/>
                    <a:pt x="1751" y="3791"/>
                  </a:cubicBezTo>
                  <a:lnTo>
                    <a:pt x="1823" y="3900"/>
                  </a:lnTo>
                  <a:lnTo>
                    <a:pt x="1884" y="3990"/>
                  </a:lnTo>
                  <a:cubicBezTo>
                    <a:pt x="1908" y="3900"/>
                    <a:pt x="1920" y="3809"/>
                    <a:pt x="1938" y="3718"/>
                  </a:cubicBezTo>
                  <a:cubicBezTo>
                    <a:pt x="1914" y="3688"/>
                    <a:pt x="1902" y="3663"/>
                    <a:pt x="1878" y="3633"/>
                  </a:cubicBezTo>
                  <a:cubicBezTo>
                    <a:pt x="1841" y="3573"/>
                    <a:pt x="1799" y="3506"/>
                    <a:pt x="1757" y="3445"/>
                  </a:cubicBezTo>
                  <a:cubicBezTo>
                    <a:pt x="1720" y="3385"/>
                    <a:pt x="1666" y="3324"/>
                    <a:pt x="1630" y="3264"/>
                  </a:cubicBezTo>
                  <a:lnTo>
                    <a:pt x="1496" y="3088"/>
                  </a:lnTo>
                  <a:cubicBezTo>
                    <a:pt x="1418" y="2973"/>
                    <a:pt x="1315" y="2858"/>
                    <a:pt x="1224" y="2749"/>
                  </a:cubicBezTo>
                  <a:lnTo>
                    <a:pt x="1242" y="2731"/>
                  </a:lnTo>
                  <a:cubicBezTo>
                    <a:pt x="1363" y="2822"/>
                    <a:pt x="1478" y="2919"/>
                    <a:pt x="1587" y="3022"/>
                  </a:cubicBezTo>
                  <a:lnTo>
                    <a:pt x="1751" y="3179"/>
                  </a:lnTo>
                  <a:lnTo>
                    <a:pt x="1908" y="3343"/>
                  </a:lnTo>
                  <a:cubicBezTo>
                    <a:pt x="1920" y="3361"/>
                    <a:pt x="1944" y="3385"/>
                    <a:pt x="1962" y="3403"/>
                  </a:cubicBezTo>
                  <a:cubicBezTo>
                    <a:pt x="1975" y="3149"/>
                    <a:pt x="1962" y="2888"/>
                    <a:pt x="1914" y="2634"/>
                  </a:cubicBezTo>
                  <a:cubicBezTo>
                    <a:pt x="1884" y="2610"/>
                    <a:pt x="1860" y="2598"/>
                    <a:pt x="1829" y="2574"/>
                  </a:cubicBezTo>
                  <a:cubicBezTo>
                    <a:pt x="1787" y="2537"/>
                    <a:pt x="1751" y="2507"/>
                    <a:pt x="1708" y="2459"/>
                  </a:cubicBezTo>
                  <a:cubicBezTo>
                    <a:pt x="1672" y="2422"/>
                    <a:pt x="1642" y="2374"/>
                    <a:pt x="1605" y="2337"/>
                  </a:cubicBezTo>
                  <a:lnTo>
                    <a:pt x="1496" y="2222"/>
                  </a:lnTo>
                  <a:lnTo>
                    <a:pt x="1387" y="2113"/>
                  </a:lnTo>
                  <a:cubicBezTo>
                    <a:pt x="1309" y="2035"/>
                    <a:pt x="1242" y="1962"/>
                    <a:pt x="1163" y="1883"/>
                  </a:cubicBezTo>
                  <a:lnTo>
                    <a:pt x="1181" y="1871"/>
                  </a:lnTo>
                  <a:cubicBezTo>
                    <a:pt x="1278" y="1920"/>
                    <a:pt x="1369" y="1980"/>
                    <a:pt x="1460" y="2041"/>
                  </a:cubicBezTo>
                  <a:lnTo>
                    <a:pt x="1599" y="2132"/>
                  </a:lnTo>
                  <a:cubicBezTo>
                    <a:pt x="1642" y="2162"/>
                    <a:pt x="1690" y="2204"/>
                    <a:pt x="1732" y="2229"/>
                  </a:cubicBezTo>
                  <a:cubicBezTo>
                    <a:pt x="1763" y="2253"/>
                    <a:pt x="1799" y="2277"/>
                    <a:pt x="1841" y="2307"/>
                  </a:cubicBezTo>
                  <a:cubicBezTo>
                    <a:pt x="1817" y="2222"/>
                    <a:pt x="1793" y="2132"/>
                    <a:pt x="1763" y="2053"/>
                  </a:cubicBezTo>
                  <a:cubicBezTo>
                    <a:pt x="1708" y="2005"/>
                    <a:pt x="1648" y="1968"/>
                    <a:pt x="1605" y="1920"/>
                  </a:cubicBezTo>
                  <a:cubicBezTo>
                    <a:pt x="1545" y="1865"/>
                    <a:pt x="1484" y="1805"/>
                    <a:pt x="1424" y="1762"/>
                  </a:cubicBezTo>
                  <a:cubicBezTo>
                    <a:pt x="1357" y="1708"/>
                    <a:pt x="1297" y="1665"/>
                    <a:pt x="1224" y="1617"/>
                  </a:cubicBezTo>
                  <a:cubicBezTo>
                    <a:pt x="1157" y="1575"/>
                    <a:pt x="1097" y="1526"/>
                    <a:pt x="1024" y="1484"/>
                  </a:cubicBezTo>
                  <a:cubicBezTo>
                    <a:pt x="885" y="1399"/>
                    <a:pt x="740" y="1314"/>
                    <a:pt x="600" y="1248"/>
                  </a:cubicBezTo>
                  <a:lnTo>
                    <a:pt x="612" y="1230"/>
                  </a:lnTo>
                  <a:cubicBezTo>
                    <a:pt x="782" y="1278"/>
                    <a:pt x="933" y="1339"/>
                    <a:pt x="1091" y="1405"/>
                  </a:cubicBezTo>
                  <a:cubicBezTo>
                    <a:pt x="1163" y="1435"/>
                    <a:pt x="1248" y="1472"/>
                    <a:pt x="1315" y="1514"/>
                  </a:cubicBezTo>
                  <a:cubicBezTo>
                    <a:pt x="1393" y="1550"/>
                    <a:pt x="1466" y="1593"/>
                    <a:pt x="1539" y="1641"/>
                  </a:cubicBezTo>
                  <a:cubicBezTo>
                    <a:pt x="1569" y="1653"/>
                    <a:pt x="1587" y="1672"/>
                    <a:pt x="1617" y="1684"/>
                  </a:cubicBezTo>
                  <a:cubicBezTo>
                    <a:pt x="1460" y="1332"/>
                    <a:pt x="1242" y="1006"/>
                    <a:pt x="994" y="727"/>
                  </a:cubicBezTo>
                  <a:cubicBezTo>
                    <a:pt x="733" y="436"/>
                    <a:pt x="449" y="194"/>
                    <a:pt x="122" y="0"/>
                  </a:cubicBez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22"/>
          <p:cNvGrpSpPr/>
          <p:nvPr/>
        </p:nvGrpSpPr>
        <p:grpSpPr>
          <a:xfrm>
            <a:off x="5039247" y="1784649"/>
            <a:ext cx="237873" cy="265403"/>
            <a:chOff x="269375" y="2251200"/>
            <a:chExt cx="203850" cy="301150"/>
          </a:xfrm>
        </p:grpSpPr>
        <p:sp>
          <p:nvSpPr>
            <p:cNvPr id="1523" name="Google Shape;1523;p22"/>
            <p:cNvSpPr/>
            <p:nvPr/>
          </p:nvSpPr>
          <p:spPr>
            <a:xfrm>
              <a:off x="269375" y="2251200"/>
              <a:ext cx="203850" cy="252450"/>
            </a:xfrm>
            <a:custGeom>
              <a:rect b="b" l="l" r="r" t="t"/>
              <a:pathLst>
                <a:path extrusionOk="0" h="10098" w="8154">
                  <a:moveTo>
                    <a:pt x="5254" y="3890"/>
                  </a:moveTo>
                  <a:cubicBezTo>
                    <a:pt x="5300" y="3890"/>
                    <a:pt x="5346" y="3897"/>
                    <a:pt x="5391" y="3913"/>
                  </a:cubicBezTo>
                  <a:cubicBezTo>
                    <a:pt x="5539" y="3979"/>
                    <a:pt x="5636" y="4123"/>
                    <a:pt x="5636" y="4271"/>
                  </a:cubicBezTo>
                  <a:cubicBezTo>
                    <a:pt x="5636" y="4497"/>
                    <a:pt x="5457" y="4661"/>
                    <a:pt x="5246" y="4661"/>
                  </a:cubicBezTo>
                  <a:cubicBezTo>
                    <a:pt x="5083" y="4661"/>
                    <a:pt x="4939" y="4564"/>
                    <a:pt x="4888" y="4431"/>
                  </a:cubicBezTo>
                  <a:cubicBezTo>
                    <a:pt x="4822" y="4287"/>
                    <a:pt x="4857" y="4108"/>
                    <a:pt x="4970" y="3995"/>
                  </a:cubicBezTo>
                  <a:cubicBezTo>
                    <a:pt x="5048" y="3927"/>
                    <a:pt x="5150" y="3890"/>
                    <a:pt x="5254" y="3890"/>
                  </a:cubicBezTo>
                  <a:close/>
                  <a:moveTo>
                    <a:pt x="2706" y="8166"/>
                  </a:moveTo>
                  <a:cubicBezTo>
                    <a:pt x="2757" y="8166"/>
                    <a:pt x="2808" y="8177"/>
                    <a:pt x="2858" y="8199"/>
                  </a:cubicBezTo>
                  <a:cubicBezTo>
                    <a:pt x="3006" y="8246"/>
                    <a:pt x="3103" y="8394"/>
                    <a:pt x="3103" y="8558"/>
                  </a:cubicBezTo>
                  <a:cubicBezTo>
                    <a:pt x="3103" y="8768"/>
                    <a:pt x="2924" y="8948"/>
                    <a:pt x="2713" y="8948"/>
                  </a:cubicBezTo>
                  <a:cubicBezTo>
                    <a:pt x="2565" y="8948"/>
                    <a:pt x="2421" y="8850"/>
                    <a:pt x="2355" y="8702"/>
                  </a:cubicBezTo>
                  <a:cubicBezTo>
                    <a:pt x="2289" y="8558"/>
                    <a:pt x="2324" y="8394"/>
                    <a:pt x="2437" y="8281"/>
                  </a:cubicBezTo>
                  <a:cubicBezTo>
                    <a:pt x="2511" y="8207"/>
                    <a:pt x="2608" y="8166"/>
                    <a:pt x="2706" y="8166"/>
                  </a:cubicBezTo>
                  <a:close/>
                  <a:moveTo>
                    <a:pt x="4272" y="0"/>
                  </a:moveTo>
                  <a:cubicBezTo>
                    <a:pt x="4272" y="0"/>
                    <a:pt x="4077" y="390"/>
                    <a:pt x="2713" y="974"/>
                  </a:cubicBezTo>
                  <a:cubicBezTo>
                    <a:pt x="2776" y="1949"/>
                    <a:pt x="3575" y="3118"/>
                    <a:pt x="2518" y="3118"/>
                  </a:cubicBezTo>
                  <a:cubicBezTo>
                    <a:pt x="1934" y="3118"/>
                    <a:pt x="1770" y="2225"/>
                    <a:pt x="1739" y="1493"/>
                  </a:cubicBezTo>
                  <a:cubicBezTo>
                    <a:pt x="1217" y="1882"/>
                    <a:pt x="796" y="2385"/>
                    <a:pt x="535" y="2985"/>
                  </a:cubicBezTo>
                  <a:cubicBezTo>
                    <a:pt x="749" y="3652"/>
                    <a:pt x="1170" y="4252"/>
                    <a:pt x="1739" y="4661"/>
                  </a:cubicBezTo>
                  <a:cubicBezTo>
                    <a:pt x="2462" y="5177"/>
                    <a:pt x="2317" y="5688"/>
                    <a:pt x="1764" y="5688"/>
                  </a:cubicBezTo>
                  <a:cubicBezTo>
                    <a:pt x="1360" y="5688"/>
                    <a:pt x="740" y="5416"/>
                    <a:pt x="83" y="4677"/>
                  </a:cubicBezTo>
                  <a:cubicBezTo>
                    <a:pt x="17" y="5129"/>
                    <a:pt x="1" y="5569"/>
                    <a:pt x="1" y="6025"/>
                  </a:cubicBezTo>
                  <a:lnTo>
                    <a:pt x="1" y="6543"/>
                  </a:lnTo>
                  <a:cubicBezTo>
                    <a:pt x="406" y="6851"/>
                    <a:pt x="862" y="7077"/>
                    <a:pt x="1349" y="7194"/>
                  </a:cubicBezTo>
                  <a:cubicBezTo>
                    <a:pt x="2094" y="7318"/>
                    <a:pt x="1976" y="8218"/>
                    <a:pt x="1094" y="8218"/>
                  </a:cubicBezTo>
                  <a:cubicBezTo>
                    <a:pt x="840" y="8218"/>
                    <a:pt x="523" y="8143"/>
                    <a:pt x="145" y="7954"/>
                  </a:cubicBezTo>
                  <a:lnTo>
                    <a:pt x="145" y="7954"/>
                  </a:lnTo>
                  <a:cubicBezTo>
                    <a:pt x="391" y="9318"/>
                    <a:pt x="909" y="10097"/>
                    <a:pt x="1739" y="10097"/>
                  </a:cubicBezTo>
                  <a:cubicBezTo>
                    <a:pt x="3493" y="10097"/>
                    <a:pt x="4077" y="9143"/>
                    <a:pt x="4077" y="9143"/>
                  </a:cubicBezTo>
                  <a:cubicBezTo>
                    <a:pt x="4077" y="9143"/>
                    <a:pt x="4662" y="10097"/>
                    <a:pt x="6416" y="10097"/>
                  </a:cubicBezTo>
                  <a:cubicBezTo>
                    <a:pt x="7179" y="10097"/>
                    <a:pt x="7698" y="9415"/>
                    <a:pt x="7959" y="8231"/>
                  </a:cubicBezTo>
                  <a:lnTo>
                    <a:pt x="7959" y="8231"/>
                  </a:lnTo>
                  <a:cubicBezTo>
                    <a:pt x="7660" y="8276"/>
                    <a:pt x="7397" y="8296"/>
                    <a:pt x="7167" y="8296"/>
                  </a:cubicBezTo>
                  <a:cubicBezTo>
                    <a:pt x="5427" y="8296"/>
                    <a:pt x="5577" y="7150"/>
                    <a:pt x="6198" y="7150"/>
                  </a:cubicBezTo>
                  <a:cubicBezTo>
                    <a:pt x="6266" y="7150"/>
                    <a:pt x="6339" y="7164"/>
                    <a:pt x="6416" y="7194"/>
                  </a:cubicBezTo>
                  <a:cubicBezTo>
                    <a:pt x="6572" y="7259"/>
                    <a:pt x="6751" y="7286"/>
                    <a:pt x="6942" y="7286"/>
                  </a:cubicBezTo>
                  <a:cubicBezTo>
                    <a:pt x="7325" y="7286"/>
                    <a:pt x="7751" y="7176"/>
                    <a:pt x="8119" y="7046"/>
                  </a:cubicBezTo>
                  <a:cubicBezTo>
                    <a:pt x="8154" y="6722"/>
                    <a:pt x="8154" y="6380"/>
                    <a:pt x="8154" y="6025"/>
                  </a:cubicBezTo>
                  <a:cubicBezTo>
                    <a:pt x="8154" y="5748"/>
                    <a:pt x="8134" y="5472"/>
                    <a:pt x="8103" y="5210"/>
                  </a:cubicBezTo>
                  <a:cubicBezTo>
                    <a:pt x="7713" y="5585"/>
                    <a:pt x="7226" y="5943"/>
                    <a:pt x="6805" y="6025"/>
                  </a:cubicBezTo>
                  <a:cubicBezTo>
                    <a:pt x="6730" y="6040"/>
                    <a:pt x="6660" y="6047"/>
                    <a:pt x="6594" y="6047"/>
                  </a:cubicBezTo>
                  <a:cubicBezTo>
                    <a:pt x="5808" y="6047"/>
                    <a:pt x="5711" y="5051"/>
                    <a:pt x="6610" y="5051"/>
                  </a:cubicBezTo>
                  <a:cubicBezTo>
                    <a:pt x="7129" y="5051"/>
                    <a:pt x="7550" y="4528"/>
                    <a:pt x="7811" y="4057"/>
                  </a:cubicBezTo>
                  <a:cubicBezTo>
                    <a:pt x="7616" y="3554"/>
                    <a:pt x="7374" y="3051"/>
                    <a:pt x="7062" y="2595"/>
                  </a:cubicBezTo>
                  <a:cubicBezTo>
                    <a:pt x="6617" y="3185"/>
                    <a:pt x="6198" y="3395"/>
                    <a:pt x="5895" y="3395"/>
                  </a:cubicBezTo>
                  <a:cubicBezTo>
                    <a:pt x="5436" y="3395"/>
                    <a:pt x="5244" y="2913"/>
                    <a:pt x="5636" y="2533"/>
                  </a:cubicBezTo>
                  <a:cubicBezTo>
                    <a:pt x="5893" y="2256"/>
                    <a:pt x="6108" y="1949"/>
                    <a:pt x="6267" y="1606"/>
                  </a:cubicBezTo>
                  <a:cubicBezTo>
                    <a:pt x="5683" y="974"/>
                    <a:pt x="5001" y="437"/>
                    <a:pt x="427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2"/>
            <p:cNvSpPr/>
            <p:nvPr/>
          </p:nvSpPr>
          <p:spPr>
            <a:xfrm>
              <a:off x="366425" y="2295025"/>
              <a:ext cx="9775" cy="257325"/>
            </a:xfrm>
            <a:custGeom>
              <a:rect b="b" l="l" r="r" t="t"/>
              <a:pathLst>
                <a:path extrusionOk="0" h="10293" w="391">
                  <a:moveTo>
                    <a:pt x="195" y="1"/>
                  </a:moveTo>
                  <a:cubicBezTo>
                    <a:pt x="82" y="1"/>
                    <a:pt x="0" y="83"/>
                    <a:pt x="0" y="196"/>
                  </a:cubicBezTo>
                  <a:lnTo>
                    <a:pt x="0" y="10098"/>
                  </a:lnTo>
                  <a:cubicBezTo>
                    <a:pt x="0" y="10215"/>
                    <a:pt x="82" y="10293"/>
                    <a:pt x="195" y="10293"/>
                  </a:cubicBezTo>
                  <a:cubicBezTo>
                    <a:pt x="308" y="10293"/>
                    <a:pt x="390" y="10215"/>
                    <a:pt x="390" y="10098"/>
                  </a:cubicBezTo>
                  <a:lnTo>
                    <a:pt x="390" y="196"/>
                  </a:lnTo>
                  <a:cubicBezTo>
                    <a:pt x="390" y="83"/>
                    <a:pt x="308" y="1"/>
                    <a:pt x="195"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2"/>
            <p:cNvSpPr/>
            <p:nvPr/>
          </p:nvSpPr>
          <p:spPr>
            <a:xfrm>
              <a:off x="337200" y="2421100"/>
              <a:ext cx="24775" cy="19700"/>
            </a:xfrm>
            <a:custGeom>
              <a:rect b="b" l="l" r="r" t="t"/>
              <a:pathLst>
                <a:path extrusionOk="0" h="788" w="991">
                  <a:moveTo>
                    <a:pt x="201" y="1"/>
                  </a:moveTo>
                  <a:cubicBezTo>
                    <a:pt x="188" y="1"/>
                    <a:pt x="174" y="3"/>
                    <a:pt x="160" y="8"/>
                  </a:cubicBezTo>
                  <a:cubicBezTo>
                    <a:pt x="113" y="24"/>
                    <a:pt x="63" y="40"/>
                    <a:pt x="32" y="86"/>
                  </a:cubicBezTo>
                  <a:cubicBezTo>
                    <a:pt x="0" y="137"/>
                    <a:pt x="0" y="184"/>
                    <a:pt x="0" y="234"/>
                  </a:cubicBezTo>
                  <a:cubicBezTo>
                    <a:pt x="16" y="281"/>
                    <a:pt x="47" y="332"/>
                    <a:pt x="98" y="363"/>
                  </a:cubicBezTo>
                  <a:lnTo>
                    <a:pt x="667" y="753"/>
                  </a:lnTo>
                  <a:cubicBezTo>
                    <a:pt x="698" y="768"/>
                    <a:pt x="745" y="788"/>
                    <a:pt x="780" y="788"/>
                  </a:cubicBezTo>
                  <a:cubicBezTo>
                    <a:pt x="862" y="788"/>
                    <a:pt x="940" y="721"/>
                    <a:pt x="975" y="640"/>
                  </a:cubicBezTo>
                  <a:cubicBezTo>
                    <a:pt x="990" y="558"/>
                    <a:pt x="959" y="476"/>
                    <a:pt x="893" y="429"/>
                  </a:cubicBezTo>
                  <a:lnTo>
                    <a:pt x="308" y="40"/>
                  </a:lnTo>
                  <a:cubicBezTo>
                    <a:pt x="272" y="17"/>
                    <a:pt x="237" y="1"/>
                    <a:pt x="201"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2"/>
            <p:cNvSpPr/>
            <p:nvPr/>
          </p:nvSpPr>
          <p:spPr>
            <a:xfrm>
              <a:off x="380650" y="2421100"/>
              <a:ext cx="24775" cy="19700"/>
            </a:xfrm>
            <a:custGeom>
              <a:rect b="b" l="l" r="r" t="t"/>
              <a:pathLst>
                <a:path extrusionOk="0" h="788" w="991">
                  <a:moveTo>
                    <a:pt x="787" y="1"/>
                  </a:moveTo>
                  <a:cubicBezTo>
                    <a:pt x="752" y="1"/>
                    <a:pt x="716" y="17"/>
                    <a:pt x="682" y="40"/>
                  </a:cubicBezTo>
                  <a:lnTo>
                    <a:pt x="98" y="429"/>
                  </a:lnTo>
                  <a:cubicBezTo>
                    <a:pt x="32" y="476"/>
                    <a:pt x="0" y="558"/>
                    <a:pt x="16" y="640"/>
                  </a:cubicBezTo>
                  <a:cubicBezTo>
                    <a:pt x="47" y="721"/>
                    <a:pt x="129" y="788"/>
                    <a:pt x="211" y="788"/>
                  </a:cubicBezTo>
                  <a:cubicBezTo>
                    <a:pt x="242" y="788"/>
                    <a:pt x="293" y="768"/>
                    <a:pt x="324" y="753"/>
                  </a:cubicBezTo>
                  <a:lnTo>
                    <a:pt x="893" y="363"/>
                  </a:lnTo>
                  <a:cubicBezTo>
                    <a:pt x="940" y="332"/>
                    <a:pt x="975" y="281"/>
                    <a:pt x="990" y="234"/>
                  </a:cubicBezTo>
                  <a:cubicBezTo>
                    <a:pt x="990" y="184"/>
                    <a:pt x="990" y="137"/>
                    <a:pt x="955" y="86"/>
                  </a:cubicBezTo>
                  <a:cubicBezTo>
                    <a:pt x="924" y="40"/>
                    <a:pt x="877" y="24"/>
                    <a:pt x="827" y="8"/>
                  </a:cubicBezTo>
                  <a:cubicBezTo>
                    <a:pt x="814" y="3"/>
                    <a:pt x="800" y="1"/>
                    <a:pt x="78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2"/>
            <p:cNvSpPr/>
            <p:nvPr/>
          </p:nvSpPr>
          <p:spPr>
            <a:xfrm>
              <a:off x="337200" y="2382325"/>
              <a:ext cx="24775" cy="19500"/>
            </a:xfrm>
            <a:custGeom>
              <a:rect b="b" l="l" r="r" t="t"/>
              <a:pathLst>
                <a:path extrusionOk="0" h="780" w="991">
                  <a:moveTo>
                    <a:pt x="160" y="1"/>
                  </a:moveTo>
                  <a:cubicBezTo>
                    <a:pt x="113" y="16"/>
                    <a:pt x="63" y="47"/>
                    <a:pt x="32" y="78"/>
                  </a:cubicBezTo>
                  <a:cubicBezTo>
                    <a:pt x="0" y="129"/>
                    <a:pt x="0" y="176"/>
                    <a:pt x="0" y="227"/>
                  </a:cubicBezTo>
                  <a:cubicBezTo>
                    <a:pt x="16" y="293"/>
                    <a:pt x="47" y="324"/>
                    <a:pt x="98" y="355"/>
                  </a:cubicBezTo>
                  <a:lnTo>
                    <a:pt x="667" y="745"/>
                  </a:lnTo>
                  <a:cubicBezTo>
                    <a:pt x="698" y="760"/>
                    <a:pt x="745" y="780"/>
                    <a:pt x="780" y="780"/>
                  </a:cubicBezTo>
                  <a:cubicBezTo>
                    <a:pt x="862" y="780"/>
                    <a:pt x="940" y="729"/>
                    <a:pt x="975" y="647"/>
                  </a:cubicBezTo>
                  <a:cubicBezTo>
                    <a:pt x="990" y="566"/>
                    <a:pt x="959" y="468"/>
                    <a:pt x="893" y="421"/>
                  </a:cubicBezTo>
                  <a:lnTo>
                    <a:pt x="308" y="32"/>
                  </a:lnTo>
                  <a:cubicBezTo>
                    <a:pt x="258" y="1"/>
                    <a:pt x="211" y="1"/>
                    <a:pt x="16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2"/>
            <p:cNvSpPr/>
            <p:nvPr/>
          </p:nvSpPr>
          <p:spPr>
            <a:xfrm>
              <a:off x="380650" y="2382325"/>
              <a:ext cx="24775" cy="19500"/>
            </a:xfrm>
            <a:custGeom>
              <a:rect b="b" l="l" r="r" t="t"/>
              <a:pathLst>
                <a:path extrusionOk="0" h="780" w="991">
                  <a:moveTo>
                    <a:pt x="827" y="1"/>
                  </a:moveTo>
                  <a:cubicBezTo>
                    <a:pt x="780" y="1"/>
                    <a:pt x="729" y="1"/>
                    <a:pt x="682" y="32"/>
                  </a:cubicBezTo>
                  <a:lnTo>
                    <a:pt x="98" y="421"/>
                  </a:lnTo>
                  <a:cubicBezTo>
                    <a:pt x="32" y="468"/>
                    <a:pt x="0" y="566"/>
                    <a:pt x="16" y="647"/>
                  </a:cubicBezTo>
                  <a:cubicBezTo>
                    <a:pt x="47" y="729"/>
                    <a:pt x="129" y="780"/>
                    <a:pt x="211" y="780"/>
                  </a:cubicBezTo>
                  <a:cubicBezTo>
                    <a:pt x="242" y="780"/>
                    <a:pt x="293" y="760"/>
                    <a:pt x="324" y="745"/>
                  </a:cubicBezTo>
                  <a:lnTo>
                    <a:pt x="893" y="355"/>
                  </a:lnTo>
                  <a:cubicBezTo>
                    <a:pt x="940" y="324"/>
                    <a:pt x="975" y="293"/>
                    <a:pt x="990" y="227"/>
                  </a:cubicBezTo>
                  <a:cubicBezTo>
                    <a:pt x="990" y="176"/>
                    <a:pt x="990" y="129"/>
                    <a:pt x="955" y="78"/>
                  </a:cubicBezTo>
                  <a:cubicBezTo>
                    <a:pt x="924" y="47"/>
                    <a:pt x="877" y="16"/>
                    <a:pt x="82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22"/>
          <p:cNvGrpSpPr/>
          <p:nvPr/>
        </p:nvGrpSpPr>
        <p:grpSpPr>
          <a:xfrm>
            <a:off x="3781147" y="2156849"/>
            <a:ext cx="237873" cy="265403"/>
            <a:chOff x="269375" y="2251200"/>
            <a:chExt cx="203850" cy="301150"/>
          </a:xfrm>
        </p:grpSpPr>
        <p:sp>
          <p:nvSpPr>
            <p:cNvPr id="1530" name="Google Shape;1530;p22"/>
            <p:cNvSpPr/>
            <p:nvPr/>
          </p:nvSpPr>
          <p:spPr>
            <a:xfrm>
              <a:off x="269375" y="2251200"/>
              <a:ext cx="203850" cy="252450"/>
            </a:xfrm>
            <a:custGeom>
              <a:rect b="b" l="l" r="r" t="t"/>
              <a:pathLst>
                <a:path extrusionOk="0" h="10098" w="8154">
                  <a:moveTo>
                    <a:pt x="5254" y="3890"/>
                  </a:moveTo>
                  <a:cubicBezTo>
                    <a:pt x="5300" y="3890"/>
                    <a:pt x="5346" y="3897"/>
                    <a:pt x="5391" y="3913"/>
                  </a:cubicBezTo>
                  <a:cubicBezTo>
                    <a:pt x="5539" y="3979"/>
                    <a:pt x="5636" y="4123"/>
                    <a:pt x="5636" y="4271"/>
                  </a:cubicBezTo>
                  <a:cubicBezTo>
                    <a:pt x="5636" y="4497"/>
                    <a:pt x="5457" y="4661"/>
                    <a:pt x="5246" y="4661"/>
                  </a:cubicBezTo>
                  <a:cubicBezTo>
                    <a:pt x="5083" y="4661"/>
                    <a:pt x="4939" y="4564"/>
                    <a:pt x="4888" y="4431"/>
                  </a:cubicBezTo>
                  <a:cubicBezTo>
                    <a:pt x="4822" y="4287"/>
                    <a:pt x="4857" y="4108"/>
                    <a:pt x="4970" y="3995"/>
                  </a:cubicBezTo>
                  <a:cubicBezTo>
                    <a:pt x="5048" y="3927"/>
                    <a:pt x="5150" y="3890"/>
                    <a:pt x="5254" y="3890"/>
                  </a:cubicBezTo>
                  <a:close/>
                  <a:moveTo>
                    <a:pt x="2706" y="8166"/>
                  </a:moveTo>
                  <a:cubicBezTo>
                    <a:pt x="2757" y="8166"/>
                    <a:pt x="2808" y="8177"/>
                    <a:pt x="2858" y="8199"/>
                  </a:cubicBezTo>
                  <a:cubicBezTo>
                    <a:pt x="3006" y="8246"/>
                    <a:pt x="3103" y="8394"/>
                    <a:pt x="3103" y="8558"/>
                  </a:cubicBezTo>
                  <a:cubicBezTo>
                    <a:pt x="3103" y="8768"/>
                    <a:pt x="2924" y="8948"/>
                    <a:pt x="2713" y="8948"/>
                  </a:cubicBezTo>
                  <a:cubicBezTo>
                    <a:pt x="2565" y="8948"/>
                    <a:pt x="2421" y="8850"/>
                    <a:pt x="2355" y="8702"/>
                  </a:cubicBezTo>
                  <a:cubicBezTo>
                    <a:pt x="2289" y="8558"/>
                    <a:pt x="2324" y="8394"/>
                    <a:pt x="2437" y="8281"/>
                  </a:cubicBezTo>
                  <a:cubicBezTo>
                    <a:pt x="2511" y="8207"/>
                    <a:pt x="2608" y="8166"/>
                    <a:pt x="2706" y="8166"/>
                  </a:cubicBezTo>
                  <a:close/>
                  <a:moveTo>
                    <a:pt x="4272" y="0"/>
                  </a:moveTo>
                  <a:cubicBezTo>
                    <a:pt x="4272" y="0"/>
                    <a:pt x="4077" y="390"/>
                    <a:pt x="2713" y="974"/>
                  </a:cubicBezTo>
                  <a:cubicBezTo>
                    <a:pt x="2776" y="1949"/>
                    <a:pt x="3575" y="3118"/>
                    <a:pt x="2518" y="3118"/>
                  </a:cubicBezTo>
                  <a:cubicBezTo>
                    <a:pt x="1934" y="3118"/>
                    <a:pt x="1770" y="2225"/>
                    <a:pt x="1739" y="1493"/>
                  </a:cubicBezTo>
                  <a:cubicBezTo>
                    <a:pt x="1217" y="1882"/>
                    <a:pt x="796" y="2385"/>
                    <a:pt x="535" y="2985"/>
                  </a:cubicBezTo>
                  <a:cubicBezTo>
                    <a:pt x="749" y="3652"/>
                    <a:pt x="1170" y="4252"/>
                    <a:pt x="1739" y="4661"/>
                  </a:cubicBezTo>
                  <a:cubicBezTo>
                    <a:pt x="2462" y="5177"/>
                    <a:pt x="2317" y="5688"/>
                    <a:pt x="1764" y="5688"/>
                  </a:cubicBezTo>
                  <a:cubicBezTo>
                    <a:pt x="1360" y="5688"/>
                    <a:pt x="740" y="5416"/>
                    <a:pt x="83" y="4677"/>
                  </a:cubicBezTo>
                  <a:cubicBezTo>
                    <a:pt x="17" y="5129"/>
                    <a:pt x="1" y="5569"/>
                    <a:pt x="1" y="6025"/>
                  </a:cubicBezTo>
                  <a:lnTo>
                    <a:pt x="1" y="6543"/>
                  </a:lnTo>
                  <a:cubicBezTo>
                    <a:pt x="406" y="6851"/>
                    <a:pt x="862" y="7077"/>
                    <a:pt x="1349" y="7194"/>
                  </a:cubicBezTo>
                  <a:cubicBezTo>
                    <a:pt x="2094" y="7318"/>
                    <a:pt x="1976" y="8218"/>
                    <a:pt x="1094" y="8218"/>
                  </a:cubicBezTo>
                  <a:cubicBezTo>
                    <a:pt x="840" y="8218"/>
                    <a:pt x="523" y="8143"/>
                    <a:pt x="145" y="7954"/>
                  </a:cubicBezTo>
                  <a:lnTo>
                    <a:pt x="145" y="7954"/>
                  </a:lnTo>
                  <a:cubicBezTo>
                    <a:pt x="391" y="9318"/>
                    <a:pt x="909" y="10097"/>
                    <a:pt x="1739" y="10097"/>
                  </a:cubicBezTo>
                  <a:cubicBezTo>
                    <a:pt x="3493" y="10097"/>
                    <a:pt x="4077" y="9143"/>
                    <a:pt x="4077" y="9143"/>
                  </a:cubicBezTo>
                  <a:cubicBezTo>
                    <a:pt x="4077" y="9143"/>
                    <a:pt x="4662" y="10097"/>
                    <a:pt x="6416" y="10097"/>
                  </a:cubicBezTo>
                  <a:cubicBezTo>
                    <a:pt x="7179" y="10097"/>
                    <a:pt x="7698" y="9415"/>
                    <a:pt x="7959" y="8231"/>
                  </a:cubicBezTo>
                  <a:lnTo>
                    <a:pt x="7959" y="8231"/>
                  </a:lnTo>
                  <a:cubicBezTo>
                    <a:pt x="7660" y="8276"/>
                    <a:pt x="7397" y="8296"/>
                    <a:pt x="7167" y="8296"/>
                  </a:cubicBezTo>
                  <a:cubicBezTo>
                    <a:pt x="5427" y="8296"/>
                    <a:pt x="5577" y="7150"/>
                    <a:pt x="6198" y="7150"/>
                  </a:cubicBezTo>
                  <a:cubicBezTo>
                    <a:pt x="6266" y="7150"/>
                    <a:pt x="6339" y="7164"/>
                    <a:pt x="6416" y="7194"/>
                  </a:cubicBezTo>
                  <a:cubicBezTo>
                    <a:pt x="6572" y="7259"/>
                    <a:pt x="6751" y="7286"/>
                    <a:pt x="6942" y="7286"/>
                  </a:cubicBezTo>
                  <a:cubicBezTo>
                    <a:pt x="7325" y="7286"/>
                    <a:pt x="7751" y="7176"/>
                    <a:pt x="8119" y="7046"/>
                  </a:cubicBezTo>
                  <a:cubicBezTo>
                    <a:pt x="8154" y="6722"/>
                    <a:pt x="8154" y="6380"/>
                    <a:pt x="8154" y="6025"/>
                  </a:cubicBezTo>
                  <a:cubicBezTo>
                    <a:pt x="8154" y="5748"/>
                    <a:pt x="8134" y="5472"/>
                    <a:pt x="8103" y="5210"/>
                  </a:cubicBezTo>
                  <a:cubicBezTo>
                    <a:pt x="7713" y="5585"/>
                    <a:pt x="7226" y="5943"/>
                    <a:pt x="6805" y="6025"/>
                  </a:cubicBezTo>
                  <a:cubicBezTo>
                    <a:pt x="6730" y="6040"/>
                    <a:pt x="6660" y="6047"/>
                    <a:pt x="6594" y="6047"/>
                  </a:cubicBezTo>
                  <a:cubicBezTo>
                    <a:pt x="5808" y="6047"/>
                    <a:pt x="5711" y="5051"/>
                    <a:pt x="6610" y="5051"/>
                  </a:cubicBezTo>
                  <a:cubicBezTo>
                    <a:pt x="7129" y="5051"/>
                    <a:pt x="7550" y="4528"/>
                    <a:pt x="7811" y="4057"/>
                  </a:cubicBezTo>
                  <a:cubicBezTo>
                    <a:pt x="7616" y="3554"/>
                    <a:pt x="7374" y="3051"/>
                    <a:pt x="7062" y="2595"/>
                  </a:cubicBezTo>
                  <a:cubicBezTo>
                    <a:pt x="6617" y="3185"/>
                    <a:pt x="6198" y="3395"/>
                    <a:pt x="5895" y="3395"/>
                  </a:cubicBezTo>
                  <a:cubicBezTo>
                    <a:pt x="5436" y="3395"/>
                    <a:pt x="5244" y="2913"/>
                    <a:pt x="5636" y="2533"/>
                  </a:cubicBezTo>
                  <a:cubicBezTo>
                    <a:pt x="5893" y="2256"/>
                    <a:pt x="6108" y="1949"/>
                    <a:pt x="6267" y="1606"/>
                  </a:cubicBezTo>
                  <a:cubicBezTo>
                    <a:pt x="5683" y="974"/>
                    <a:pt x="5001" y="437"/>
                    <a:pt x="427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2"/>
            <p:cNvSpPr/>
            <p:nvPr/>
          </p:nvSpPr>
          <p:spPr>
            <a:xfrm>
              <a:off x="366425" y="2295025"/>
              <a:ext cx="9775" cy="257325"/>
            </a:xfrm>
            <a:custGeom>
              <a:rect b="b" l="l" r="r" t="t"/>
              <a:pathLst>
                <a:path extrusionOk="0" h="10293" w="391">
                  <a:moveTo>
                    <a:pt x="195" y="1"/>
                  </a:moveTo>
                  <a:cubicBezTo>
                    <a:pt x="82" y="1"/>
                    <a:pt x="0" y="83"/>
                    <a:pt x="0" y="196"/>
                  </a:cubicBezTo>
                  <a:lnTo>
                    <a:pt x="0" y="10098"/>
                  </a:lnTo>
                  <a:cubicBezTo>
                    <a:pt x="0" y="10215"/>
                    <a:pt x="82" y="10293"/>
                    <a:pt x="195" y="10293"/>
                  </a:cubicBezTo>
                  <a:cubicBezTo>
                    <a:pt x="308" y="10293"/>
                    <a:pt x="390" y="10215"/>
                    <a:pt x="390" y="10098"/>
                  </a:cubicBezTo>
                  <a:lnTo>
                    <a:pt x="390" y="196"/>
                  </a:lnTo>
                  <a:cubicBezTo>
                    <a:pt x="390" y="83"/>
                    <a:pt x="308" y="1"/>
                    <a:pt x="195"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2"/>
            <p:cNvSpPr/>
            <p:nvPr/>
          </p:nvSpPr>
          <p:spPr>
            <a:xfrm>
              <a:off x="337200" y="2421100"/>
              <a:ext cx="24775" cy="19700"/>
            </a:xfrm>
            <a:custGeom>
              <a:rect b="b" l="l" r="r" t="t"/>
              <a:pathLst>
                <a:path extrusionOk="0" h="788" w="991">
                  <a:moveTo>
                    <a:pt x="201" y="1"/>
                  </a:moveTo>
                  <a:cubicBezTo>
                    <a:pt x="188" y="1"/>
                    <a:pt x="174" y="3"/>
                    <a:pt x="160" y="8"/>
                  </a:cubicBezTo>
                  <a:cubicBezTo>
                    <a:pt x="113" y="24"/>
                    <a:pt x="63" y="40"/>
                    <a:pt x="32" y="86"/>
                  </a:cubicBezTo>
                  <a:cubicBezTo>
                    <a:pt x="0" y="137"/>
                    <a:pt x="0" y="184"/>
                    <a:pt x="0" y="234"/>
                  </a:cubicBezTo>
                  <a:cubicBezTo>
                    <a:pt x="16" y="281"/>
                    <a:pt x="47" y="332"/>
                    <a:pt x="98" y="363"/>
                  </a:cubicBezTo>
                  <a:lnTo>
                    <a:pt x="667" y="753"/>
                  </a:lnTo>
                  <a:cubicBezTo>
                    <a:pt x="698" y="768"/>
                    <a:pt x="745" y="788"/>
                    <a:pt x="780" y="788"/>
                  </a:cubicBezTo>
                  <a:cubicBezTo>
                    <a:pt x="862" y="788"/>
                    <a:pt x="940" y="721"/>
                    <a:pt x="975" y="640"/>
                  </a:cubicBezTo>
                  <a:cubicBezTo>
                    <a:pt x="990" y="558"/>
                    <a:pt x="959" y="476"/>
                    <a:pt x="893" y="429"/>
                  </a:cubicBezTo>
                  <a:lnTo>
                    <a:pt x="308" y="40"/>
                  </a:lnTo>
                  <a:cubicBezTo>
                    <a:pt x="272" y="17"/>
                    <a:pt x="237" y="1"/>
                    <a:pt x="201"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2"/>
            <p:cNvSpPr/>
            <p:nvPr/>
          </p:nvSpPr>
          <p:spPr>
            <a:xfrm>
              <a:off x="380650" y="2421100"/>
              <a:ext cx="24775" cy="19700"/>
            </a:xfrm>
            <a:custGeom>
              <a:rect b="b" l="l" r="r" t="t"/>
              <a:pathLst>
                <a:path extrusionOk="0" h="788" w="991">
                  <a:moveTo>
                    <a:pt x="787" y="1"/>
                  </a:moveTo>
                  <a:cubicBezTo>
                    <a:pt x="752" y="1"/>
                    <a:pt x="716" y="17"/>
                    <a:pt x="682" y="40"/>
                  </a:cubicBezTo>
                  <a:lnTo>
                    <a:pt x="98" y="429"/>
                  </a:lnTo>
                  <a:cubicBezTo>
                    <a:pt x="32" y="476"/>
                    <a:pt x="0" y="558"/>
                    <a:pt x="16" y="640"/>
                  </a:cubicBezTo>
                  <a:cubicBezTo>
                    <a:pt x="47" y="721"/>
                    <a:pt x="129" y="788"/>
                    <a:pt x="211" y="788"/>
                  </a:cubicBezTo>
                  <a:cubicBezTo>
                    <a:pt x="242" y="788"/>
                    <a:pt x="293" y="768"/>
                    <a:pt x="324" y="753"/>
                  </a:cubicBezTo>
                  <a:lnTo>
                    <a:pt x="893" y="363"/>
                  </a:lnTo>
                  <a:cubicBezTo>
                    <a:pt x="940" y="332"/>
                    <a:pt x="975" y="281"/>
                    <a:pt x="990" y="234"/>
                  </a:cubicBezTo>
                  <a:cubicBezTo>
                    <a:pt x="990" y="184"/>
                    <a:pt x="990" y="137"/>
                    <a:pt x="955" y="86"/>
                  </a:cubicBezTo>
                  <a:cubicBezTo>
                    <a:pt x="924" y="40"/>
                    <a:pt x="877" y="24"/>
                    <a:pt x="827" y="8"/>
                  </a:cubicBezTo>
                  <a:cubicBezTo>
                    <a:pt x="814" y="3"/>
                    <a:pt x="800" y="1"/>
                    <a:pt x="78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2"/>
            <p:cNvSpPr/>
            <p:nvPr/>
          </p:nvSpPr>
          <p:spPr>
            <a:xfrm>
              <a:off x="337200" y="2382325"/>
              <a:ext cx="24775" cy="19500"/>
            </a:xfrm>
            <a:custGeom>
              <a:rect b="b" l="l" r="r" t="t"/>
              <a:pathLst>
                <a:path extrusionOk="0" h="780" w="991">
                  <a:moveTo>
                    <a:pt x="160" y="1"/>
                  </a:moveTo>
                  <a:cubicBezTo>
                    <a:pt x="113" y="16"/>
                    <a:pt x="63" y="47"/>
                    <a:pt x="32" y="78"/>
                  </a:cubicBezTo>
                  <a:cubicBezTo>
                    <a:pt x="0" y="129"/>
                    <a:pt x="0" y="176"/>
                    <a:pt x="0" y="227"/>
                  </a:cubicBezTo>
                  <a:cubicBezTo>
                    <a:pt x="16" y="293"/>
                    <a:pt x="47" y="324"/>
                    <a:pt x="98" y="355"/>
                  </a:cubicBezTo>
                  <a:lnTo>
                    <a:pt x="667" y="745"/>
                  </a:lnTo>
                  <a:cubicBezTo>
                    <a:pt x="698" y="760"/>
                    <a:pt x="745" y="780"/>
                    <a:pt x="780" y="780"/>
                  </a:cubicBezTo>
                  <a:cubicBezTo>
                    <a:pt x="862" y="780"/>
                    <a:pt x="940" y="729"/>
                    <a:pt x="975" y="647"/>
                  </a:cubicBezTo>
                  <a:cubicBezTo>
                    <a:pt x="990" y="566"/>
                    <a:pt x="959" y="468"/>
                    <a:pt x="893" y="421"/>
                  </a:cubicBezTo>
                  <a:lnTo>
                    <a:pt x="308" y="32"/>
                  </a:lnTo>
                  <a:cubicBezTo>
                    <a:pt x="258" y="1"/>
                    <a:pt x="211" y="1"/>
                    <a:pt x="16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2"/>
            <p:cNvSpPr/>
            <p:nvPr/>
          </p:nvSpPr>
          <p:spPr>
            <a:xfrm>
              <a:off x="380650" y="2382325"/>
              <a:ext cx="24775" cy="19500"/>
            </a:xfrm>
            <a:custGeom>
              <a:rect b="b" l="l" r="r" t="t"/>
              <a:pathLst>
                <a:path extrusionOk="0" h="780" w="991">
                  <a:moveTo>
                    <a:pt x="827" y="1"/>
                  </a:moveTo>
                  <a:cubicBezTo>
                    <a:pt x="780" y="1"/>
                    <a:pt x="729" y="1"/>
                    <a:pt x="682" y="32"/>
                  </a:cubicBezTo>
                  <a:lnTo>
                    <a:pt x="98" y="421"/>
                  </a:lnTo>
                  <a:cubicBezTo>
                    <a:pt x="32" y="468"/>
                    <a:pt x="0" y="566"/>
                    <a:pt x="16" y="647"/>
                  </a:cubicBezTo>
                  <a:cubicBezTo>
                    <a:pt x="47" y="729"/>
                    <a:pt x="129" y="780"/>
                    <a:pt x="211" y="780"/>
                  </a:cubicBezTo>
                  <a:cubicBezTo>
                    <a:pt x="242" y="780"/>
                    <a:pt x="293" y="760"/>
                    <a:pt x="324" y="745"/>
                  </a:cubicBezTo>
                  <a:lnTo>
                    <a:pt x="893" y="355"/>
                  </a:lnTo>
                  <a:cubicBezTo>
                    <a:pt x="940" y="324"/>
                    <a:pt x="975" y="293"/>
                    <a:pt x="990" y="227"/>
                  </a:cubicBezTo>
                  <a:cubicBezTo>
                    <a:pt x="990" y="176"/>
                    <a:pt x="990" y="129"/>
                    <a:pt x="955" y="78"/>
                  </a:cubicBezTo>
                  <a:cubicBezTo>
                    <a:pt x="924" y="47"/>
                    <a:pt x="877" y="16"/>
                    <a:pt x="82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22"/>
          <p:cNvGrpSpPr/>
          <p:nvPr/>
        </p:nvGrpSpPr>
        <p:grpSpPr>
          <a:xfrm>
            <a:off x="5039247" y="3790899"/>
            <a:ext cx="237873" cy="265403"/>
            <a:chOff x="269375" y="2251200"/>
            <a:chExt cx="203850" cy="301150"/>
          </a:xfrm>
        </p:grpSpPr>
        <p:sp>
          <p:nvSpPr>
            <p:cNvPr id="1537" name="Google Shape;1537;p22"/>
            <p:cNvSpPr/>
            <p:nvPr/>
          </p:nvSpPr>
          <p:spPr>
            <a:xfrm>
              <a:off x="269375" y="2251200"/>
              <a:ext cx="203850" cy="252450"/>
            </a:xfrm>
            <a:custGeom>
              <a:rect b="b" l="l" r="r" t="t"/>
              <a:pathLst>
                <a:path extrusionOk="0" h="10098" w="8154">
                  <a:moveTo>
                    <a:pt x="5254" y="3890"/>
                  </a:moveTo>
                  <a:cubicBezTo>
                    <a:pt x="5300" y="3890"/>
                    <a:pt x="5346" y="3897"/>
                    <a:pt x="5391" y="3913"/>
                  </a:cubicBezTo>
                  <a:cubicBezTo>
                    <a:pt x="5539" y="3979"/>
                    <a:pt x="5636" y="4123"/>
                    <a:pt x="5636" y="4271"/>
                  </a:cubicBezTo>
                  <a:cubicBezTo>
                    <a:pt x="5636" y="4497"/>
                    <a:pt x="5457" y="4661"/>
                    <a:pt x="5246" y="4661"/>
                  </a:cubicBezTo>
                  <a:cubicBezTo>
                    <a:pt x="5083" y="4661"/>
                    <a:pt x="4939" y="4564"/>
                    <a:pt x="4888" y="4431"/>
                  </a:cubicBezTo>
                  <a:cubicBezTo>
                    <a:pt x="4822" y="4287"/>
                    <a:pt x="4857" y="4108"/>
                    <a:pt x="4970" y="3995"/>
                  </a:cubicBezTo>
                  <a:cubicBezTo>
                    <a:pt x="5048" y="3927"/>
                    <a:pt x="5150" y="3890"/>
                    <a:pt x="5254" y="3890"/>
                  </a:cubicBezTo>
                  <a:close/>
                  <a:moveTo>
                    <a:pt x="2706" y="8166"/>
                  </a:moveTo>
                  <a:cubicBezTo>
                    <a:pt x="2757" y="8166"/>
                    <a:pt x="2808" y="8177"/>
                    <a:pt x="2858" y="8199"/>
                  </a:cubicBezTo>
                  <a:cubicBezTo>
                    <a:pt x="3006" y="8246"/>
                    <a:pt x="3103" y="8394"/>
                    <a:pt x="3103" y="8558"/>
                  </a:cubicBezTo>
                  <a:cubicBezTo>
                    <a:pt x="3103" y="8768"/>
                    <a:pt x="2924" y="8948"/>
                    <a:pt x="2713" y="8948"/>
                  </a:cubicBezTo>
                  <a:cubicBezTo>
                    <a:pt x="2565" y="8948"/>
                    <a:pt x="2421" y="8850"/>
                    <a:pt x="2355" y="8702"/>
                  </a:cubicBezTo>
                  <a:cubicBezTo>
                    <a:pt x="2289" y="8558"/>
                    <a:pt x="2324" y="8394"/>
                    <a:pt x="2437" y="8281"/>
                  </a:cubicBezTo>
                  <a:cubicBezTo>
                    <a:pt x="2511" y="8207"/>
                    <a:pt x="2608" y="8166"/>
                    <a:pt x="2706" y="8166"/>
                  </a:cubicBezTo>
                  <a:close/>
                  <a:moveTo>
                    <a:pt x="4272" y="0"/>
                  </a:moveTo>
                  <a:cubicBezTo>
                    <a:pt x="4272" y="0"/>
                    <a:pt x="4077" y="390"/>
                    <a:pt x="2713" y="974"/>
                  </a:cubicBezTo>
                  <a:cubicBezTo>
                    <a:pt x="2776" y="1949"/>
                    <a:pt x="3575" y="3118"/>
                    <a:pt x="2518" y="3118"/>
                  </a:cubicBezTo>
                  <a:cubicBezTo>
                    <a:pt x="1934" y="3118"/>
                    <a:pt x="1770" y="2225"/>
                    <a:pt x="1739" y="1493"/>
                  </a:cubicBezTo>
                  <a:cubicBezTo>
                    <a:pt x="1217" y="1882"/>
                    <a:pt x="796" y="2385"/>
                    <a:pt x="535" y="2985"/>
                  </a:cubicBezTo>
                  <a:cubicBezTo>
                    <a:pt x="749" y="3652"/>
                    <a:pt x="1170" y="4252"/>
                    <a:pt x="1739" y="4661"/>
                  </a:cubicBezTo>
                  <a:cubicBezTo>
                    <a:pt x="2462" y="5177"/>
                    <a:pt x="2317" y="5688"/>
                    <a:pt x="1764" y="5688"/>
                  </a:cubicBezTo>
                  <a:cubicBezTo>
                    <a:pt x="1360" y="5688"/>
                    <a:pt x="740" y="5416"/>
                    <a:pt x="83" y="4677"/>
                  </a:cubicBezTo>
                  <a:cubicBezTo>
                    <a:pt x="17" y="5129"/>
                    <a:pt x="1" y="5569"/>
                    <a:pt x="1" y="6025"/>
                  </a:cubicBezTo>
                  <a:lnTo>
                    <a:pt x="1" y="6543"/>
                  </a:lnTo>
                  <a:cubicBezTo>
                    <a:pt x="406" y="6851"/>
                    <a:pt x="862" y="7077"/>
                    <a:pt x="1349" y="7194"/>
                  </a:cubicBezTo>
                  <a:cubicBezTo>
                    <a:pt x="2094" y="7318"/>
                    <a:pt x="1976" y="8218"/>
                    <a:pt x="1094" y="8218"/>
                  </a:cubicBezTo>
                  <a:cubicBezTo>
                    <a:pt x="840" y="8218"/>
                    <a:pt x="523" y="8143"/>
                    <a:pt x="145" y="7954"/>
                  </a:cubicBezTo>
                  <a:lnTo>
                    <a:pt x="145" y="7954"/>
                  </a:lnTo>
                  <a:cubicBezTo>
                    <a:pt x="391" y="9318"/>
                    <a:pt x="909" y="10097"/>
                    <a:pt x="1739" y="10097"/>
                  </a:cubicBezTo>
                  <a:cubicBezTo>
                    <a:pt x="3493" y="10097"/>
                    <a:pt x="4077" y="9143"/>
                    <a:pt x="4077" y="9143"/>
                  </a:cubicBezTo>
                  <a:cubicBezTo>
                    <a:pt x="4077" y="9143"/>
                    <a:pt x="4662" y="10097"/>
                    <a:pt x="6416" y="10097"/>
                  </a:cubicBezTo>
                  <a:cubicBezTo>
                    <a:pt x="7179" y="10097"/>
                    <a:pt x="7698" y="9415"/>
                    <a:pt x="7959" y="8231"/>
                  </a:cubicBezTo>
                  <a:lnTo>
                    <a:pt x="7959" y="8231"/>
                  </a:lnTo>
                  <a:cubicBezTo>
                    <a:pt x="7660" y="8276"/>
                    <a:pt x="7397" y="8296"/>
                    <a:pt x="7167" y="8296"/>
                  </a:cubicBezTo>
                  <a:cubicBezTo>
                    <a:pt x="5427" y="8296"/>
                    <a:pt x="5577" y="7150"/>
                    <a:pt x="6198" y="7150"/>
                  </a:cubicBezTo>
                  <a:cubicBezTo>
                    <a:pt x="6266" y="7150"/>
                    <a:pt x="6339" y="7164"/>
                    <a:pt x="6416" y="7194"/>
                  </a:cubicBezTo>
                  <a:cubicBezTo>
                    <a:pt x="6572" y="7259"/>
                    <a:pt x="6751" y="7286"/>
                    <a:pt x="6942" y="7286"/>
                  </a:cubicBezTo>
                  <a:cubicBezTo>
                    <a:pt x="7325" y="7286"/>
                    <a:pt x="7751" y="7176"/>
                    <a:pt x="8119" y="7046"/>
                  </a:cubicBezTo>
                  <a:cubicBezTo>
                    <a:pt x="8154" y="6722"/>
                    <a:pt x="8154" y="6380"/>
                    <a:pt x="8154" y="6025"/>
                  </a:cubicBezTo>
                  <a:cubicBezTo>
                    <a:pt x="8154" y="5748"/>
                    <a:pt x="8134" y="5472"/>
                    <a:pt x="8103" y="5210"/>
                  </a:cubicBezTo>
                  <a:cubicBezTo>
                    <a:pt x="7713" y="5585"/>
                    <a:pt x="7226" y="5943"/>
                    <a:pt x="6805" y="6025"/>
                  </a:cubicBezTo>
                  <a:cubicBezTo>
                    <a:pt x="6730" y="6040"/>
                    <a:pt x="6660" y="6047"/>
                    <a:pt x="6594" y="6047"/>
                  </a:cubicBezTo>
                  <a:cubicBezTo>
                    <a:pt x="5808" y="6047"/>
                    <a:pt x="5711" y="5051"/>
                    <a:pt x="6610" y="5051"/>
                  </a:cubicBezTo>
                  <a:cubicBezTo>
                    <a:pt x="7129" y="5051"/>
                    <a:pt x="7550" y="4528"/>
                    <a:pt x="7811" y="4057"/>
                  </a:cubicBezTo>
                  <a:cubicBezTo>
                    <a:pt x="7616" y="3554"/>
                    <a:pt x="7374" y="3051"/>
                    <a:pt x="7062" y="2595"/>
                  </a:cubicBezTo>
                  <a:cubicBezTo>
                    <a:pt x="6617" y="3185"/>
                    <a:pt x="6198" y="3395"/>
                    <a:pt x="5895" y="3395"/>
                  </a:cubicBezTo>
                  <a:cubicBezTo>
                    <a:pt x="5436" y="3395"/>
                    <a:pt x="5244" y="2913"/>
                    <a:pt x="5636" y="2533"/>
                  </a:cubicBezTo>
                  <a:cubicBezTo>
                    <a:pt x="5893" y="2256"/>
                    <a:pt x="6108" y="1949"/>
                    <a:pt x="6267" y="1606"/>
                  </a:cubicBezTo>
                  <a:cubicBezTo>
                    <a:pt x="5683" y="974"/>
                    <a:pt x="5001" y="437"/>
                    <a:pt x="427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2"/>
            <p:cNvSpPr/>
            <p:nvPr/>
          </p:nvSpPr>
          <p:spPr>
            <a:xfrm>
              <a:off x="366425" y="2295025"/>
              <a:ext cx="9775" cy="257325"/>
            </a:xfrm>
            <a:custGeom>
              <a:rect b="b" l="l" r="r" t="t"/>
              <a:pathLst>
                <a:path extrusionOk="0" h="10293" w="391">
                  <a:moveTo>
                    <a:pt x="195" y="1"/>
                  </a:moveTo>
                  <a:cubicBezTo>
                    <a:pt x="82" y="1"/>
                    <a:pt x="0" y="83"/>
                    <a:pt x="0" y="196"/>
                  </a:cubicBezTo>
                  <a:lnTo>
                    <a:pt x="0" y="10098"/>
                  </a:lnTo>
                  <a:cubicBezTo>
                    <a:pt x="0" y="10215"/>
                    <a:pt x="82" y="10293"/>
                    <a:pt x="195" y="10293"/>
                  </a:cubicBezTo>
                  <a:cubicBezTo>
                    <a:pt x="308" y="10293"/>
                    <a:pt x="390" y="10215"/>
                    <a:pt x="390" y="10098"/>
                  </a:cubicBezTo>
                  <a:lnTo>
                    <a:pt x="390" y="196"/>
                  </a:lnTo>
                  <a:cubicBezTo>
                    <a:pt x="390" y="83"/>
                    <a:pt x="308" y="1"/>
                    <a:pt x="195"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2"/>
            <p:cNvSpPr/>
            <p:nvPr/>
          </p:nvSpPr>
          <p:spPr>
            <a:xfrm>
              <a:off x="337200" y="2421100"/>
              <a:ext cx="24775" cy="19700"/>
            </a:xfrm>
            <a:custGeom>
              <a:rect b="b" l="l" r="r" t="t"/>
              <a:pathLst>
                <a:path extrusionOk="0" h="788" w="991">
                  <a:moveTo>
                    <a:pt x="201" y="1"/>
                  </a:moveTo>
                  <a:cubicBezTo>
                    <a:pt x="188" y="1"/>
                    <a:pt x="174" y="3"/>
                    <a:pt x="160" y="8"/>
                  </a:cubicBezTo>
                  <a:cubicBezTo>
                    <a:pt x="113" y="24"/>
                    <a:pt x="63" y="40"/>
                    <a:pt x="32" y="86"/>
                  </a:cubicBezTo>
                  <a:cubicBezTo>
                    <a:pt x="0" y="137"/>
                    <a:pt x="0" y="184"/>
                    <a:pt x="0" y="234"/>
                  </a:cubicBezTo>
                  <a:cubicBezTo>
                    <a:pt x="16" y="281"/>
                    <a:pt x="47" y="332"/>
                    <a:pt x="98" y="363"/>
                  </a:cubicBezTo>
                  <a:lnTo>
                    <a:pt x="667" y="753"/>
                  </a:lnTo>
                  <a:cubicBezTo>
                    <a:pt x="698" y="768"/>
                    <a:pt x="745" y="788"/>
                    <a:pt x="780" y="788"/>
                  </a:cubicBezTo>
                  <a:cubicBezTo>
                    <a:pt x="862" y="788"/>
                    <a:pt x="940" y="721"/>
                    <a:pt x="975" y="640"/>
                  </a:cubicBezTo>
                  <a:cubicBezTo>
                    <a:pt x="990" y="558"/>
                    <a:pt x="959" y="476"/>
                    <a:pt x="893" y="429"/>
                  </a:cubicBezTo>
                  <a:lnTo>
                    <a:pt x="308" y="40"/>
                  </a:lnTo>
                  <a:cubicBezTo>
                    <a:pt x="272" y="17"/>
                    <a:pt x="237" y="1"/>
                    <a:pt x="201"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2"/>
            <p:cNvSpPr/>
            <p:nvPr/>
          </p:nvSpPr>
          <p:spPr>
            <a:xfrm>
              <a:off x="380650" y="2421100"/>
              <a:ext cx="24775" cy="19700"/>
            </a:xfrm>
            <a:custGeom>
              <a:rect b="b" l="l" r="r" t="t"/>
              <a:pathLst>
                <a:path extrusionOk="0" h="788" w="991">
                  <a:moveTo>
                    <a:pt x="787" y="1"/>
                  </a:moveTo>
                  <a:cubicBezTo>
                    <a:pt x="752" y="1"/>
                    <a:pt x="716" y="17"/>
                    <a:pt x="682" y="40"/>
                  </a:cubicBezTo>
                  <a:lnTo>
                    <a:pt x="98" y="429"/>
                  </a:lnTo>
                  <a:cubicBezTo>
                    <a:pt x="32" y="476"/>
                    <a:pt x="0" y="558"/>
                    <a:pt x="16" y="640"/>
                  </a:cubicBezTo>
                  <a:cubicBezTo>
                    <a:pt x="47" y="721"/>
                    <a:pt x="129" y="788"/>
                    <a:pt x="211" y="788"/>
                  </a:cubicBezTo>
                  <a:cubicBezTo>
                    <a:pt x="242" y="788"/>
                    <a:pt x="293" y="768"/>
                    <a:pt x="324" y="753"/>
                  </a:cubicBezTo>
                  <a:lnTo>
                    <a:pt x="893" y="363"/>
                  </a:lnTo>
                  <a:cubicBezTo>
                    <a:pt x="940" y="332"/>
                    <a:pt x="975" y="281"/>
                    <a:pt x="990" y="234"/>
                  </a:cubicBezTo>
                  <a:cubicBezTo>
                    <a:pt x="990" y="184"/>
                    <a:pt x="990" y="137"/>
                    <a:pt x="955" y="86"/>
                  </a:cubicBezTo>
                  <a:cubicBezTo>
                    <a:pt x="924" y="40"/>
                    <a:pt x="877" y="24"/>
                    <a:pt x="827" y="8"/>
                  </a:cubicBezTo>
                  <a:cubicBezTo>
                    <a:pt x="814" y="3"/>
                    <a:pt x="800" y="1"/>
                    <a:pt x="78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2"/>
            <p:cNvSpPr/>
            <p:nvPr/>
          </p:nvSpPr>
          <p:spPr>
            <a:xfrm>
              <a:off x="337200" y="2382325"/>
              <a:ext cx="24775" cy="19500"/>
            </a:xfrm>
            <a:custGeom>
              <a:rect b="b" l="l" r="r" t="t"/>
              <a:pathLst>
                <a:path extrusionOk="0" h="780" w="991">
                  <a:moveTo>
                    <a:pt x="160" y="1"/>
                  </a:moveTo>
                  <a:cubicBezTo>
                    <a:pt x="113" y="16"/>
                    <a:pt x="63" y="47"/>
                    <a:pt x="32" y="78"/>
                  </a:cubicBezTo>
                  <a:cubicBezTo>
                    <a:pt x="0" y="129"/>
                    <a:pt x="0" y="176"/>
                    <a:pt x="0" y="227"/>
                  </a:cubicBezTo>
                  <a:cubicBezTo>
                    <a:pt x="16" y="293"/>
                    <a:pt x="47" y="324"/>
                    <a:pt x="98" y="355"/>
                  </a:cubicBezTo>
                  <a:lnTo>
                    <a:pt x="667" y="745"/>
                  </a:lnTo>
                  <a:cubicBezTo>
                    <a:pt x="698" y="760"/>
                    <a:pt x="745" y="780"/>
                    <a:pt x="780" y="780"/>
                  </a:cubicBezTo>
                  <a:cubicBezTo>
                    <a:pt x="862" y="780"/>
                    <a:pt x="940" y="729"/>
                    <a:pt x="975" y="647"/>
                  </a:cubicBezTo>
                  <a:cubicBezTo>
                    <a:pt x="990" y="566"/>
                    <a:pt x="959" y="468"/>
                    <a:pt x="893" y="421"/>
                  </a:cubicBezTo>
                  <a:lnTo>
                    <a:pt x="308" y="32"/>
                  </a:lnTo>
                  <a:cubicBezTo>
                    <a:pt x="258" y="1"/>
                    <a:pt x="211" y="1"/>
                    <a:pt x="16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2"/>
            <p:cNvSpPr/>
            <p:nvPr/>
          </p:nvSpPr>
          <p:spPr>
            <a:xfrm>
              <a:off x="380650" y="2382325"/>
              <a:ext cx="24775" cy="19500"/>
            </a:xfrm>
            <a:custGeom>
              <a:rect b="b" l="l" r="r" t="t"/>
              <a:pathLst>
                <a:path extrusionOk="0" h="780" w="991">
                  <a:moveTo>
                    <a:pt x="827" y="1"/>
                  </a:moveTo>
                  <a:cubicBezTo>
                    <a:pt x="780" y="1"/>
                    <a:pt x="729" y="1"/>
                    <a:pt x="682" y="32"/>
                  </a:cubicBezTo>
                  <a:lnTo>
                    <a:pt x="98" y="421"/>
                  </a:lnTo>
                  <a:cubicBezTo>
                    <a:pt x="32" y="468"/>
                    <a:pt x="0" y="566"/>
                    <a:pt x="16" y="647"/>
                  </a:cubicBezTo>
                  <a:cubicBezTo>
                    <a:pt x="47" y="729"/>
                    <a:pt x="129" y="780"/>
                    <a:pt x="211" y="780"/>
                  </a:cubicBezTo>
                  <a:cubicBezTo>
                    <a:pt x="242" y="780"/>
                    <a:pt x="293" y="760"/>
                    <a:pt x="324" y="745"/>
                  </a:cubicBezTo>
                  <a:lnTo>
                    <a:pt x="893" y="355"/>
                  </a:lnTo>
                  <a:cubicBezTo>
                    <a:pt x="940" y="324"/>
                    <a:pt x="975" y="293"/>
                    <a:pt x="990" y="227"/>
                  </a:cubicBezTo>
                  <a:cubicBezTo>
                    <a:pt x="990" y="176"/>
                    <a:pt x="990" y="129"/>
                    <a:pt x="955" y="78"/>
                  </a:cubicBezTo>
                  <a:cubicBezTo>
                    <a:pt x="924" y="47"/>
                    <a:pt x="877" y="16"/>
                    <a:pt x="82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3" name="Google Shape;1543;p22"/>
          <p:cNvGrpSpPr/>
          <p:nvPr/>
        </p:nvGrpSpPr>
        <p:grpSpPr>
          <a:xfrm>
            <a:off x="3781147" y="3790899"/>
            <a:ext cx="237873" cy="265403"/>
            <a:chOff x="269375" y="2251200"/>
            <a:chExt cx="203850" cy="301150"/>
          </a:xfrm>
        </p:grpSpPr>
        <p:sp>
          <p:nvSpPr>
            <p:cNvPr id="1544" name="Google Shape;1544;p22"/>
            <p:cNvSpPr/>
            <p:nvPr/>
          </p:nvSpPr>
          <p:spPr>
            <a:xfrm>
              <a:off x="269375" y="2251200"/>
              <a:ext cx="203850" cy="252450"/>
            </a:xfrm>
            <a:custGeom>
              <a:rect b="b" l="l" r="r" t="t"/>
              <a:pathLst>
                <a:path extrusionOk="0" h="10098" w="8154">
                  <a:moveTo>
                    <a:pt x="5254" y="3890"/>
                  </a:moveTo>
                  <a:cubicBezTo>
                    <a:pt x="5300" y="3890"/>
                    <a:pt x="5346" y="3897"/>
                    <a:pt x="5391" y="3913"/>
                  </a:cubicBezTo>
                  <a:cubicBezTo>
                    <a:pt x="5539" y="3979"/>
                    <a:pt x="5636" y="4123"/>
                    <a:pt x="5636" y="4271"/>
                  </a:cubicBezTo>
                  <a:cubicBezTo>
                    <a:pt x="5636" y="4497"/>
                    <a:pt x="5457" y="4661"/>
                    <a:pt x="5246" y="4661"/>
                  </a:cubicBezTo>
                  <a:cubicBezTo>
                    <a:pt x="5083" y="4661"/>
                    <a:pt x="4939" y="4564"/>
                    <a:pt x="4888" y="4431"/>
                  </a:cubicBezTo>
                  <a:cubicBezTo>
                    <a:pt x="4822" y="4287"/>
                    <a:pt x="4857" y="4108"/>
                    <a:pt x="4970" y="3995"/>
                  </a:cubicBezTo>
                  <a:cubicBezTo>
                    <a:pt x="5048" y="3927"/>
                    <a:pt x="5150" y="3890"/>
                    <a:pt x="5254" y="3890"/>
                  </a:cubicBezTo>
                  <a:close/>
                  <a:moveTo>
                    <a:pt x="2706" y="8166"/>
                  </a:moveTo>
                  <a:cubicBezTo>
                    <a:pt x="2757" y="8166"/>
                    <a:pt x="2808" y="8177"/>
                    <a:pt x="2858" y="8199"/>
                  </a:cubicBezTo>
                  <a:cubicBezTo>
                    <a:pt x="3006" y="8246"/>
                    <a:pt x="3103" y="8394"/>
                    <a:pt x="3103" y="8558"/>
                  </a:cubicBezTo>
                  <a:cubicBezTo>
                    <a:pt x="3103" y="8768"/>
                    <a:pt x="2924" y="8948"/>
                    <a:pt x="2713" y="8948"/>
                  </a:cubicBezTo>
                  <a:cubicBezTo>
                    <a:pt x="2565" y="8948"/>
                    <a:pt x="2421" y="8850"/>
                    <a:pt x="2355" y="8702"/>
                  </a:cubicBezTo>
                  <a:cubicBezTo>
                    <a:pt x="2289" y="8558"/>
                    <a:pt x="2324" y="8394"/>
                    <a:pt x="2437" y="8281"/>
                  </a:cubicBezTo>
                  <a:cubicBezTo>
                    <a:pt x="2511" y="8207"/>
                    <a:pt x="2608" y="8166"/>
                    <a:pt x="2706" y="8166"/>
                  </a:cubicBezTo>
                  <a:close/>
                  <a:moveTo>
                    <a:pt x="4272" y="0"/>
                  </a:moveTo>
                  <a:cubicBezTo>
                    <a:pt x="4272" y="0"/>
                    <a:pt x="4077" y="390"/>
                    <a:pt x="2713" y="974"/>
                  </a:cubicBezTo>
                  <a:cubicBezTo>
                    <a:pt x="2776" y="1949"/>
                    <a:pt x="3575" y="3118"/>
                    <a:pt x="2518" y="3118"/>
                  </a:cubicBezTo>
                  <a:cubicBezTo>
                    <a:pt x="1934" y="3118"/>
                    <a:pt x="1770" y="2225"/>
                    <a:pt x="1739" y="1493"/>
                  </a:cubicBezTo>
                  <a:cubicBezTo>
                    <a:pt x="1217" y="1882"/>
                    <a:pt x="796" y="2385"/>
                    <a:pt x="535" y="2985"/>
                  </a:cubicBezTo>
                  <a:cubicBezTo>
                    <a:pt x="749" y="3652"/>
                    <a:pt x="1170" y="4252"/>
                    <a:pt x="1739" y="4661"/>
                  </a:cubicBezTo>
                  <a:cubicBezTo>
                    <a:pt x="2462" y="5177"/>
                    <a:pt x="2317" y="5688"/>
                    <a:pt x="1764" y="5688"/>
                  </a:cubicBezTo>
                  <a:cubicBezTo>
                    <a:pt x="1360" y="5688"/>
                    <a:pt x="740" y="5416"/>
                    <a:pt x="83" y="4677"/>
                  </a:cubicBezTo>
                  <a:cubicBezTo>
                    <a:pt x="17" y="5129"/>
                    <a:pt x="1" y="5569"/>
                    <a:pt x="1" y="6025"/>
                  </a:cubicBezTo>
                  <a:lnTo>
                    <a:pt x="1" y="6543"/>
                  </a:lnTo>
                  <a:cubicBezTo>
                    <a:pt x="406" y="6851"/>
                    <a:pt x="862" y="7077"/>
                    <a:pt x="1349" y="7194"/>
                  </a:cubicBezTo>
                  <a:cubicBezTo>
                    <a:pt x="2094" y="7318"/>
                    <a:pt x="1976" y="8218"/>
                    <a:pt x="1094" y="8218"/>
                  </a:cubicBezTo>
                  <a:cubicBezTo>
                    <a:pt x="840" y="8218"/>
                    <a:pt x="523" y="8143"/>
                    <a:pt x="145" y="7954"/>
                  </a:cubicBezTo>
                  <a:lnTo>
                    <a:pt x="145" y="7954"/>
                  </a:lnTo>
                  <a:cubicBezTo>
                    <a:pt x="391" y="9318"/>
                    <a:pt x="909" y="10097"/>
                    <a:pt x="1739" y="10097"/>
                  </a:cubicBezTo>
                  <a:cubicBezTo>
                    <a:pt x="3493" y="10097"/>
                    <a:pt x="4077" y="9143"/>
                    <a:pt x="4077" y="9143"/>
                  </a:cubicBezTo>
                  <a:cubicBezTo>
                    <a:pt x="4077" y="9143"/>
                    <a:pt x="4662" y="10097"/>
                    <a:pt x="6416" y="10097"/>
                  </a:cubicBezTo>
                  <a:cubicBezTo>
                    <a:pt x="7179" y="10097"/>
                    <a:pt x="7698" y="9415"/>
                    <a:pt x="7959" y="8231"/>
                  </a:cubicBezTo>
                  <a:lnTo>
                    <a:pt x="7959" y="8231"/>
                  </a:lnTo>
                  <a:cubicBezTo>
                    <a:pt x="7660" y="8276"/>
                    <a:pt x="7397" y="8296"/>
                    <a:pt x="7167" y="8296"/>
                  </a:cubicBezTo>
                  <a:cubicBezTo>
                    <a:pt x="5427" y="8296"/>
                    <a:pt x="5577" y="7150"/>
                    <a:pt x="6198" y="7150"/>
                  </a:cubicBezTo>
                  <a:cubicBezTo>
                    <a:pt x="6266" y="7150"/>
                    <a:pt x="6339" y="7164"/>
                    <a:pt x="6416" y="7194"/>
                  </a:cubicBezTo>
                  <a:cubicBezTo>
                    <a:pt x="6572" y="7259"/>
                    <a:pt x="6751" y="7286"/>
                    <a:pt x="6942" y="7286"/>
                  </a:cubicBezTo>
                  <a:cubicBezTo>
                    <a:pt x="7325" y="7286"/>
                    <a:pt x="7751" y="7176"/>
                    <a:pt x="8119" y="7046"/>
                  </a:cubicBezTo>
                  <a:cubicBezTo>
                    <a:pt x="8154" y="6722"/>
                    <a:pt x="8154" y="6380"/>
                    <a:pt x="8154" y="6025"/>
                  </a:cubicBezTo>
                  <a:cubicBezTo>
                    <a:pt x="8154" y="5748"/>
                    <a:pt x="8134" y="5472"/>
                    <a:pt x="8103" y="5210"/>
                  </a:cubicBezTo>
                  <a:cubicBezTo>
                    <a:pt x="7713" y="5585"/>
                    <a:pt x="7226" y="5943"/>
                    <a:pt x="6805" y="6025"/>
                  </a:cubicBezTo>
                  <a:cubicBezTo>
                    <a:pt x="6730" y="6040"/>
                    <a:pt x="6660" y="6047"/>
                    <a:pt x="6594" y="6047"/>
                  </a:cubicBezTo>
                  <a:cubicBezTo>
                    <a:pt x="5808" y="6047"/>
                    <a:pt x="5711" y="5051"/>
                    <a:pt x="6610" y="5051"/>
                  </a:cubicBezTo>
                  <a:cubicBezTo>
                    <a:pt x="7129" y="5051"/>
                    <a:pt x="7550" y="4528"/>
                    <a:pt x="7811" y="4057"/>
                  </a:cubicBezTo>
                  <a:cubicBezTo>
                    <a:pt x="7616" y="3554"/>
                    <a:pt x="7374" y="3051"/>
                    <a:pt x="7062" y="2595"/>
                  </a:cubicBezTo>
                  <a:cubicBezTo>
                    <a:pt x="6617" y="3185"/>
                    <a:pt x="6198" y="3395"/>
                    <a:pt x="5895" y="3395"/>
                  </a:cubicBezTo>
                  <a:cubicBezTo>
                    <a:pt x="5436" y="3395"/>
                    <a:pt x="5244" y="2913"/>
                    <a:pt x="5636" y="2533"/>
                  </a:cubicBezTo>
                  <a:cubicBezTo>
                    <a:pt x="5893" y="2256"/>
                    <a:pt x="6108" y="1949"/>
                    <a:pt x="6267" y="1606"/>
                  </a:cubicBezTo>
                  <a:cubicBezTo>
                    <a:pt x="5683" y="974"/>
                    <a:pt x="5001" y="437"/>
                    <a:pt x="427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2"/>
            <p:cNvSpPr/>
            <p:nvPr/>
          </p:nvSpPr>
          <p:spPr>
            <a:xfrm>
              <a:off x="366425" y="2295025"/>
              <a:ext cx="9775" cy="257325"/>
            </a:xfrm>
            <a:custGeom>
              <a:rect b="b" l="l" r="r" t="t"/>
              <a:pathLst>
                <a:path extrusionOk="0" h="10293" w="391">
                  <a:moveTo>
                    <a:pt x="195" y="1"/>
                  </a:moveTo>
                  <a:cubicBezTo>
                    <a:pt x="82" y="1"/>
                    <a:pt x="0" y="83"/>
                    <a:pt x="0" y="196"/>
                  </a:cubicBezTo>
                  <a:lnTo>
                    <a:pt x="0" y="10098"/>
                  </a:lnTo>
                  <a:cubicBezTo>
                    <a:pt x="0" y="10215"/>
                    <a:pt x="82" y="10293"/>
                    <a:pt x="195" y="10293"/>
                  </a:cubicBezTo>
                  <a:cubicBezTo>
                    <a:pt x="308" y="10293"/>
                    <a:pt x="390" y="10215"/>
                    <a:pt x="390" y="10098"/>
                  </a:cubicBezTo>
                  <a:lnTo>
                    <a:pt x="390" y="196"/>
                  </a:lnTo>
                  <a:cubicBezTo>
                    <a:pt x="390" y="83"/>
                    <a:pt x="308" y="1"/>
                    <a:pt x="195"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2"/>
            <p:cNvSpPr/>
            <p:nvPr/>
          </p:nvSpPr>
          <p:spPr>
            <a:xfrm>
              <a:off x="337200" y="2421100"/>
              <a:ext cx="24775" cy="19700"/>
            </a:xfrm>
            <a:custGeom>
              <a:rect b="b" l="l" r="r" t="t"/>
              <a:pathLst>
                <a:path extrusionOk="0" h="788" w="991">
                  <a:moveTo>
                    <a:pt x="201" y="1"/>
                  </a:moveTo>
                  <a:cubicBezTo>
                    <a:pt x="188" y="1"/>
                    <a:pt x="174" y="3"/>
                    <a:pt x="160" y="8"/>
                  </a:cubicBezTo>
                  <a:cubicBezTo>
                    <a:pt x="113" y="24"/>
                    <a:pt x="63" y="40"/>
                    <a:pt x="32" y="86"/>
                  </a:cubicBezTo>
                  <a:cubicBezTo>
                    <a:pt x="0" y="137"/>
                    <a:pt x="0" y="184"/>
                    <a:pt x="0" y="234"/>
                  </a:cubicBezTo>
                  <a:cubicBezTo>
                    <a:pt x="16" y="281"/>
                    <a:pt x="47" y="332"/>
                    <a:pt x="98" y="363"/>
                  </a:cubicBezTo>
                  <a:lnTo>
                    <a:pt x="667" y="753"/>
                  </a:lnTo>
                  <a:cubicBezTo>
                    <a:pt x="698" y="768"/>
                    <a:pt x="745" y="788"/>
                    <a:pt x="780" y="788"/>
                  </a:cubicBezTo>
                  <a:cubicBezTo>
                    <a:pt x="862" y="788"/>
                    <a:pt x="940" y="721"/>
                    <a:pt x="975" y="640"/>
                  </a:cubicBezTo>
                  <a:cubicBezTo>
                    <a:pt x="990" y="558"/>
                    <a:pt x="959" y="476"/>
                    <a:pt x="893" y="429"/>
                  </a:cubicBezTo>
                  <a:lnTo>
                    <a:pt x="308" y="40"/>
                  </a:lnTo>
                  <a:cubicBezTo>
                    <a:pt x="272" y="17"/>
                    <a:pt x="237" y="1"/>
                    <a:pt x="201"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2"/>
            <p:cNvSpPr/>
            <p:nvPr/>
          </p:nvSpPr>
          <p:spPr>
            <a:xfrm>
              <a:off x="380650" y="2421100"/>
              <a:ext cx="24775" cy="19700"/>
            </a:xfrm>
            <a:custGeom>
              <a:rect b="b" l="l" r="r" t="t"/>
              <a:pathLst>
                <a:path extrusionOk="0" h="788" w="991">
                  <a:moveTo>
                    <a:pt x="787" y="1"/>
                  </a:moveTo>
                  <a:cubicBezTo>
                    <a:pt x="752" y="1"/>
                    <a:pt x="716" y="17"/>
                    <a:pt x="682" y="40"/>
                  </a:cubicBezTo>
                  <a:lnTo>
                    <a:pt x="98" y="429"/>
                  </a:lnTo>
                  <a:cubicBezTo>
                    <a:pt x="32" y="476"/>
                    <a:pt x="0" y="558"/>
                    <a:pt x="16" y="640"/>
                  </a:cubicBezTo>
                  <a:cubicBezTo>
                    <a:pt x="47" y="721"/>
                    <a:pt x="129" y="788"/>
                    <a:pt x="211" y="788"/>
                  </a:cubicBezTo>
                  <a:cubicBezTo>
                    <a:pt x="242" y="788"/>
                    <a:pt x="293" y="768"/>
                    <a:pt x="324" y="753"/>
                  </a:cubicBezTo>
                  <a:lnTo>
                    <a:pt x="893" y="363"/>
                  </a:lnTo>
                  <a:cubicBezTo>
                    <a:pt x="940" y="332"/>
                    <a:pt x="975" y="281"/>
                    <a:pt x="990" y="234"/>
                  </a:cubicBezTo>
                  <a:cubicBezTo>
                    <a:pt x="990" y="184"/>
                    <a:pt x="990" y="137"/>
                    <a:pt x="955" y="86"/>
                  </a:cubicBezTo>
                  <a:cubicBezTo>
                    <a:pt x="924" y="40"/>
                    <a:pt x="877" y="24"/>
                    <a:pt x="827" y="8"/>
                  </a:cubicBezTo>
                  <a:cubicBezTo>
                    <a:pt x="814" y="3"/>
                    <a:pt x="800" y="1"/>
                    <a:pt x="78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2"/>
            <p:cNvSpPr/>
            <p:nvPr/>
          </p:nvSpPr>
          <p:spPr>
            <a:xfrm>
              <a:off x="337200" y="2382325"/>
              <a:ext cx="24775" cy="19500"/>
            </a:xfrm>
            <a:custGeom>
              <a:rect b="b" l="l" r="r" t="t"/>
              <a:pathLst>
                <a:path extrusionOk="0" h="780" w="991">
                  <a:moveTo>
                    <a:pt x="160" y="1"/>
                  </a:moveTo>
                  <a:cubicBezTo>
                    <a:pt x="113" y="16"/>
                    <a:pt x="63" y="47"/>
                    <a:pt x="32" y="78"/>
                  </a:cubicBezTo>
                  <a:cubicBezTo>
                    <a:pt x="0" y="129"/>
                    <a:pt x="0" y="176"/>
                    <a:pt x="0" y="227"/>
                  </a:cubicBezTo>
                  <a:cubicBezTo>
                    <a:pt x="16" y="293"/>
                    <a:pt x="47" y="324"/>
                    <a:pt x="98" y="355"/>
                  </a:cubicBezTo>
                  <a:lnTo>
                    <a:pt x="667" y="745"/>
                  </a:lnTo>
                  <a:cubicBezTo>
                    <a:pt x="698" y="760"/>
                    <a:pt x="745" y="780"/>
                    <a:pt x="780" y="780"/>
                  </a:cubicBezTo>
                  <a:cubicBezTo>
                    <a:pt x="862" y="780"/>
                    <a:pt x="940" y="729"/>
                    <a:pt x="975" y="647"/>
                  </a:cubicBezTo>
                  <a:cubicBezTo>
                    <a:pt x="990" y="566"/>
                    <a:pt x="959" y="468"/>
                    <a:pt x="893" y="421"/>
                  </a:cubicBezTo>
                  <a:lnTo>
                    <a:pt x="308" y="32"/>
                  </a:lnTo>
                  <a:cubicBezTo>
                    <a:pt x="258" y="1"/>
                    <a:pt x="211" y="1"/>
                    <a:pt x="16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2"/>
            <p:cNvSpPr/>
            <p:nvPr/>
          </p:nvSpPr>
          <p:spPr>
            <a:xfrm>
              <a:off x="380650" y="2382325"/>
              <a:ext cx="24775" cy="19500"/>
            </a:xfrm>
            <a:custGeom>
              <a:rect b="b" l="l" r="r" t="t"/>
              <a:pathLst>
                <a:path extrusionOk="0" h="780" w="991">
                  <a:moveTo>
                    <a:pt x="827" y="1"/>
                  </a:moveTo>
                  <a:cubicBezTo>
                    <a:pt x="780" y="1"/>
                    <a:pt x="729" y="1"/>
                    <a:pt x="682" y="32"/>
                  </a:cubicBezTo>
                  <a:lnTo>
                    <a:pt x="98" y="421"/>
                  </a:lnTo>
                  <a:cubicBezTo>
                    <a:pt x="32" y="468"/>
                    <a:pt x="0" y="566"/>
                    <a:pt x="16" y="647"/>
                  </a:cubicBezTo>
                  <a:cubicBezTo>
                    <a:pt x="47" y="729"/>
                    <a:pt x="129" y="780"/>
                    <a:pt x="211" y="780"/>
                  </a:cubicBezTo>
                  <a:cubicBezTo>
                    <a:pt x="242" y="780"/>
                    <a:pt x="293" y="760"/>
                    <a:pt x="324" y="745"/>
                  </a:cubicBezTo>
                  <a:lnTo>
                    <a:pt x="893" y="355"/>
                  </a:lnTo>
                  <a:cubicBezTo>
                    <a:pt x="940" y="324"/>
                    <a:pt x="975" y="293"/>
                    <a:pt x="990" y="227"/>
                  </a:cubicBezTo>
                  <a:cubicBezTo>
                    <a:pt x="990" y="176"/>
                    <a:pt x="990" y="129"/>
                    <a:pt x="955" y="78"/>
                  </a:cubicBezTo>
                  <a:cubicBezTo>
                    <a:pt x="924" y="47"/>
                    <a:pt x="877" y="16"/>
                    <a:pt x="82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22"/>
          <p:cNvGrpSpPr/>
          <p:nvPr/>
        </p:nvGrpSpPr>
        <p:grpSpPr>
          <a:xfrm>
            <a:off x="2438122" y="3790899"/>
            <a:ext cx="237873" cy="265403"/>
            <a:chOff x="269375" y="2251200"/>
            <a:chExt cx="203850" cy="301150"/>
          </a:xfrm>
        </p:grpSpPr>
        <p:sp>
          <p:nvSpPr>
            <p:cNvPr id="1551" name="Google Shape;1551;p22"/>
            <p:cNvSpPr/>
            <p:nvPr/>
          </p:nvSpPr>
          <p:spPr>
            <a:xfrm>
              <a:off x="269375" y="2251200"/>
              <a:ext cx="203850" cy="252450"/>
            </a:xfrm>
            <a:custGeom>
              <a:rect b="b" l="l" r="r" t="t"/>
              <a:pathLst>
                <a:path extrusionOk="0" h="10098" w="8154">
                  <a:moveTo>
                    <a:pt x="5254" y="3890"/>
                  </a:moveTo>
                  <a:cubicBezTo>
                    <a:pt x="5300" y="3890"/>
                    <a:pt x="5346" y="3897"/>
                    <a:pt x="5391" y="3913"/>
                  </a:cubicBezTo>
                  <a:cubicBezTo>
                    <a:pt x="5539" y="3979"/>
                    <a:pt x="5636" y="4123"/>
                    <a:pt x="5636" y="4271"/>
                  </a:cubicBezTo>
                  <a:cubicBezTo>
                    <a:pt x="5636" y="4497"/>
                    <a:pt x="5457" y="4661"/>
                    <a:pt x="5246" y="4661"/>
                  </a:cubicBezTo>
                  <a:cubicBezTo>
                    <a:pt x="5083" y="4661"/>
                    <a:pt x="4939" y="4564"/>
                    <a:pt x="4888" y="4431"/>
                  </a:cubicBezTo>
                  <a:cubicBezTo>
                    <a:pt x="4822" y="4287"/>
                    <a:pt x="4857" y="4108"/>
                    <a:pt x="4970" y="3995"/>
                  </a:cubicBezTo>
                  <a:cubicBezTo>
                    <a:pt x="5048" y="3927"/>
                    <a:pt x="5150" y="3890"/>
                    <a:pt x="5254" y="3890"/>
                  </a:cubicBezTo>
                  <a:close/>
                  <a:moveTo>
                    <a:pt x="2706" y="8166"/>
                  </a:moveTo>
                  <a:cubicBezTo>
                    <a:pt x="2757" y="8166"/>
                    <a:pt x="2808" y="8177"/>
                    <a:pt x="2858" y="8199"/>
                  </a:cubicBezTo>
                  <a:cubicBezTo>
                    <a:pt x="3006" y="8246"/>
                    <a:pt x="3103" y="8394"/>
                    <a:pt x="3103" y="8558"/>
                  </a:cubicBezTo>
                  <a:cubicBezTo>
                    <a:pt x="3103" y="8768"/>
                    <a:pt x="2924" y="8948"/>
                    <a:pt x="2713" y="8948"/>
                  </a:cubicBezTo>
                  <a:cubicBezTo>
                    <a:pt x="2565" y="8948"/>
                    <a:pt x="2421" y="8850"/>
                    <a:pt x="2355" y="8702"/>
                  </a:cubicBezTo>
                  <a:cubicBezTo>
                    <a:pt x="2289" y="8558"/>
                    <a:pt x="2324" y="8394"/>
                    <a:pt x="2437" y="8281"/>
                  </a:cubicBezTo>
                  <a:cubicBezTo>
                    <a:pt x="2511" y="8207"/>
                    <a:pt x="2608" y="8166"/>
                    <a:pt x="2706" y="8166"/>
                  </a:cubicBezTo>
                  <a:close/>
                  <a:moveTo>
                    <a:pt x="4272" y="0"/>
                  </a:moveTo>
                  <a:cubicBezTo>
                    <a:pt x="4272" y="0"/>
                    <a:pt x="4077" y="390"/>
                    <a:pt x="2713" y="974"/>
                  </a:cubicBezTo>
                  <a:cubicBezTo>
                    <a:pt x="2776" y="1949"/>
                    <a:pt x="3575" y="3118"/>
                    <a:pt x="2518" y="3118"/>
                  </a:cubicBezTo>
                  <a:cubicBezTo>
                    <a:pt x="1934" y="3118"/>
                    <a:pt x="1770" y="2225"/>
                    <a:pt x="1739" y="1493"/>
                  </a:cubicBezTo>
                  <a:cubicBezTo>
                    <a:pt x="1217" y="1882"/>
                    <a:pt x="796" y="2385"/>
                    <a:pt x="535" y="2985"/>
                  </a:cubicBezTo>
                  <a:cubicBezTo>
                    <a:pt x="749" y="3652"/>
                    <a:pt x="1170" y="4252"/>
                    <a:pt x="1739" y="4661"/>
                  </a:cubicBezTo>
                  <a:cubicBezTo>
                    <a:pt x="2462" y="5177"/>
                    <a:pt x="2317" y="5688"/>
                    <a:pt x="1764" y="5688"/>
                  </a:cubicBezTo>
                  <a:cubicBezTo>
                    <a:pt x="1360" y="5688"/>
                    <a:pt x="740" y="5416"/>
                    <a:pt x="83" y="4677"/>
                  </a:cubicBezTo>
                  <a:cubicBezTo>
                    <a:pt x="17" y="5129"/>
                    <a:pt x="1" y="5569"/>
                    <a:pt x="1" y="6025"/>
                  </a:cubicBezTo>
                  <a:lnTo>
                    <a:pt x="1" y="6543"/>
                  </a:lnTo>
                  <a:cubicBezTo>
                    <a:pt x="406" y="6851"/>
                    <a:pt x="862" y="7077"/>
                    <a:pt x="1349" y="7194"/>
                  </a:cubicBezTo>
                  <a:cubicBezTo>
                    <a:pt x="2094" y="7318"/>
                    <a:pt x="1976" y="8218"/>
                    <a:pt x="1094" y="8218"/>
                  </a:cubicBezTo>
                  <a:cubicBezTo>
                    <a:pt x="840" y="8218"/>
                    <a:pt x="523" y="8143"/>
                    <a:pt x="145" y="7954"/>
                  </a:cubicBezTo>
                  <a:lnTo>
                    <a:pt x="145" y="7954"/>
                  </a:lnTo>
                  <a:cubicBezTo>
                    <a:pt x="391" y="9318"/>
                    <a:pt x="909" y="10097"/>
                    <a:pt x="1739" y="10097"/>
                  </a:cubicBezTo>
                  <a:cubicBezTo>
                    <a:pt x="3493" y="10097"/>
                    <a:pt x="4077" y="9143"/>
                    <a:pt x="4077" y="9143"/>
                  </a:cubicBezTo>
                  <a:cubicBezTo>
                    <a:pt x="4077" y="9143"/>
                    <a:pt x="4662" y="10097"/>
                    <a:pt x="6416" y="10097"/>
                  </a:cubicBezTo>
                  <a:cubicBezTo>
                    <a:pt x="7179" y="10097"/>
                    <a:pt x="7698" y="9415"/>
                    <a:pt x="7959" y="8231"/>
                  </a:cubicBezTo>
                  <a:lnTo>
                    <a:pt x="7959" y="8231"/>
                  </a:lnTo>
                  <a:cubicBezTo>
                    <a:pt x="7660" y="8276"/>
                    <a:pt x="7397" y="8296"/>
                    <a:pt x="7167" y="8296"/>
                  </a:cubicBezTo>
                  <a:cubicBezTo>
                    <a:pt x="5427" y="8296"/>
                    <a:pt x="5577" y="7150"/>
                    <a:pt x="6198" y="7150"/>
                  </a:cubicBezTo>
                  <a:cubicBezTo>
                    <a:pt x="6266" y="7150"/>
                    <a:pt x="6339" y="7164"/>
                    <a:pt x="6416" y="7194"/>
                  </a:cubicBezTo>
                  <a:cubicBezTo>
                    <a:pt x="6572" y="7259"/>
                    <a:pt x="6751" y="7286"/>
                    <a:pt x="6942" y="7286"/>
                  </a:cubicBezTo>
                  <a:cubicBezTo>
                    <a:pt x="7325" y="7286"/>
                    <a:pt x="7751" y="7176"/>
                    <a:pt x="8119" y="7046"/>
                  </a:cubicBezTo>
                  <a:cubicBezTo>
                    <a:pt x="8154" y="6722"/>
                    <a:pt x="8154" y="6380"/>
                    <a:pt x="8154" y="6025"/>
                  </a:cubicBezTo>
                  <a:cubicBezTo>
                    <a:pt x="8154" y="5748"/>
                    <a:pt x="8134" y="5472"/>
                    <a:pt x="8103" y="5210"/>
                  </a:cubicBezTo>
                  <a:cubicBezTo>
                    <a:pt x="7713" y="5585"/>
                    <a:pt x="7226" y="5943"/>
                    <a:pt x="6805" y="6025"/>
                  </a:cubicBezTo>
                  <a:cubicBezTo>
                    <a:pt x="6730" y="6040"/>
                    <a:pt x="6660" y="6047"/>
                    <a:pt x="6594" y="6047"/>
                  </a:cubicBezTo>
                  <a:cubicBezTo>
                    <a:pt x="5808" y="6047"/>
                    <a:pt x="5711" y="5051"/>
                    <a:pt x="6610" y="5051"/>
                  </a:cubicBezTo>
                  <a:cubicBezTo>
                    <a:pt x="7129" y="5051"/>
                    <a:pt x="7550" y="4528"/>
                    <a:pt x="7811" y="4057"/>
                  </a:cubicBezTo>
                  <a:cubicBezTo>
                    <a:pt x="7616" y="3554"/>
                    <a:pt x="7374" y="3051"/>
                    <a:pt x="7062" y="2595"/>
                  </a:cubicBezTo>
                  <a:cubicBezTo>
                    <a:pt x="6617" y="3185"/>
                    <a:pt x="6198" y="3395"/>
                    <a:pt x="5895" y="3395"/>
                  </a:cubicBezTo>
                  <a:cubicBezTo>
                    <a:pt x="5436" y="3395"/>
                    <a:pt x="5244" y="2913"/>
                    <a:pt x="5636" y="2533"/>
                  </a:cubicBezTo>
                  <a:cubicBezTo>
                    <a:pt x="5893" y="2256"/>
                    <a:pt x="6108" y="1949"/>
                    <a:pt x="6267" y="1606"/>
                  </a:cubicBezTo>
                  <a:cubicBezTo>
                    <a:pt x="5683" y="974"/>
                    <a:pt x="5001" y="437"/>
                    <a:pt x="427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2"/>
            <p:cNvSpPr/>
            <p:nvPr/>
          </p:nvSpPr>
          <p:spPr>
            <a:xfrm>
              <a:off x="366425" y="2295025"/>
              <a:ext cx="9775" cy="257325"/>
            </a:xfrm>
            <a:custGeom>
              <a:rect b="b" l="l" r="r" t="t"/>
              <a:pathLst>
                <a:path extrusionOk="0" h="10293" w="391">
                  <a:moveTo>
                    <a:pt x="195" y="1"/>
                  </a:moveTo>
                  <a:cubicBezTo>
                    <a:pt x="82" y="1"/>
                    <a:pt x="0" y="83"/>
                    <a:pt x="0" y="196"/>
                  </a:cubicBezTo>
                  <a:lnTo>
                    <a:pt x="0" y="10098"/>
                  </a:lnTo>
                  <a:cubicBezTo>
                    <a:pt x="0" y="10215"/>
                    <a:pt x="82" y="10293"/>
                    <a:pt x="195" y="10293"/>
                  </a:cubicBezTo>
                  <a:cubicBezTo>
                    <a:pt x="308" y="10293"/>
                    <a:pt x="390" y="10215"/>
                    <a:pt x="390" y="10098"/>
                  </a:cubicBezTo>
                  <a:lnTo>
                    <a:pt x="390" y="196"/>
                  </a:lnTo>
                  <a:cubicBezTo>
                    <a:pt x="390" y="83"/>
                    <a:pt x="308" y="1"/>
                    <a:pt x="195"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2"/>
            <p:cNvSpPr/>
            <p:nvPr/>
          </p:nvSpPr>
          <p:spPr>
            <a:xfrm>
              <a:off x="337200" y="2421100"/>
              <a:ext cx="24775" cy="19700"/>
            </a:xfrm>
            <a:custGeom>
              <a:rect b="b" l="l" r="r" t="t"/>
              <a:pathLst>
                <a:path extrusionOk="0" h="788" w="991">
                  <a:moveTo>
                    <a:pt x="201" y="1"/>
                  </a:moveTo>
                  <a:cubicBezTo>
                    <a:pt x="188" y="1"/>
                    <a:pt x="174" y="3"/>
                    <a:pt x="160" y="8"/>
                  </a:cubicBezTo>
                  <a:cubicBezTo>
                    <a:pt x="113" y="24"/>
                    <a:pt x="63" y="40"/>
                    <a:pt x="32" y="86"/>
                  </a:cubicBezTo>
                  <a:cubicBezTo>
                    <a:pt x="0" y="137"/>
                    <a:pt x="0" y="184"/>
                    <a:pt x="0" y="234"/>
                  </a:cubicBezTo>
                  <a:cubicBezTo>
                    <a:pt x="16" y="281"/>
                    <a:pt x="47" y="332"/>
                    <a:pt x="98" y="363"/>
                  </a:cubicBezTo>
                  <a:lnTo>
                    <a:pt x="667" y="753"/>
                  </a:lnTo>
                  <a:cubicBezTo>
                    <a:pt x="698" y="768"/>
                    <a:pt x="745" y="788"/>
                    <a:pt x="780" y="788"/>
                  </a:cubicBezTo>
                  <a:cubicBezTo>
                    <a:pt x="862" y="788"/>
                    <a:pt x="940" y="721"/>
                    <a:pt x="975" y="640"/>
                  </a:cubicBezTo>
                  <a:cubicBezTo>
                    <a:pt x="990" y="558"/>
                    <a:pt x="959" y="476"/>
                    <a:pt x="893" y="429"/>
                  </a:cubicBezTo>
                  <a:lnTo>
                    <a:pt x="308" y="40"/>
                  </a:lnTo>
                  <a:cubicBezTo>
                    <a:pt x="272" y="17"/>
                    <a:pt x="237" y="1"/>
                    <a:pt x="201"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2"/>
            <p:cNvSpPr/>
            <p:nvPr/>
          </p:nvSpPr>
          <p:spPr>
            <a:xfrm>
              <a:off x="380650" y="2421100"/>
              <a:ext cx="24775" cy="19700"/>
            </a:xfrm>
            <a:custGeom>
              <a:rect b="b" l="l" r="r" t="t"/>
              <a:pathLst>
                <a:path extrusionOk="0" h="788" w="991">
                  <a:moveTo>
                    <a:pt x="787" y="1"/>
                  </a:moveTo>
                  <a:cubicBezTo>
                    <a:pt x="752" y="1"/>
                    <a:pt x="716" y="17"/>
                    <a:pt x="682" y="40"/>
                  </a:cubicBezTo>
                  <a:lnTo>
                    <a:pt x="98" y="429"/>
                  </a:lnTo>
                  <a:cubicBezTo>
                    <a:pt x="32" y="476"/>
                    <a:pt x="0" y="558"/>
                    <a:pt x="16" y="640"/>
                  </a:cubicBezTo>
                  <a:cubicBezTo>
                    <a:pt x="47" y="721"/>
                    <a:pt x="129" y="788"/>
                    <a:pt x="211" y="788"/>
                  </a:cubicBezTo>
                  <a:cubicBezTo>
                    <a:pt x="242" y="788"/>
                    <a:pt x="293" y="768"/>
                    <a:pt x="324" y="753"/>
                  </a:cubicBezTo>
                  <a:lnTo>
                    <a:pt x="893" y="363"/>
                  </a:lnTo>
                  <a:cubicBezTo>
                    <a:pt x="940" y="332"/>
                    <a:pt x="975" y="281"/>
                    <a:pt x="990" y="234"/>
                  </a:cubicBezTo>
                  <a:cubicBezTo>
                    <a:pt x="990" y="184"/>
                    <a:pt x="990" y="137"/>
                    <a:pt x="955" y="86"/>
                  </a:cubicBezTo>
                  <a:cubicBezTo>
                    <a:pt x="924" y="40"/>
                    <a:pt x="877" y="24"/>
                    <a:pt x="827" y="8"/>
                  </a:cubicBezTo>
                  <a:cubicBezTo>
                    <a:pt x="814" y="3"/>
                    <a:pt x="800" y="1"/>
                    <a:pt x="78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2"/>
            <p:cNvSpPr/>
            <p:nvPr/>
          </p:nvSpPr>
          <p:spPr>
            <a:xfrm>
              <a:off x="337200" y="2382325"/>
              <a:ext cx="24775" cy="19500"/>
            </a:xfrm>
            <a:custGeom>
              <a:rect b="b" l="l" r="r" t="t"/>
              <a:pathLst>
                <a:path extrusionOk="0" h="780" w="991">
                  <a:moveTo>
                    <a:pt x="160" y="1"/>
                  </a:moveTo>
                  <a:cubicBezTo>
                    <a:pt x="113" y="16"/>
                    <a:pt x="63" y="47"/>
                    <a:pt x="32" y="78"/>
                  </a:cubicBezTo>
                  <a:cubicBezTo>
                    <a:pt x="0" y="129"/>
                    <a:pt x="0" y="176"/>
                    <a:pt x="0" y="227"/>
                  </a:cubicBezTo>
                  <a:cubicBezTo>
                    <a:pt x="16" y="293"/>
                    <a:pt x="47" y="324"/>
                    <a:pt x="98" y="355"/>
                  </a:cubicBezTo>
                  <a:lnTo>
                    <a:pt x="667" y="745"/>
                  </a:lnTo>
                  <a:cubicBezTo>
                    <a:pt x="698" y="760"/>
                    <a:pt x="745" y="780"/>
                    <a:pt x="780" y="780"/>
                  </a:cubicBezTo>
                  <a:cubicBezTo>
                    <a:pt x="862" y="780"/>
                    <a:pt x="940" y="729"/>
                    <a:pt x="975" y="647"/>
                  </a:cubicBezTo>
                  <a:cubicBezTo>
                    <a:pt x="990" y="566"/>
                    <a:pt x="959" y="468"/>
                    <a:pt x="893" y="421"/>
                  </a:cubicBezTo>
                  <a:lnTo>
                    <a:pt x="308" y="32"/>
                  </a:lnTo>
                  <a:cubicBezTo>
                    <a:pt x="258" y="1"/>
                    <a:pt x="211" y="1"/>
                    <a:pt x="16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2"/>
            <p:cNvSpPr/>
            <p:nvPr/>
          </p:nvSpPr>
          <p:spPr>
            <a:xfrm>
              <a:off x="380650" y="2382325"/>
              <a:ext cx="24775" cy="19500"/>
            </a:xfrm>
            <a:custGeom>
              <a:rect b="b" l="l" r="r" t="t"/>
              <a:pathLst>
                <a:path extrusionOk="0" h="780" w="991">
                  <a:moveTo>
                    <a:pt x="827" y="1"/>
                  </a:moveTo>
                  <a:cubicBezTo>
                    <a:pt x="780" y="1"/>
                    <a:pt x="729" y="1"/>
                    <a:pt x="682" y="32"/>
                  </a:cubicBezTo>
                  <a:lnTo>
                    <a:pt x="98" y="421"/>
                  </a:lnTo>
                  <a:cubicBezTo>
                    <a:pt x="32" y="468"/>
                    <a:pt x="0" y="566"/>
                    <a:pt x="16" y="647"/>
                  </a:cubicBezTo>
                  <a:cubicBezTo>
                    <a:pt x="47" y="729"/>
                    <a:pt x="129" y="780"/>
                    <a:pt x="211" y="780"/>
                  </a:cubicBezTo>
                  <a:cubicBezTo>
                    <a:pt x="242" y="780"/>
                    <a:pt x="293" y="760"/>
                    <a:pt x="324" y="745"/>
                  </a:cubicBezTo>
                  <a:lnTo>
                    <a:pt x="893" y="355"/>
                  </a:lnTo>
                  <a:cubicBezTo>
                    <a:pt x="940" y="324"/>
                    <a:pt x="975" y="293"/>
                    <a:pt x="990" y="227"/>
                  </a:cubicBezTo>
                  <a:cubicBezTo>
                    <a:pt x="990" y="176"/>
                    <a:pt x="990" y="129"/>
                    <a:pt x="955" y="78"/>
                  </a:cubicBezTo>
                  <a:cubicBezTo>
                    <a:pt x="924" y="47"/>
                    <a:pt x="877" y="16"/>
                    <a:pt x="82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7" name="Google Shape;1557;p22"/>
          <p:cNvGrpSpPr/>
          <p:nvPr/>
        </p:nvGrpSpPr>
        <p:grpSpPr>
          <a:xfrm>
            <a:off x="2438122" y="3233849"/>
            <a:ext cx="237873" cy="265403"/>
            <a:chOff x="269375" y="2251200"/>
            <a:chExt cx="203850" cy="301150"/>
          </a:xfrm>
        </p:grpSpPr>
        <p:sp>
          <p:nvSpPr>
            <p:cNvPr id="1558" name="Google Shape;1558;p22"/>
            <p:cNvSpPr/>
            <p:nvPr/>
          </p:nvSpPr>
          <p:spPr>
            <a:xfrm>
              <a:off x="269375" y="2251200"/>
              <a:ext cx="203850" cy="252450"/>
            </a:xfrm>
            <a:custGeom>
              <a:rect b="b" l="l" r="r" t="t"/>
              <a:pathLst>
                <a:path extrusionOk="0" h="10098" w="8154">
                  <a:moveTo>
                    <a:pt x="5254" y="3890"/>
                  </a:moveTo>
                  <a:cubicBezTo>
                    <a:pt x="5300" y="3890"/>
                    <a:pt x="5346" y="3897"/>
                    <a:pt x="5391" y="3913"/>
                  </a:cubicBezTo>
                  <a:cubicBezTo>
                    <a:pt x="5539" y="3979"/>
                    <a:pt x="5636" y="4123"/>
                    <a:pt x="5636" y="4271"/>
                  </a:cubicBezTo>
                  <a:cubicBezTo>
                    <a:pt x="5636" y="4497"/>
                    <a:pt x="5457" y="4661"/>
                    <a:pt x="5246" y="4661"/>
                  </a:cubicBezTo>
                  <a:cubicBezTo>
                    <a:pt x="5083" y="4661"/>
                    <a:pt x="4939" y="4564"/>
                    <a:pt x="4888" y="4431"/>
                  </a:cubicBezTo>
                  <a:cubicBezTo>
                    <a:pt x="4822" y="4287"/>
                    <a:pt x="4857" y="4108"/>
                    <a:pt x="4970" y="3995"/>
                  </a:cubicBezTo>
                  <a:cubicBezTo>
                    <a:pt x="5048" y="3927"/>
                    <a:pt x="5150" y="3890"/>
                    <a:pt x="5254" y="3890"/>
                  </a:cubicBezTo>
                  <a:close/>
                  <a:moveTo>
                    <a:pt x="2706" y="8166"/>
                  </a:moveTo>
                  <a:cubicBezTo>
                    <a:pt x="2757" y="8166"/>
                    <a:pt x="2808" y="8177"/>
                    <a:pt x="2858" y="8199"/>
                  </a:cubicBezTo>
                  <a:cubicBezTo>
                    <a:pt x="3006" y="8246"/>
                    <a:pt x="3103" y="8394"/>
                    <a:pt x="3103" y="8558"/>
                  </a:cubicBezTo>
                  <a:cubicBezTo>
                    <a:pt x="3103" y="8768"/>
                    <a:pt x="2924" y="8948"/>
                    <a:pt x="2713" y="8948"/>
                  </a:cubicBezTo>
                  <a:cubicBezTo>
                    <a:pt x="2565" y="8948"/>
                    <a:pt x="2421" y="8850"/>
                    <a:pt x="2355" y="8702"/>
                  </a:cubicBezTo>
                  <a:cubicBezTo>
                    <a:pt x="2289" y="8558"/>
                    <a:pt x="2324" y="8394"/>
                    <a:pt x="2437" y="8281"/>
                  </a:cubicBezTo>
                  <a:cubicBezTo>
                    <a:pt x="2511" y="8207"/>
                    <a:pt x="2608" y="8166"/>
                    <a:pt x="2706" y="8166"/>
                  </a:cubicBezTo>
                  <a:close/>
                  <a:moveTo>
                    <a:pt x="4272" y="0"/>
                  </a:moveTo>
                  <a:cubicBezTo>
                    <a:pt x="4272" y="0"/>
                    <a:pt x="4077" y="390"/>
                    <a:pt x="2713" y="974"/>
                  </a:cubicBezTo>
                  <a:cubicBezTo>
                    <a:pt x="2776" y="1949"/>
                    <a:pt x="3575" y="3118"/>
                    <a:pt x="2518" y="3118"/>
                  </a:cubicBezTo>
                  <a:cubicBezTo>
                    <a:pt x="1934" y="3118"/>
                    <a:pt x="1770" y="2225"/>
                    <a:pt x="1739" y="1493"/>
                  </a:cubicBezTo>
                  <a:cubicBezTo>
                    <a:pt x="1217" y="1882"/>
                    <a:pt x="796" y="2385"/>
                    <a:pt x="535" y="2985"/>
                  </a:cubicBezTo>
                  <a:cubicBezTo>
                    <a:pt x="749" y="3652"/>
                    <a:pt x="1170" y="4252"/>
                    <a:pt x="1739" y="4661"/>
                  </a:cubicBezTo>
                  <a:cubicBezTo>
                    <a:pt x="2462" y="5177"/>
                    <a:pt x="2317" y="5688"/>
                    <a:pt x="1764" y="5688"/>
                  </a:cubicBezTo>
                  <a:cubicBezTo>
                    <a:pt x="1360" y="5688"/>
                    <a:pt x="740" y="5416"/>
                    <a:pt x="83" y="4677"/>
                  </a:cubicBezTo>
                  <a:cubicBezTo>
                    <a:pt x="17" y="5129"/>
                    <a:pt x="1" y="5569"/>
                    <a:pt x="1" y="6025"/>
                  </a:cubicBezTo>
                  <a:lnTo>
                    <a:pt x="1" y="6543"/>
                  </a:lnTo>
                  <a:cubicBezTo>
                    <a:pt x="406" y="6851"/>
                    <a:pt x="862" y="7077"/>
                    <a:pt x="1349" y="7194"/>
                  </a:cubicBezTo>
                  <a:cubicBezTo>
                    <a:pt x="2094" y="7318"/>
                    <a:pt x="1976" y="8218"/>
                    <a:pt x="1094" y="8218"/>
                  </a:cubicBezTo>
                  <a:cubicBezTo>
                    <a:pt x="840" y="8218"/>
                    <a:pt x="523" y="8143"/>
                    <a:pt x="145" y="7954"/>
                  </a:cubicBezTo>
                  <a:lnTo>
                    <a:pt x="145" y="7954"/>
                  </a:lnTo>
                  <a:cubicBezTo>
                    <a:pt x="391" y="9318"/>
                    <a:pt x="909" y="10097"/>
                    <a:pt x="1739" y="10097"/>
                  </a:cubicBezTo>
                  <a:cubicBezTo>
                    <a:pt x="3493" y="10097"/>
                    <a:pt x="4077" y="9143"/>
                    <a:pt x="4077" y="9143"/>
                  </a:cubicBezTo>
                  <a:cubicBezTo>
                    <a:pt x="4077" y="9143"/>
                    <a:pt x="4662" y="10097"/>
                    <a:pt x="6416" y="10097"/>
                  </a:cubicBezTo>
                  <a:cubicBezTo>
                    <a:pt x="7179" y="10097"/>
                    <a:pt x="7698" y="9415"/>
                    <a:pt x="7959" y="8231"/>
                  </a:cubicBezTo>
                  <a:lnTo>
                    <a:pt x="7959" y="8231"/>
                  </a:lnTo>
                  <a:cubicBezTo>
                    <a:pt x="7660" y="8276"/>
                    <a:pt x="7397" y="8296"/>
                    <a:pt x="7167" y="8296"/>
                  </a:cubicBezTo>
                  <a:cubicBezTo>
                    <a:pt x="5427" y="8296"/>
                    <a:pt x="5577" y="7150"/>
                    <a:pt x="6198" y="7150"/>
                  </a:cubicBezTo>
                  <a:cubicBezTo>
                    <a:pt x="6266" y="7150"/>
                    <a:pt x="6339" y="7164"/>
                    <a:pt x="6416" y="7194"/>
                  </a:cubicBezTo>
                  <a:cubicBezTo>
                    <a:pt x="6572" y="7259"/>
                    <a:pt x="6751" y="7286"/>
                    <a:pt x="6942" y="7286"/>
                  </a:cubicBezTo>
                  <a:cubicBezTo>
                    <a:pt x="7325" y="7286"/>
                    <a:pt x="7751" y="7176"/>
                    <a:pt x="8119" y="7046"/>
                  </a:cubicBezTo>
                  <a:cubicBezTo>
                    <a:pt x="8154" y="6722"/>
                    <a:pt x="8154" y="6380"/>
                    <a:pt x="8154" y="6025"/>
                  </a:cubicBezTo>
                  <a:cubicBezTo>
                    <a:pt x="8154" y="5748"/>
                    <a:pt x="8134" y="5472"/>
                    <a:pt x="8103" y="5210"/>
                  </a:cubicBezTo>
                  <a:cubicBezTo>
                    <a:pt x="7713" y="5585"/>
                    <a:pt x="7226" y="5943"/>
                    <a:pt x="6805" y="6025"/>
                  </a:cubicBezTo>
                  <a:cubicBezTo>
                    <a:pt x="6730" y="6040"/>
                    <a:pt x="6660" y="6047"/>
                    <a:pt x="6594" y="6047"/>
                  </a:cubicBezTo>
                  <a:cubicBezTo>
                    <a:pt x="5808" y="6047"/>
                    <a:pt x="5711" y="5051"/>
                    <a:pt x="6610" y="5051"/>
                  </a:cubicBezTo>
                  <a:cubicBezTo>
                    <a:pt x="7129" y="5051"/>
                    <a:pt x="7550" y="4528"/>
                    <a:pt x="7811" y="4057"/>
                  </a:cubicBezTo>
                  <a:cubicBezTo>
                    <a:pt x="7616" y="3554"/>
                    <a:pt x="7374" y="3051"/>
                    <a:pt x="7062" y="2595"/>
                  </a:cubicBezTo>
                  <a:cubicBezTo>
                    <a:pt x="6617" y="3185"/>
                    <a:pt x="6198" y="3395"/>
                    <a:pt x="5895" y="3395"/>
                  </a:cubicBezTo>
                  <a:cubicBezTo>
                    <a:pt x="5436" y="3395"/>
                    <a:pt x="5244" y="2913"/>
                    <a:pt x="5636" y="2533"/>
                  </a:cubicBezTo>
                  <a:cubicBezTo>
                    <a:pt x="5893" y="2256"/>
                    <a:pt x="6108" y="1949"/>
                    <a:pt x="6267" y="1606"/>
                  </a:cubicBezTo>
                  <a:cubicBezTo>
                    <a:pt x="5683" y="974"/>
                    <a:pt x="5001" y="437"/>
                    <a:pt x="427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2"/>
            <p:cNvSpPr/>
            <p:nvPr/>
          </p:nvSpPr>
          <p:spPr>
            <a:xfrm>
              <a:off x="366425" y="2295025"/>
              <a:ext cx="9775" cy="257325"/>
            </a:xfrm>
            <a:custGeom>
              <a:rect b="b" l="l" r="r" t="t"/>
              <a:pathLst>
                <a:path extrusionOk="0" h="10293" w="391">
                  <a:moveTo>
                    <a:pt x="195" y="1"/>
                  </a:moveTo>
                  <a:cubicBezTo>
                    <a:pt x="82" y="1"/>
                    <a:pt x="0" y="83"/>
                    <a:pt x="0" y="196"/>
                  </a:cubicBezTo>
                  <a:lnTo>
                    <a:pt x="0" y="10098"/>
                  </a:lnTo>
                  <a:cubicBezTo>
                    <a:pt x="0" y="10215"/>
                    <a:pt x="82" y="10293"/>
                    <a:pt x="195" y="10293"/>
                  </a:cubicBezTo>
                  <a:cubicBezTo>
                    <a:pt x="308" y="10293"/>
                    <a:pt x="390" y="10215"/>
                    <a:pt x="390" y="10098"/>
                  </a:cubicBezTo>
                  <a:lnTo>
                    <a:pt x="390" y="196"/>
                  </a:lnTo>
                  <a:cubicBezTo>
                    <a:pt x="390" y="83"/>
                    <a:pt x="308" y="1"/>
                    <a:pt x="195"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2"/>
            <p:cNvSpPr/>
            <p:nvPr/>
          </p:nvSpPr>
          <p:spPr>
            <a:xfrm>
              <a:off x="337200" y="2421100"/>
              <a:ext cx="24775" cy="19700"/>
            </a:xfrm>
            <a:custGeom>
              <a:rect b="b" l="l" r="r" t="t"/>
              <a:pathLst>
                <a:path extrusionOk="0" h="788" w="991">
                  <a:moveTo>
                    <a:pt x="201" y="1"/>
                  </a:moveTo>
                  <a:cubicBezTo>
                    <a:pt x="188" y="1"/>
                    <a:pt x="174" y="3"/>
                    <a:pt x="160" y="8"/>
                  </a:cubicBezTo>
                  <a:cubicBezTo>
                    <a:pt x="113" y="24"/>
                    <a:pt x="63" y="40"/>
                    <a:pt x="32" y="86"/>
                  </a:cubicBezTo>
                  <a:cubicBezTo>
                    <a:pt x="0" y="137"/>
                    <a:pt x="0" y="184"/>
                    <a:pt x="0" y="234"/>
                  </a:cubicBezTo>
                  <a:cubicBezTo>
                    <a:pt x="16" y="281"/>
                    <a:pt x="47" y="332"/>
                    <a:pt x="98" y="363"/>
                  </a:cubicBezTo>
                  <a:lnTo>
                    <a:pt x="667" y="753"/>
                  </a:lnTo>
                  <a:cubicBezTo>
                    <a:pt x="698" y="768"/>
                    <a:pt x="745" y="788"/>
                    <a:pt x="780" y="788"/>
                  </a:cubicBezTo>
                  <a:cubicBezTo>
                    <a:pt x="862" y="788"/>
                    <a:pt x="940" y="721"/>
                    <a:pt x="975" y="640"/>
                  </a:cubicBezTo>
                  <a:cubicBezTo>
                    <a:pt x="990" y="558"/>
                    <a:pt x="959" y="476"/>
                    <a:pt x="893" y="429"/>
                  </a:cubicBezTo>
                  <a:lnTo>
                    <a:pt x="308" y="40"/>
                  </a:lnTo>
                  <a:cubicBezTo>
                    <a:pt x="272" y="17"/>
                    <a:pt x="237" y="1"/>
                    <a:pt x="201"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2"/>
            <p:cNvSpPr/>
            <p:nvPr/>
          </p:nvSpPr>
          <p:spPr>
            <a:xfrm>
              <a:off x="380650" y="2421100"/>
              <a:ext cx="24775" cy="19700"/>
            </a:xfrm>
            <a:custGeom>
              <a:rect b="b" l="l" r="r" t="t"/>
              <a:pathLst>
                <a:path extrusionOk="0" h="788" w="991">
                  <a:moveTo>
                    <a:pt x="787" y="1"/>
                  </a:moveTo>
                  <a:cubicBezTo>
                    <a:pt x="752" y="1"/>
                    <a:pt x="716" y="17"/>
                    <a:pt x="682" y="40"/>
                  </a:cubicBezTo>
                  <a:lnTo>
                    <a:pt x="98" y="429"/>
                  </a:lnTo>
                  <a:cubicBezTo>
                    <a:pt x="32" y="476"/>
                    <a:pt x="0" y="558"/>
                    <a:pt x="16" y="640"/>
                  </a:cubicBezTo>
                  <a:cubicBezTo>
                    <a:pt x="47" y="721"/>
                    <a:pt x="129" y="788"/>
                    <a:pt x="211" y="788"/>
                  </a:cubicBezTo>
                  <a:cubicBezTo>
                    <a:pt x="242" y="788"/>
                    <a:pt x="293" y="768"/>
                    <a:pt x="324" y="753"/>
                  </a:cubicBezTo>
                  <a:lnTo>
                    <a:pt x="893" y="363"/>
                  </a:lnTo>
                  <a:cubicBezTo>
                    <a:pt x="940" y="332"/>
                    <a:pt x="975" y="281"/>
                    <a:pt x="990" y="234"/>
                  </a:cubicBezTo>
                  <a:cubicBezTo>
                    <a:pt x="990" y="184"/>
                    <a:pt x="990" y="137"/>
                    <a:pt x="955" y="86"/>
                  </a:cubicBezTo>
                  <a:cubicBezTo>
                    <a:pt x="924" y="40"/>
                    <a:pt x="877" y="24"/>
                    <a:pt x="827" y="8"/>
                  </a:cubicBezTo>
                  <a:cubicBezTo>
                    <a:pt x="814" y="3"/>
                    <a:pt x="800" y="1"/>
                    <a:pt x="78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2"/>
            <p:cNvSpPr/>
            <p:nvPr/>
          </p:nvSpPr>
          <p:spPr>
            <a:xfrm>
              <a:off x="337200" y="2382325"/>
              <a:ext cx="24775" cy="19500"/>
            </a:xfrm>
            <a:custGeom>
              <a:rect b="b" l="l" r="r" t="t"/>
              <a:pathLst>
                <a:path extrusionOk="0" h="780" w="991">
                  <a:moveTo>
                    <a:pt x="160" y="1"/>
                  </a:moveTo>
                  <a:cubicBezTo>
                    <a:pt x="113" y="16"/>
                    <a:pt x="63" y="47"/>
                    <a:pt x="32" y="78"/>
                  </a:cubicBezTo>
                  <a:cubicBezTo>
                    <a:pt x="0" y="129"/>
                    <a:pt x="0" y="176"/>
                    <a:pt x="0" y="227"/>
                  </a:cubicBezTo>
                  <a:cubicBezTo>
                    <a:pt x="16" y="293"/>
                    <a:pt x="47" y="324"/>
                    <a:pt x="98" y="355"/>
                  </a:cubicBezTo>
                  <a:lnTo>
                    <a:pt x="667" y="745"/>
                  </a:lnTo>
                  <a:cubicBezTo>
                    <a:pt x="698" y="760"/>
                    <a:pt x="745" y="780"/>
                    <a:pt x="780" y="780"/>
                  </a:cubicBezTo>
                  <a:cubicBezTo>
                    <a:pt x="862" y="780"/>
                    <a:pt x="940" y="729"/>
                    <a:pt x="975" y="647"/>
                  </a:cubicBezTo>
                  <a:cubicBezTo>
                    <a:pt x="990" y="566"/>
                    <a:pt x="959" y="468"/>
                    <a:pt x="893" y="421"/>
                  </a:cubicBezTo>
                  <a:lnTo>
                    <a:pt x="308" y="32"/>
                  </a:lnTo>
                  <a:cubicBezTo>
                    <a:pt x="258" y="1"/>
                    <a:pt x="211" y="1"/>
                    <a:pt x="16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2"/>
            <p:cNvSpPr/>
            <p:nvPr/>
          </p:nvSpPr>
          <p:spPr>
            <a:xfrm>
              <a:off x="380650" y="2382325"/>
              <a:ext cx="24775" cy="19500"/>
            </a:xfrm>
            <a:custGeom>
              <a:rect b="b" l="l" r="r" t="t"/>
              <a:pathLst>
                <a:path extrusionOk="0" h="780" w="991">
                  <a:moveTo>
                    <a:pt x="827" y="1"/>
                  </a:moveTo>
                  <a:cubicBezTo>
                    <a:pt x="780" y="1"/>
                    <a:pt x="729" y="1"/>
                    <a:pt x="682" y="32"/>
                  </a:cubicBezTo>
                  <a:lnTo>
                    <a:pt x="98" y="421"/>
                  </a:lnTo>
                  <a:cubicBezTo>
                    <a:pt x="32" y="468"/>
                    <a:pt x="0" y="566"/>
                    <a:pt x="16" y="647"/>
                  </a:cubicBezTo>
                  <a:cubicBezTo>
                    <a:pt x="47" y="729"/>
                    <a:pt x="129" y="780"/>
                    <a:pt x="211" y="780"/>
                  </a:cubicBezTo>
                  <a:cubicBezTo>
                    <a:pt x="242" y="780"/>
                    <a:pt x="293" y="760"/>
                    <a:pt x="324" y="745"/>
                  </a:cubicBezTo>
                  <a:lnTo>
                    <a:pt x="893" y="355"/>
                  </a:lnTo>
                  <a:cubicBezTo>
                    <a:pt x="940" y="324"/>
                    <a:pt x="975" y="293"/>
                    <a:pt x="990" y="227"/>
                  </a:cubicBezTo>
                  <a:cubicBezTo>
                    <a:pt x="990" y="176"/>
                    <a:pt x="990" y="129"/>
                    <a:pt x="955" y="78"/>
                  </a:cubicBezTo>
                  <a:cubicBezTo>
                    <a:pt x="924" y="47"/>
                    <a:pt x="877" y="16"/>
                    <a:pt x="82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22"/>
          <p:cNvGrpSpPr/>
          <p:nvPr/>
        </p:nvGrpSpPr>
        <p:grpSpPr>
          <a:xfrm flipH="1" rot="3708113">
            <a:off x="1411039" y="4177742"/>
            <a:ext cx="241095" cy="550869"/>
            <a:chOff x="6783943" y="1761686"/>
            <a:chExt cx="372906" cy="852038"/>
          </a:xfrm>
        </p:grpSpPr>
        <p:sp>
          <p:nvSpPr>
            <p:cNvPr id="1565" name="Google Shape;1565;p22"/>
            <p:cNvSpPr/>
            <p:nvPr/>
          </p:nvSpPr>
          <p:spPr>
            <a:xfrm>
              <a:off x="6784612" y="1761686"/>
              <a:ext cx="372237" cy="759634"/>
            </a:xfrm>
            <a:custGeom>
              <a:rect b="b" l="l" r="r" t="t"/>
              <a:pathLst>
                <a:path extrusionOk="0" h="13630" w="6679">
                  <a:moveTo>
                    <a:pt x="5692" y="1"/>
                  </a:moveTo>
                  <a:cubicBezTo>
                    <a:pt x="5692" y="1"/>
                    <a:pt x="5238" y="249"/>
                    <a:pt x="3954" y="842"/>
                  </a:cubicBezTo>
                  <a:cubicBezTo>
                    <a:pt x="2677" y="1430"/>
                    <a:pt x="1" y="4112"/>
                    <a:pt x="740" y="8604"/>
                  </a:cubicBezTo>
                  <a:cubicBezTo>
                    <a:pt x="1412" y="12715"/>
                    <a:pt x="3712" y="13629"/>
                    <a:pt x="3712" y="13629"/>
                  </a:cubicBezTo>
                  <a:cubicBezTo>
                    <a:pt x="3712" y="13629"/>
                    <a:pt x="6679" y="11256"/>
                    <a:pt x="6310" y="6600"/>
                  </a:cubicBezTo>
                  <a:cubicBezTo>
                    <a:pt x="5910" y="1732"/>
                    <a:pt x="5692" y="1"/>
                    <a:pt x="5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2"/>
            <p:cNvSpPr/>
            <p:nvPr/>
          </p:nvSpPr>
          <p:spPr>
            <a:xfrm>
              <a:off x="6783943" y="1761686"/>
              <a:ext cx="318288" cy="759634"/>
            </a:xfrm>
            <a:custGeom>
              <a:rect b="b" l="l" r="r" t="t"/>
              <a:pathLst>
                <a:path extrusionOk="0" h="13630" w="5711">
                  <a:moveTo>
                    <a:pt x="5710" y="1"/>
                  </a:moveTo>
                  <a:cubicBezTo>
                    <a:pt x="5710" y="1"/>
                    <a:pt x="5256" y="249"/>
                    <a:pt x="3972" y="836"/>
                  </a:cubicBezTo>
                  <a:cubicBezTo>
                    <a:pt x="2683" y="1430"/>
                    <a:pt x="1" y="4112"/>
                    <a:pt x="745" y="8604"/>
                  </a:cubicBezTo>
                  <a:cubicBezTo>
                    <a:pt x="1418" y="12715"/>
                    <a:pt x="3718" y="13629"/>
                    <a:pt x="3718" y="13629"/>
                  </a:cubicBezTo>
                  <a:cubicBezTo>
                    <a:pt x="3718" y="13629"/>
                    <a:pt x="3748" y="13605"/>
                    <a:pt x="3809" y="13557"/>
                  </a:cubicBezTo>
                  <a:cubicBezTo>
                    <a:pt x="3470" y="12576"/>
                    <a:pt x="3149" y="11268"/>
                    <a:pt x="2901" y="9512"/>
                  </a:cubicBezTo>
                  <a:cubicBezTo>
                    <a:pt x="1962" y="2853"/>
                    <a:pt x="5710" y="1"/>
                    <a:pt x="57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2"/>
            <p:cNvSpPr/>
            <p:nvPr/>
          </p:nvSpPr>
          <p:spPr>
            <a:xfrm>
              <a:off x="6927009" y="1797020"/>
              <a:ext cx="140557" cy="816704"/>
            </a:xfrm>
            <a:custGeom>
              <a:rect b="b" l="l" r="r" t="t"/>
              <a:pathLst>
                <a:path extrusionOk="0" h="14654" w="2522">
                  <a:moveTo>
                    <a:pt x="2414" y="1"/>
                  </a:moveTo>
                  <a:cubicBezTo>
                    <a:pt x="2402" y="1"/>
                    <a:pt x="2390" y="5"/>
                    <a:pt x="2380" y="15"/>
                  </a:cubicBezTo>
                  <a:cubicBezTo>
                    <a:pt x="1539" y="862"/>
                    <a:pt x="1151" y="1994"/>
                    <a:pt x="794" y="3114"/>
                  </a:cubicBezTo>
                  <a:cubicBezTo>
                    <a:pt x="388" y="4374"/>
                    <a:pt x="146" y="5639"/>
                    <a:pt x="98" y="6971"/>
                  </a:cubicBezTo>
                  <a:cubicBezTo>
                    <a:pt x="1" y="9629"/>
                    <a:pt x="267" y="12353"/>
                    <a:pt x="1847" y="14587"/>
                  </a:cubicBezTo>
                  <a:cubicBezTo>
                    <a:pt x="1880" y="14634"/>
                    <a:pt x="1923" y="14654"/>
                    <a:pt x="1965" y="14654"/>
                  </a:cubicBezTo>
                  <a:cubicBezTo>
                    <a:pt x="2088" y="14654"/>
                    <a:pt x="2213" y="14492"/>
                    <a:pt x="2114" y="14357"/>
                  </a:cubicBezTo>
                  <a:cubicBezTo>
                    <a:pt x="600" y="12208"/>
                    <a:pt x="334" y="9490"/>
                    <a:pt x="425" y="6929"/>
                  </a:cubicBezTo>
                  <a:cubicBezTo>
                    <a:pt x="467" y="5675"/>
                    <a:pt x="618" y="4465"/>
                    <a:pt x="994" y="3266"/>
                  </a:cubicBezTo>
                  <a:cubicBezTo>
                    <a:pt x="1327" y="2170"/>
                    <a:pt x="1696" y="965"/>
                    <a:pt x="2483" y="105"/>
                  </a:cubicBezTo>
                  <a:cubicBezTo>
                    <a:pt x="2522" y="67"/>
                    <a:pt x="2464" y="1"/>
                    <a:pt x="2414"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2"/>
            <p:cNvSpPr/>
            <p:nvPr/>
          </p:nvSpPr>
          <p:spPr>
            <a:xfrm>
              <a:off x="6818720" y="1761686"/>
              <a:ext cx="318901" cy="703567"/>
            </a:xfrm>
            <a:custGeom>
              <a:rect b="b" l="l" r="r" t="t"/>
              <a:pathLst>
                <a:path extrusionOk="0" h="12624" w="5722">
                  <a:moveTo>
                    <a:pt x="5080" y="1"/>
                  </a:moveTo>
                  <a:cubicBezTo>
                    <a:pt x="5080" y="1"/>
                    <a:pt x="5038" y="25"/>
                    <a:pt x="4947" y="67"/>
                  </a:cubicBezTo>
                  <a:cubicBezTo>
                    <a:pt x="4717" y="309"/>
                    <a:pt x="4481" y="552"/>
                    <a:pt x="4238" y="794"/>
                  </a:cubicBezTo>
                  <a:cubicBezTo>
                    <a:pt x="4223" y="799"/>
                    <a:pt x="4234" y="813"/>
                    <a:pt x="4245" y="813"/>
                  </a:cubicBezTo>
                  <a:cubicBezTo>
                    <a:pt x="4247" y="813"/>
                    <a:pt x="4249" y="813"/>
                    <a:pt x="4251" y="812"/>
                  </a:cubicBezTo>
                  <a:cubicBezTo>
                    <a:pt x="4535" y="552"/>
                    <a:pt x="4814" y="297"/>
                    <a:pt x="5080" y="25"/>
                  </a:cubicBezTo>
                  <a:lnTo>
                    <a:pt x="5080" y="1"/>
                  </a:lnTo>
                  <a:close/>
                  <a:moveTo>
                    <a:pt x="4033" y="509"/>
                  </a:moveTo>
                  <a:cubicBezTo>
                    <a:pt x="4008" y="515"/>
                    <a:pt x="3990" y="527"/>
                    <a:pt x="3966" y="540"/>
                  </a:cubicBezTo>
                  <a:cubicBezTo>
                    <a:pt x="3972" y="697"/>
                    <a:pt x="4002" y="854"/>
                    <a:pt x="4099" y="945"/>
                  </a:cubicBezTo>
                  <a:cubicBezTo>
                    <a:pt x="4106" y="951"/>
                    <a:pt x="4112" y="954"/>
                    <a:pt x="4118" y="954"/>
                  </a:cubicBezTo>
                  <a:cubicBezTo>
                    <a:pt x="4134" y="954"/>
                    <a:pt x="4148" y="933"/>
                    <a:pt x="4148" y="915"/>
                  </a:cubicBezTo>
                  <a:cubicBezTo>
                    <a:pt x="4142" y="824"/>
                    <a:pt x="4087" y="733"/>
                    <a:pt x="4063" y="642"/>
                  </a:cubicBezTo>
                  <a:cubicBezTo>
                    <a:pt x="4051" y="600"/>
                    <a:pt x="4039" y="552"/>
                    <a:pt x="4033" y="509"/>
                  </a:cubicBezTo>
                  <a:close/>
                  <a:moveTo>
                    <a:pt x="5128" y="503"/>
                  </a:moveTo>
                  <a:cubicBezTo>
                    <a:pt x="4735" y="939"/>
                    <a:pt x="4275" y="1302"/>
                    <a:pt x="3730" y="1514"/>
                  </a:cubicBezTo>
                  <a:cubicBezTo>
                    <a:pt x="3688" y="1339"/>
                    <a:pt x="3591" y="1187"/>
                    <a:pt x="3542" y="1012"/>
                  </a:cubicBezTo>
                  <a:cubicBezTo>
                    <a:pt x="3518" y="927"/>
                    <a:pt x="3494" y="854"/>
                    <a:pt x="3470" y="770"/>
                  </a:cubicBezTo>
                  <a:cubicBezTo>
                    <a:pt x="3451" y="776"/>
                    <a:pt x="3427" y="794"/>
                    <a:pt x="3397" y="800"/>
                  </a:cubicBezTo>
                  <a:cubicBezTo>
                    <a:pt x="3433" y="1066"/>
                    <a:pt x="3512" y="1339"/>
                    <a:pt x="3669" y="1526"/>
                  </a:cubicBezTo>
                  <a:cubicBezTo>
                    <a:pt x="3675" y="1539"/>
                    <a:pt x="3669" y="1545"/>
                    <a:pt x="3663" y="1545"/>
                  </a:cubicBezTo>
                  <a:cubicBezTo>
                    <a:pt x="3645" y="1551"/>
                    <a:pt x="3657" y="1575"/>
                    <a:pt x="3669" y="1575"/>
                  </a:cubicBezTo>
                  <a:cubicBezTo>
                    <a:pt x="4069" y="1514"/>
                    <a:pt x="4432" y="1218"/>
                    <a:pt x="4735" y="957"/>
                  </a:cubicBezTo>
                  <a:cubicBezTo>
                    <a:pt x="4880" y="836"/>
                    <a:pt x="5013" y="703"/>
                    <a:pt x="5135" y="564"/>
                  </a:cubicBezTo>
                  <a:cubicBezTo>
                    <a:pt x="5135" y="546"/>
                    <a:pt x="5128" y="521"/>
                    <a:pt x="5128" y="503"/>
                  </a:cubicBezTo>
                  <a:close/>
                  <a:moveTo>
                    <a:pt x="5189" y="1091"/>
                  </a:moveTo>
                  <a:cubicBezTo>
                    <a:pt x="4977" y="1296"/>
                    <a:pt x="4765" y="1496"/>
                    <a:pt x="4541" y="1678"/>
                  </a:cubicBezTo>
                  <a:cubicBezTo>
                    <a:pt x="4432" y="1763"/>
                    <a:pt x="3700" y="2326"/>
                    <a:pt x="3391" y="2404"/>
                  </a:cubicBezTo>
                  <a:cubicBezTo>
                    <a:pt x="3131" y="2023"/>
                    <a:pt x="2888" y="1648"/>
                    <a:pt x="2707" y="1236"/>
                  </a:cubicBezTo>
                  <a:cubicBezTo>
                    <a:pt x="2695" y="1248"/>
                    <a:pt x="2670" y="1254"/>
                    <a:pt x="2658" y="1272"/>
                  </a:cubicBezTo>
                  <a:cubicBezTo>
                    <a:pt x="2798" y="1678"/>
                    <a:pt x="3003" y="2083"/>
                    <a:pt x="3294" y="2416"/>
                  </a:cubicBezTo>
                  <a:cubicBezTo>
                    <a:pt x="3276" y="2404"/>
                    <a:pt x="3270" y="2398"/>
                    <a:pt x="3264" y="2392"/>
                  </a:cubicBezTo>
                  <a:cubicBezTo>
                    <a:pt x="3259" y="2386"/>
                    <a:pt x="3254" y="2383"/>
                    <a:pt x="3249" y="2383"/>
                  </a:cubicBezTo>
                  <a:cubicBezTo>
                    <a:pt x="3242" y="2383"/>
                    <a:pt x="3236" y="2391"/>
                    <a:pt x="3239" y="2398"/>
                  </a:cubicBezTo>
                  <a:cubicBezTo>
                    <a:pt x="3261" y="2454"/>
                    <a:pt x="3307" y="2477"/>
                    <a:pt x="3368" y="2477"/>
                  </a:cubicBezTo>
                  <a:cubicBezTo>
                    <a:pt x="3625" y="2477"/>
                    <a:pt x="4150" y="2066"/>
                    <a:pt x="4263" y="1993"/>
                  </a:cubicBezTo>
                  <a:cubicBezTo>
                    <a:pt x="4584" y="1763"/>
                    <a:pt x="4917" y="1508"/>
                    <a:pt x="5207" y="1218"/>
                  </a:cubicBezTo>
                  <a:cubicBezTo>
                    <a:pt x="5201" y="1175"/>
                    <a:pt x="5201" y="1133"/>
                    <a:pt x="5189" y="1091"/>
                  </a:cubicBezTo>
                  <a:close/>
                  <a:moveTo>
                    <a:pt x="1998" y="1878"/>
                  </a:moveTo>
                  <a:cubicBezTo>
                    <a:pt x="1980" y="1890"/>
                    <a:pt x="1968" y="1908"/>
                    <a:pt x="1962" y="1920"/>
                  </a:cubicBezTo>
                  <a:cubicBezTo>
                    <a:pt x="2150" y="2459"/>
                    <a:pt x="2477" y="2955"/>
                    <a:pt x="2913" y="3355"/>
                  </a:cubicBezTo>
                  <a:cubicBezTo>
                    <a:pt x="2913" y="3361"/>
                    <a:pt x="2919" y="3367"/>
                    <a:pt x="2931" y="3367"/>
                  </a:cubicBezTo>
                  <a:lnTo>
                    <a:pt x="2937" y="3373"/>
                  </a:lnTo>
                  <a:cubicBezTo>
                    <a:pt x="2945" y="3382"/>
                    <a:pt x="2953" y="3385"/>
                    <a:pt x="2961" y="3385"/>
                  </a:cubicBezTo>
                  <a:cubicBezTo>
                    <a:pt x="2974" y="3385"/>
                    <a:pt x="2986" y="3375"/>
                    <a:pt x="2997" y="3367"/>
                  </a:cubicBezTo>
                  <a:cubicBezTo>
                    <a:pt x="3918" y="3337"/>
                    <a:pt x="4699" y="2755"/>
                    <a:pt x="5292" y="2059"/>
                  </a:cubicBezTo>
                  <a:cubicBezTo>
                    <a:pt x="5280" y="2011"/>
                    <a:pt x="5280" y="1968"/>
                    <a:pt x="5274" y="1920"/>
                  </a:cubicBezTo>
                  <a:cubicBezTo>
                    <a:pt x="5038" y="2192"/>
                    <a:pt x="4802" y="2465"/>
                    <a:pt x="4523" y="2701"/>
                  </a:cubicBezTo>
                  <a:cubicBezTo>
                    <a:pt x="4093" y="3052"/>
                    <a:pt x="3560" y="3312"/>
                    <a:pt x="3003" y="3343"/>
                  </a:cubicBezTo>
                  <a:cubicBezTo>
                    <a:pt x="3003" y="3337"/>
                    <a:pt x="2997" y="3325"/>
                    <a:pt x="2985" y="3312"/>
                  </a:cubicBezTo>
                  <a:cubicBezTo>
                    <a:pt x="2543" y="2913"/>
                    <a:pt x="2198" y="2429"/>
                    <a:pt x="1998" y="1878"/>
                  </a:cubicBezTo>
                  <a:close/>
                  <a:moveTo>
                    <a:pt x="1363" y="2634"/>
                  </a:moveTo>
                  <a:cubicBezTo>
                    <a:pt x="1357" y="2659"/>
                    <a:pt x="1344" y="2671"/>
                    <a:pt x="1338" y="2677"/>
                  </a:cubicBezTo>
                  <a:cubicBezTo>
                    <a:pt x="1617" y="3331"/>
                    <a:pt x="1998" y="3978"/>
                    <a:pt x="2598" y="4342"/>
                  </a:cubicBezTo>
                  <a:cubicBezTo>
                    <a:pt x="2598" y="4354"/>
                    <a:pt x="2598" y="4354"/>
                    <a:pt x="2604" y="4354"/>
                  </a:cubicBezTo>
                  <a:lnTo>
                    <a:pt x="2610" y="4354"/>
                  </a:lnTo>
                  <a:cubicBezTo>
                    <a:pt x="2616" y="4360"/>
                    <a:pt x="2634" y="4366"/>
                    <a:pt x="2640" y="4366"/>
                  </a:cubicBezTo>
                  <a:cubicBezTo>
                    <a:pt x="2645" y="4368"/>
                    <a:pt x="2649" y="4368"/>
                    <a:pt x="2653" y="4368"/>
                  </a:cubicBezTo>
                  <a:cubicBezTo>
                    <a:pt x="2664" y="4368"/>
                    <a:pt x="2670" y="4363"/>
                    <a:pt x="2670" y="4354"/>
                  </a:cubicBezTo>
                  <a:cubicBezTo>
                    <a:pt x="2718" y="4358"/>
                    <a:pt x="2766" y="4361"/>
                    <a:pt x="2814" y="4361"/>
                  </a:cubicBezTo>
                  <a:cubicBezTo>
                    <a:pt x="3448" y="4361"/>
                    <a:pt x="4027" y="3964"/>
                    <a:pt x="4517" y="3603"/>
                  </a:cubicBezTo>
                  <a:cubicBezTo>
                    <a:pt x="4820" y="3379"/>
                    <a:pt x="5098" y="3143"/>
                    <a:pt x="5371" y="2883"/>
                  </a:cubicBezTo>
                  <a:cubicBezTo>
                    <a:pt x="5371" y="2852"/>
                    <a:pt x="5365" y="2816"/>
                    <a:pt x="5365" y="2786"/>
                  </a:cubicBezTo>
                  <a:cubicBezTo>
                    <a:pt x="5128" y="3010"/>
                    <a:pt x="4880" y="3234"/>
                    <a:pt x="4626" y="3428"/>
                  </a:cubicBezTo>
                  <a:cubicBezTo>
                    <a:pt x="4097" y="3839"/>
                    <a:pt x="3436" y="4325"/>
                    <a:pt x="2733" y="4325"/>
                  </a:cubicBezTo>
                  <a:cubicBezTo>
                    <a:pt x="2712" y="4325"/>
                    <a:pt x="2691" y="4324"/>
                    <a:pt x="2670" y="4324"/>
                  </a:cubicBezTo>
                  <a:cubicBezTo>
                    <a:pt x="2670" y="4324"/>
                    <a:pt x="2670" y="4311"/>
                    <a:pt x="2664" y="4311"/>
                  </a:cubicBezTo>
                  <a:cubicBezTo>
                    <a:pt x="2307" y="4033"/>
                    <a:pt x="2010" y="3748"/>
                    <a:pt x="1762" y="3367"/>
                  </a:cubicBezTo>
                  <a:cubicBezTo>
                    <a:pt x="1611" y="3131"/>
                    <a:pt x="1478" y="2883"/>
                    <a:pt x="1363" y="2634"/>
                  </a:cubicBezTo>
                  <a:close/>
                  <a:moveTo>
                    <a:pt x="781" y="3633"/>
                  </a:moveTo>
                  <a:lnTo>
                    <a:pt x="757" y="3676"/>
                  </a:lnTo>
                  <a:cubicBezTo>
                    <a:pt x="909" y="3942"/>
                    <a:pt x="1096" y="4184"/>
                    <a:pt x="1308" y="4402"/>
                  </a:cubicBezTo>
                  <a:cubicBezTo>
                    <a:pt x="1629" y="4735"/>
                    <a:pt x="2029" y="5086"/>
                    <a:pt x="2458" y="5250"/>
                  </a:cubicBezTo>
                  <a:lnTo>
                    <a:pt x="2477" y="5250"/>
                  </a:lnTo>
                  <a:cubicBezTo>
                    <a:pt x="2620" y="5299"/>
                    <a:pt x="2770" y="5321"/>
                    <a:pt x="2921" y="5321"/>
                  </a:cubicBezTo>
                  <a:cubicBezTo>
                    <a:pt x="3554" y="5321"/>
                    <a:pt x="4228" y="4944"/>
                    <a:pt x="4717" y="4626"/>
                  </a:cubicBezTo>
                  <a:cubicBezTo>
                    <a:pt x="4971" y="4457"/>
                    <a:pt x="5231" y="4269"/>
                    <a:pt x="5474" y="4063"/>
                  </a:cubicBezTo>
                  <a:cubicBezTo>
                    <a:pt x="5474" y="4027"/>
                    <a:pt x="5461" y="3991"/>
                    <a:pt x="5461" y="3948"/>
                  </a:cubicBezTo>
                  <a:cubicBezTo>
                    <a:pt x="5250" y="4148"/>
                    <a:pt x="5032" y="4324"/>
                    <a:pt x="4783" y="4487"/>
                  </a:cubicBezTo>
                  <a:cubicBezTo>
                    <a:pt x="4444" y="4717"/>
                    <a:pt x="4081" y="4929"/>
                    <a:pt x="3700" y="5068"/>
                  </a:cubicBezTo>
                  <a:cubicBezTo>
                    <a:pt x="3395" y="5191"/>
                    <a:pt x="3101" y="5232"/>
                    <a:pt x="2795" y="5232"/>
                  </a:cubicBezTo>
                  <a:cubicBezTo>
                    <a:pt x="2692" y="5232"/>
                    <a:pt x="2589" y="5227"/>
                    <a:pt x="2483" y="5220"/>
                  </a:cubicBezTo>
                  <a:lnTo>
                    <a:pt x="2483" y="5214"/>
                  </a:lnTo>
                  <a:cubicBezTo>
                    <a:pt x="2071" y="4935"/>
                    <a:pt x="1677" y="4705"/>
                    <a:pt x="1332" y="4342"/>
                  </a:cubicBezTo>
                  <a:cubicBezTo>
                    <a:pt x="1120" y="4124"/>
                    <a:pt x="939" y="3888"/>
                    <a:pt x="781" y="3633"/>
                  </a:cubicBezTo>
                  <a:close/>
                  <a:moveTo>
                    <a:pt x="333" y="4778"/>
                  </a:moveTo>
                  <a:cubicBezTo>
                    <a:pt x="327" y="4790"/>
                    <a:pt x="327" y="4814"/>
                    <a:pt x="315" y="4826"/>
                  </a:cubicBezTo>
                  <a:cubicBezTo>
                    <a:pt x="763" y="5540"/>
                    <a:pt x="1520" y="6001"/>
                    <a:pt x="2295" y="6370"/>
                  </a:cubicBezTo>
                  <a:cubicBezTo>
                    <a:pt x="2300" y="6372"/>
                    <a:pt x="2305" y="6374"/>
                    <a:pt x="2309" y="6374"/>
                  </a:cubicBezTo>
                  <a:cubicBezTo>
                    <a:pt x="2337" y="6374"/>
                    <a:pt x="2350" y="6330"/>
                    <a:pt x="2313" y="6309"/>
                  </a:cubicBezTo>
                  <a:cubicBezTo>
                    <a:pt x="1556" y="5958"/>
                    <a:pt x="794" y="5480"/>
                    <a:pt x="333" y="4778"/>
                  </a:cubicBezTo>
                  <a:close/>
                  <a:moveTo>
                    <a:pt x="5522" y="4693"/>
                  </a:moveTo>
                  <a:cubicBezTo>
                    <a:pt x="5207" y="5026"/>
                    <a:pt x="4874" y="5335"/>
                    <a:pt x="4481" y="5601"/>
                  </a:cubicBezTo>
                  <a:cubicBezTo>
                    <a:pt x="3809" y="6061"/>
                    <a:pt x="3022" y="6352"/>
                    <a:pt x="2192" y="6388"/>
                  </a:cubicBezTo>
                  <a:cubicBezTo>
                    <a:pt x="2180" y="6388"/>
                    <a:pt x="2180" y="6418"/>
                    <a:pt x="2192" y="6418"/>
                  </a:cubicBezTo>
                  <a:cubicBezTo>
                    <a:pt x="2224" y="6419"/>
                    <a:pt x="2255" y="6420"/>
                    <a:pt x="2287" y="6420"/>
                  </a:cubicBezTo>
                  <a:cubicBezTo>
                    <a:pt x="3518" y="6420"/>
                    <a:pt x="4684" y="5735"/>
                    <a:pt x="5540" y="4838"/>
                  </a:cubicBezTo>
                  <a:cubicBezTo>
                    <a:pt x="5534" y="4790"/>
                    <a:pt x="5534" y="4735"/>
                    <a:pt x="5522" y="4693"/>
                  </a:cubicBezTo>
                  <a:close/>
                  <a:moveTo>
                    <a:pt x="5631" y="5686"/>
                  </a:moveTo>
                  <a:cubicBezTo>
                    <a:pt x="5352" y="5995"/>
                    <a:pt x="5026" y="6261"/>
                    <a:pt x="4693" y="6509"/>
                  </a:cubicBezTo>
                  <a:cubicBezTo>
                    <a:pt x="4335" y="6782"/>
                    <a:pt x="3972" y="7048"/>
                    <a:pt x="3560" y="7236"/>
                  </a:cubicBezTo>
                  <a:cubicBezTo>
                    <a:pt x="3137" y="7429"/>
                    <a:pt x="2713" y="7502"/>
                    <a:pt x="2259" y="7502"/>
                  </a:cubicBezTo>
                  <a:cubicBezTo>
                    <a:pt x="2259" y="7484"/>
                    <a:pt x="2253" y="7478"/>
                    <a:pt x="2241" y="7472"/>
                  </a:cubicBezTo>
                  <a:cubicBezTo>
                    <a:pt x="1351" y="7181"/>
                    <a:pt x="606" y="6594"/>
                    <a:pt x="103" y="5819"/>
                  </a:cubicBezTo>
                  <a:cubicBezTo>
                    <a:pt x="103" y="5843"/>
                    <a:pt x="97" y="5867"/>
                    <a:pt x="91" y="5886"/>
                  </a:cubicBezTo>
                  <a:cubicBezTo>
                    <a:pt x="539" y="6636"/>
                    <a:pt x="1242" y="7205"/>
                    <a:pt x="2059" y="7508"/>
                  </a:cubicBezTo>
                  <a:cubicBezTo>
                    <a:pt x="2059" y="7514"/>
                    <a:pt x="2059" y="7520"/>
                    <a:pt x="2065" y="7520"/>
                  </a:cubicBezTo>
                  <a:cubicBezTo>
                    <a:pt x="2083" y="7520"/>
                    <a:pt x="2095" y="7520"/>
                    <a:pt x="2113" y="7532"/>
                  </a:cubicBezTo>
                  <a:cubicBezTo>
                    <a:pt x="2144" y="7538"/>
                    <a:pt x="2162" y="7551"/>
                    <a:pt x="2192" y="7563"/>
                  </a:cubicBezTo>
                  <a:cubicBezTo>
                    <a:pt x="2198" y="7564"/>
                    <a:pt x="2203" y="7565"/>
                    <a:pt x="2208" y="7565"/>
                  </a:cubicBezTo>
                  <a:cubicBezTo>
                    <a:pt x="2223" y="7565"/>
                    <a:pt x="2233" y="7558"/>
                    <a:pt x="2247" y="7544"/>
                  </a:cubicBezTo>
                  <a:cubicBezTo>
                    <a:pt x="2320" y="7549"/>
                    <a:pt x="2394" y="7551"/>
                    <a:pt x="2466" y="7551"/>
                  </a:cubicBezTo>
                  <a:cubicBezTo>
                    <a:pt x="2787" y="7551"/>
                    <a:pt x="3099" y="7504"/>
                    <a:pt x="3415" y="7381"/>
                  </a:cubicBezTo>
                  <a:cubicBezTo>
                    <a:pt x="3857" y="7205"/>
                    <a:pt x="4263" y="6933"/>
                    <a:pt x="4644" y="6654"/>
                  </a:cubicBezTo>
                  <a:cubicBezTo>
                    <a:pt x="4995" y="6394"/>
                    <a:pt x="5334" y="6128"/>
                    <a:pt x="5637" y="5813"/>
                  </a:cubicBezTo>
                  <a:cubicBezTo>
                    <a:pt x="5637" y="5764"/>
                    <a:pt x="5631" y="5728"/>
                    <a:pt x="5631" y="5686"/>
                  </a:cubicBezTo>
                  <a:close/>
                  <a:moveTo>
                    <a:pt x="5716" y="6897"/>
                  </a:moveTo>
                  <a:lnTo>
                    <a:pt x="5704" y="6903"/>
                  </a:lnTo>
                  <a:cubicBezTo>
                    <a:pt x="5413" y="7181"/>
                    <a:pt x="5080" y="7417"/>
                    <a:pt x="4747" y="7641"/>
                  </a:cubicBezTo>
                  <a:cubicBezTo>
                    <a:pt x="4360" y="7908"/>
                    <a:pt x="3978" y="8174"/>
                    <a:pt x="3524" y="8319"/>
                  </a:cubicBezTo>
                  <a:cubicBezTo>
                    <a:pt x="3112" y="8447"/>
                    <a:pt x="2676" y="8477"/>
                    <a:pt x="2247" y="8501"/>
                  </a:cubicBezTo>
                  <a:cubicBezTo>
                    <a:pt x="2241" y="8489"/>
                    <a:pt x="2241" y="8489"/>
                    <a:pt x="2234" y="8489"/>
                  </a:cubicBezTo>
                  <a:cubicBezTo>
                    <a:pt x="1344" y="8326"/>
                    <a:pt x="551" y="7847"/>
                    <a:pt x="0" y="7139"/>
                  </a:cubicBezTo>
                  <a:lnTo>
                    <a:pt x="0" y="7187"/>
                  </a:lnTo>
                  <a:cubicBezTo>
                    <a:pt x="497" y="7865"/>
                    <a:pt x="1217" y="8338"/>
                    <a:pt x="2035" y="8519"/>
                  </a:cubicBezTo>
                  <a:cubicBezTo>
                    <a:pt x="2029" y="8525"/>
                    <a:pt x="2035" y="8543"/>
                    <a:pt x="2041" y="8543"/>
                  </a:cubicBezTo>
                  <a:lnTo>
                    <a:pt x="2150" y="8543"/>
                  </a:lnTo>
                  <a:cubicBezTo>
                    <a:pt x="2174" y="8550"/>
                    <a:pt x="2192" y="8550"/>
                    <a:pt x="2216" y="8562"/>
                  </a:cubicBezTo>
                  <a:cubicBezTo>
                    <a:pt x="2234" y="8562"/>
                    <a:pt x="2241" y="8562"/>
                    <a:pt x="2247" y="8543"/>
                  </a:cubicBezTo>
                  <a:cubicBezTo>
                    <a:pt x="2658" y="8543"/>
                    <a:pt x="3082" y="8513"/>
                    <a:pt x="3476" y="8398"/>
                  </a:cubicBezTo>
                  <a:cubicBezTo>
                    <a:pt x="3936" y="8271"/>
                    <a:pt x="4335" y="8005"/>
                    <a:pt x="4735" y="7750"/>
                  </a:cubicBezTo>
                  <a:cubicBezTo>
                    <a:pt x="5056" y="7544"/>
                    <a:pt x="5401" y="7302"/>
                    <a:pt x="5722" y="7024"/>
                  </a:cubicBezTo>
                  <a:cubicBezTo>
                    <a:pt x="5722" y="6975"/>
                    <a:pt x="5716" y="6933"/>
                    <a:pt x="5716" y="6897"/>
                  </a:cubicBezTo>
                  <a:close/>
                  <a:moveTo>
                    <a:pt x="5698" y="7999"/>
                  </a:moveTo>
                  <a:lnTo>
                    <a:pt x="5698" y="7999"/>
                  </a:lnTo>
                  <a:cubicBezTo>
                    <a:pt x="5334" y="8332"/>
                    <a:pt x="4947" y="8628"/>
                    <a:pt x="4499" y="8870"/>
                  </a:cubicBezTo>
                  <a:cubicBezTo>
                    <a:pt x="3797" y="9264"/>
                    <a:pt x="3052" y="9476"/>
                    <a:pt x="2265" y="9633"/>
                  </a:cubicBezTo>
                  <a:cubicBezTo>
                    <a:pt x="2253" y="9633"/>
                    <a:pt x="2247" y="9627"/>
                    <a:pt x="2241" y="9627"/>
                  </a:cubicBezTo>
                  <a:cubicBezTo>
                    <a:pt x="1459" y="9524"/>
                    <a:pt x="739" y="9246"/>
                    <a:pt x="152" y="8761"/>
                  </a:cubicBezTo>
                  <a:lnTo>
                    <a:pt x="152" y="8761"/>
                  </a:lnTo>
                  <a:cubicBezTo>
                    <a:pt x="158" y="8786"/>
                    <a:pt x="158" y="8810"/>
                    <a:pt x="164" y="8828"/>
                  </a:cubicBezTo>
                  <a:cubicBezTo>
                    <a:pt x="751" y="9324"/>
                    <a:pt x="1478" y="9657"/>
                    <a:pt x="2234" y="9706"/>
                  </a:cubicBezTo>
                  <a:cubicBezTo>
                    <a:pt x="2265" y="9706"/>
                    <a:pt x="2277" y="9688"/>
                    <a:pt x="2277" y="9664"/>
                  </a:cubicBezTo>
                  <a:cubicBezTo>
                    <a:pt x="3088" y="9609"/>
                    <a:pt x="3899" y="9306"/>
                    <a:pt x="4602" y="8913"/>
                  </a:cubicBezTo>
                  <a:cubicBezTo>
                    <a:pt x="4977" y="8701"/>
                    <a:pt x="5352" y="8447"/>
                    <a:pt x="5692" y="8156"/>
                  </a:cubicBezTo>
                  <a:cubicBezTo>
                    <a:pt x="5692" y="8108"/>
                    <a:pt x="5698" y="8053"/>
                    <a:pt x="5698" y="7999"/>
                  </a:cubicBezTo>
                  <a:close/>
                  <a:moveTo>
                    <a:pt x="5474" y="9524"/>
                  </a:moveTo>
                  <a:lnTo>
                    <a:pt x="5474" y="9524"/>
                  </a:lnTo>
                  <a:cubicBezTo>
                    <a:pt x="5207" y="9748"/>
                    <a:pt x="4917" y="9930"/>
                    <a:pt x="4614" y="10087"/>
                  </a:cubicBezTo>
                  <a:cubicBezTo>
                    <a:pt x="3972" y="10430"/>
                    <a:pt x="3297" y="10701"/>
                    <a:pt x="2567" y="10701"/>
                  </a:cubicBezTo>
                  <a:cubicBezTo>
                    <a:pt x="2472" y="10701"/>
                    <a:pt x="2375" y="10697"/>
                    <a:pt x="2277" y="10687"/>
                  </a:cubicBezTo>
                  <a:cubicBezTo>
                    <a:pt x="2271" y="10687"/>
                    <a:pt x="2265" y="10693"/>
                    <a:pt x="2265" y="10699"/>
                  </a:cubicBezTo>
                  <a:cubicBezTo>
                    <a:pt x="1611" y="10638"/>
                    <a:pt x="1011" y="10451"/>
                    <a:pt x="485" y="10124"/>
                  </a:cubicBezTo>
                  <a:lnTo>
                    <a:pt x="485" y="10124"/>
                  </a:lnTo>
                  <a:cubicBezTo>
                    <a:pt x="491" y="10154"/>
                    <a:pt x="509" y="10196"/>
                    <a:pt x="515" y="10227"/>
                  </a:cubicBezTo>
                  <a:cubicBezTo>
                    <a:pt x="1066" y="10566"/>
                    <a:pt x="1720" y="10771"/>
                    <a:pt x="2362" y="10771"/>
                  </a:cubicBezTo>
                  <a:cubicBezTo>
                    <a:pt x="2386" y="10771"/>
                    <a:pt x="2392" y="10753"/>
                    <a:pt x="2392" y="10741"/>
                  </a:cubicBezTo>
                  <a:cubicBezTo>
                    <a:pt x="2504" y="10759"/>
                    <a:pt x="2616" y="10767"/>
                    <a:pt x="2728" y="10767"/>
                  </a:cubicBezTo>
                  <a:cubicBezTo>
                    <a:pt x="3434" y="10767"/>
                    <a:pt x="4136" y="10446"/>
                    <a:pt x="4747" y="10112"/>
                  </a:cubicBezTo>
                  <a:cubicBezTo>
                    <a:pt x="4971" y="9990"/>
                    <a:pt x="5207" y="9839"/>
                    <a:pt x="5431" y="9670"/>
                  </a:cubicBezTo>
                  <a:cubicBezTo>
                    <a:pt x="5449" y="9627"/>
                    <a:pt x="5455" y="9573"/>
                    <a:pt x="5474" y="9524"/>
                  </a:cubicBezTo>
                  <a:close/>
                  <a:moveTo>
                    <a:pt x="5098" y="10681"/>
                  </a:moveTo>
                  <a:lnTo>
                    <a:pt x="5098" y="10681"/>
                  </a:lnTo>
                  <a:cubicBezTo>
                    <a:pt x="4917" y="10838"/>
                    <a:pt x="4729" y="10995"/>
                    <a:pt x="4535" y="11135"/>
                  </a:cubicBezTo>
                  <a:cubicBezTo>
                    <a:pt x="4220" y="11359"/>
                    <a:pt x="3887" y="11528"/>
                    <a:pt x="3512" y="11607"/>
                  </a:cubicBezTo>
                  <a:cubicBezTo>
                    <a:pt x="3342" y="11649"/>
                    <a:pt x="3173" y="11680"/>
                    <a:pt x="2997" y="11698"/>
                  </a:cubicBezTo>
                  <a:cubicBezTo>
                    <a:pt x="2906" y="11712"/>
                    <a:pt x="2737" y="11755"/>
                    <a:pt x="2589" y="11755"/>
                  </a:cubicBezTo>
                  <a:cubicBezTo>
                    <a:pt x="2484" y="11755"/>
                    <a:pt x="2389" y="11732"/>
                    <a:pt x="2343" y="11661"/>
                  </a:cubicBezTo>
                  <a:cubicBezTo>
                    <a:pt x="2342" y="11658"/>
                    <a:pt x="2339" y="11657"/>
                    <a:pt x="2335" y="11657"/>
                  </a:cubicBezTo>
                  <a:cubicBezTo>
                    <a:pt x="2327" y="11657"/>
                    <a:pt x="2317" y="11667"/>
                    <a:pt x="2325" y="11680"/>
                  </a:cubicBezTo>
                  <a:cubicBezTo>
                    <a:pt x="2368" y="11752"/>
                    <a:pt x="2422" y="11777"/>
                    <a:pt x="2507" y="11783"/>
                  </a:cubicBezTo>
                  <a:cubicBezTo>
                    <a:pt x="2023" y="11777"/>
                    <a:pt x="1575" y="11722"/>
                    <a:pt x="1120" y="11534"/>
                  </a:cubicBezTo>
                  <a:cubicBezTo>
                    <a:pt x="1102" y="11528"/>
                    <a:pt x="1090" y="11516"/>
                    <a:pt x="1066" y="11510"/>
                  </a:cubicBezTo>
                  <a:lnTo>
                    <a:pt x="1066" y="11510"/>
                  </a:lnTo>
                  <a:cubicBezTo>
                    <a:pt x="1084" y="11540"/>
                    <a:pt x="1096" y="11571"/>
                    <a:pt x="1114" y="11595"/>
                  </a:cubicBezTo>
                  <a:cubicBezTo>
                    <a:pt x="1492" y="11754"/>
                    <a:pt x="1898" y="11852"/>
                    <a:pt x="2302" y="11852"/>
                  </a:cubicBezTo>
                  <a:cubicBezTo>
                    <a:pt x="2391" y="11852"/>
                    <a:pt x="2479" y="11847"/>
                    <a:pt x="2567" y="11837"/>
                  </a:cubicBezTo>
                  <a:cubicBezTo>
                    <a:pt x="2598" y="11837"/>
                    <a:pt x="2598" y="11789"/>
                    <a:pt x="2574" y="11783"/>
                  </a:cubicBezTo>
                  <a:lnTo>
                    <a:pt x="2574" y="11783"/>
                  </a:lnTo>
                  <a:cubicBezTo>
                    <a:pt x="2588" y="11783"/>
                    <a:pt x="2603" y="11783"/>
                    <a:pt x="2618" y="11783"/>
                  </a:cubicBezTo>
                  <a:cubicBezTo>
                    <a:pt x="2768" y="11783"/>
                    <a:pt x="2928" y="11757"/>
                    <a:pt x="3082" y="11746"/>
                  </a:cubicBezTo>
                  <a:cubicBezTo>
                    <a:pt x="3500" y="11698"/>
                    <a:pt x="3912" y="11595"/>
                    <a:pt x="4281" y="11377"/>
                  </a:cubicBezTo>
                  <a:cubicBezTo>
                    <a:pt x="4541" y="11226"/>
                    <a:pt x="4795" y="11032"/>
                    <a:pt x="5032" y="10838"/>
                  </a:cubicBezTo>
                  <a:lnTo>
                    <a:pt x="5098" y="10681"/>
                  </a:lnTo>
                  <a:close/>
                  <a:moveTo>
                    <a:pt x="4360" y="12134"/>
                  </a:moveTo>
                  <a:lnTo>
                    <a:pt x="4360" y="12134"/>
                  </a:lnTo>
                  <a:cubicBezTo>
                    <a:pt x="4341" y="12140"/>
                    <a:pt x="4329" y="12152"/>
                    <a:pt x="4311" y="12164"/>
                  </a:cubicBezTo>
                  <a:cubicBezTo>
                    <a:pt x="3879" y="12419"/>
                    <a:pt x="3401" y="12567"/>
                    <a:pt x="2900" y="12567"/>
                  </a:cubicBezTo>
                  <a:cubicBezTo>
                    <a:pt x="2854" y="12567"/>
                    <a:pt x="2808" y="12566"/>
                    <a:pt x="2761" y="12564"/>
                  </a:cubicBezTo>
                  <a:cubicBezTo>
                    <a:pt x="2761" y="12558"/>
                    <a:pt x="2755" y="12558"/>
                    <a:pt x="2749" y="12558"/>
                  </a:cubicBezTo>
                  <a:cubicBezTo>
                    <a:pt x="2555" y="12533"/>
                    <a:pt x="2368" y="12545"/>
                    <a:pt x="2174" y="12515"/>
                  </a:cubicBezTo>
                  <a:cubicBezTo>
                    <a:pt x="1998" y="12497"/>
                    <a:pt x="1829" y="12467"/>
                    <a:pt x="1665" y="12418"/>
                  </a:cubicBezTo>
                  <a:lnTo>
                    <a:pt x="1665" y="12418"/>
                  </a:lnTo>
                  <a:cubicBezTo>
                    <a:pt x="1677" y="12442"/>
                    <a:pt x="1696" y="12455"/>
                    <a:pt x="1708" y="12479"/>
                  </a:cubicBezTo>
                  <a:cubicBezTo>
                    <a:pt x="1972" y="12552"/>
                    <a:pt x="2265" y="12610"/>
                    <a:pt x="2540" y="12610"/>
                  </a:cubicBezTo>
                  <a:cubicBezTo>
                    <a:pt x="2605" y="12610"/>
                    <a:pt x="2669" y="12607"/>
                    <a:pt x="2731" y="12600"/>
                  </a:cubicBezTo>
                  <a:cubicBezTo>
                    <a:pt x="2832" y="12616"/>
                    <a:pt x="2934" y="12624"/>
                    <a:pt x="3034" y="12624"/>
                  </a:cubicBezTo>
                  <a:cubicBezTo>
                    <a:pt x="3464" y="12624"/>
                    <a:pt x="3885" y="12486"/>
                    <a:pt x="4263" y="12285"/>
                  </a:cubicBezTo>
                  <a:cubicBezTo>
                    <a:pt x="4293" y="12231"/>
                    <a:pt x="4329" y="12176"/>
                    <a:pt x="4360" y="12134"/>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22"/>
          <p:cNvGrpSpPr/>
          <p:nvPr/>
        </p:nvGrpSpPr>
        <p:grpSpPr>
          <a:xfrm flipH="1" rot="6915181">
            <a:off x="5828582" y="4077004"/>
            <a:ext cx="241077" cy="550828"/>
            <a:chOff x="6783943" y="1761686"/>
            <a:chExt cx="372906" cy="852038"/>
          </a:xfrm>
        </p:grpSpPr>
        <p:sp>
          <p:nvSpPr>
            <p:cNvPr id="1570" name="Google Shape;1570;p22"/>
            <p:cNvSpPr/>
            <p:nvPr/>
          </p:nvSpPr>
          <p:spPr>
            <a:xfrm>
              <a:off x="6784612" y="1761686"/>
              <a:ext cx="372237" cy="759634"/>
            </a:xfrm>
            <a:custGeom>
              <a:rect b="b" l="l" r="r" t="t"/>
              <a:pathLst>
                <a:path extrusionOk="0" h="13630" w="6679">
                  <a:moveTo>
                    <a:pt x="5692" y="1"/>
                  </a:moveTo>
                  <a:cubicBezTo>
                    <a:pt x="5692" y="1"/>
                    <a:pt x="5238" y="249"/>
                    <a:pt x="3954" y="842"/>
                  </a:cubicBezTo>
                  <a:cubicBezTo>
                    <a:pt x="2677" y="1430"/>
                    <a:pt x="1" y="4112"/>
                    <a:pt x="740" y="8604"/>
                  </a:cubicBezTo>
                  <a:cubicBezTo>
                    <a:pt x="1412" y="12715"/>
                    <a:pt x="3712" y="13629"/>
                    <a:pt x="3712" y="13629"/>
                  </a:cubicBezTo>
                  <a:cubicBezTo>
                    <a:pt x="3712" y="13629"/>
                    <a:pt x="6679" y="11256"/>
                    <a:pt x="6310" y="6600"/>
                  </a:cubicBezTo>
                  <a:cubicBezTo>
                    <a:pt x="5910" y="1732"/>
                    <a:pt x="5692" y="1"/>
                    <a:pt x="5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2"/>
            <p:cNvSpPr/>
            <p:nvPr/>
          </p:nvSpPr>
          <p:spPr>
            <a:xfrm>
              <a:off x="6783943" y="1761686"/>
              <a:ext cx="318288" cy="759634"/>
            </a:xfrm>
            <a:custGeom>
              <a:rect b="b" l="l" r="r" t="t"/>
              <a:pathLst>
                <a:path extrusionOk="0" h="13630" w="5711">
                  <a:moveTo>
                    <a:pt x="5710" y="1"/>
                  </a:moveTo>
                  <a:cubicBezTo>
                    <a:pt x="5710" y="1"/>
                    <a:pt x="5256" y="249"/>
                    <a:pt x="3972" y="836"/>
                  </a:cubicBezTo>
                  <a:cubicBezTo>
                    <a:pt x="2683" y="1430"/>
                    <a:pt x="1" y="4112"/>
                    <a:pt x="745" y="8604"/>
                  </a:cubicBezTo>
                  <a:cubicBezTo>
                    <a:pt x="1418" y="12715"/>
                    <a:pt x="3718" y="13629"/>
                    <a:pt x="3718" y="13629"/>
                  </a:cubicBezTo>
                  <a:cubicBezTo>
                    <a:pt x="3718" y="13629"/>
                    <a:pt x="3748" y="13605"/>
                    <a:pt x="3809" y="13557"/>
                  </a:cubicBezTo>
                  <a:cubicBezTo>
                    <a:pt x="3470" y="12576"/>
                    <a:pt x="3149" y="11268"/>
                    <a:pt x="2901" y="9512"/>
                  </a:cubicBezTo>
                  <a:cubicBezTo>
                    <a:pt x="1962" y="2853"/>
                    <a:pt x="5710" y="1"/>
                    <a:pt x="57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2"/>
            <p:cNvSpPr/>
            <p:nvPr/>
          </p:nvSpPr>
          <p:spPr>
            <a:xfrm>
              <a:off x="6927009" y="1797020"/>
              <a:ext cx="140557" cy="816704"/>
            </a:xfrm>
            <a:custGeom>
              <a:rect b="b" l="l" r="r" t="t"/>
              <a:pathLst>
                <a:path extrusionOk="0" h="14654" w="2522">
                  <a:moveTo>
                    <a:pt x="2414" y="1"/>
                  </a:moveTo>
                  <a:cubicBezTo>
                    <a:pt x="2402" y="1"/>
                    <a:pt x="2390" y="5"/>
                    <a:pt x="2380" y="15"/>
                  </a:cubicBezTo>
                  <a:cubicBezTo>
                    <a:pt x="1539" y="862"/>
                    <a:pt x="1151" y="1994"/>
                    <a:pt x="794" y="3114"/>
                  </a:cubicBezTo>
                  <a:cubicBezTo>
                    <a:pt x="388" y="4374"/>
                    <a:pt x="146" y="5639"/>
                    <a:pt x="98" y="6971"/>
                  </a:cubicBezTo>
                  <a:cubicBezTo>
                    <a:pt x="1" y="9629"/>
                    <a:pt x="267" y="12353"/>
                    <a:pt x="1847" y="14587"/>
                  </a:cubicBezTo>
                  <a:cubicBezTo>
                    <a:pt x="1880" y="14634"/>
                    <a:pt x="1923" y="14654"/>
                    <a:pt x="1965" y="14654"/>
                  </a:cubicBezTo>
                  <a:cubicBezTo>
                    <a:pt x="2088" y="14654"/>
                    <a:pt x="2213" y="14492"/>
                    <a:pt x="2114" y="14357"/>
                  </a:cubicBezTo>
                  <a:cubicBezTo>
                    <a:pt x="600" y="12208"/>
                    <a:pt x="334" y="9490"/>
                    <a:pt x="425" y="6929"/>
                  </a:cubicBezTo>
                  <a:cubicBezTo>
                    <a:pt x="467" y="5675"/>
                    <a:pt x="618" y="4465"/>
                    <a:pt x="994" y="3266"/>
                  </a:cubicBezTo>
                  <a:cubicBezTo>
                    <a:pt x="1327" y="2170"/>
                    <a:pt x="1696" y="965"/>
                    <a:pt x="2483" y="105"/>
                  </a:cubicBezTo>
                  <a:cubicBezTo>
                    <a:pt x="2522" y="67"/>
                    <a:pt x="2464" y="1"/>
                    <a:pt x="2414"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2"/>
            <p:cNvSpPr/>
            <p:nvPr/>
          </p:nvSpPr>
          <p:spPr>
            <a:xfrm>
              <a:off x="6818720" y="1761686"/>
              <a:ext cx="318901" cy="703567"/>
            </a:xfrm>
            <a:custGeom>
              <a:rect b="b" l="l" r="r" t="t"/>
              <a:pathLst>
                <a:path extrusionOk="0" h="12624" w="5722">
                  <a:moveTo>
                    <a:pt x="5080" y="1"/>
                  </a:moveTo>
                  <a:cubicBezTo>
                    <a:pt x="5080" y="1"/>
                    <a:pt x="5038" y="25"/>
                    <a:pt x="4947" y="67"/>
                  </a:cubicBezTo>
                  <a:cubicBezTo>
                    <a:pt x="4717" y="309"/>
                    <a:pt x="4481" y="552"/>
                    <a:pt x="4238" y="794"/>
                  </a:cubicBezTo>
                  <a:cubicBezTo>
                    <a:pt x="4223" y="799"/>
                    <a:pt x="4234" y="813"/>
                    <a:pt x="4245" y="813"/>
                  </a:cubicBezTo>
                  <a:cubicBezTo>
                    <a:pt x="4247" y="813"/>
                    <a:pt x="4249" y="813"/>
                    <a:pt x="4251" y="812"/>
                  </a:cubicBezTo>
                  <a:cubicBezTo>
                    <a:pt x="4535" y="552"/>
                    <a:pt x="4814" y="297"/>
                    <a:pt x="5080" y="25"/>
                  </a:cubicBezTo>
                  <a:lnTo>
                    <a:pt x="5080" y="1"/>
                  </a:lnTo>
                  <a:close/>
                  <a:moveTo>
                    <a:pt x="4033" y="509"/>
                  </a:moveTo>
                  <a:cubicBezTo>
                    <a:pt x="4008" y="515"/>
                    <a:pt x="3990" y="527"/>
                    <a:pt x="3966" y="540"/>
                  </a:cubicBezTo>
                  <a:cubicBezTo>
                    <a:pt x="3972" y="697"/>
                    <a:pt x="4002" y="854"/>
                    <a:pt x="4099" y="945"/>
                  </a:cubicBezTo>
                  <a:cubicBezTo>
                    <a:pt x="4106" y="951"/>
                    <a:pt x="4112" y="954"/>
                    <a:pt x="4118" y="954"/>
                  </a:cubicBezTo>
                  <a:cubicBezTo>
                    <a:pt x="4134" y="954"/>
                    <a:pt x="4148" y="933"/>
                    <a:pt x="4148" y="915"/>
                  </a:cubicBezTo>
                  <a:cubicBezTo>
                    <a:pt x="4142" y="824"/>
                    <a:pt x="4087" y="733"/>
                    <a:pt x="4063" y="642"/>
                  </a:cubicBezTo>
                  <a:cubicBezTo>
                    <a:pt x="4051" y="600"/>
                    <a:pt x="4039" y="552"/>
                    <a:pt x="4033" y="509"/>
                  </a:cubicBezTo>
                  <a:close/>
                  <a:moveTo>
                    <a:pt x="5128" y="503"/>
                  </a:moveTo>
                  <a:cubicBezTo>
                    <a:pt x="4735" y="939"/>
                    <a:pt x="4275" y="1302"/>
                    <a:pt x="3730" y="1514"/>
                  </a:cubicBezTo>
                  <a:cubicBezTo>
                    <a:pt x="3688" y="1339"/>
                    <a:pt x="3591" y="1187"/>
                    <a:pt x="3542" y="1012"/>
                  </a:cubicBezTo>
                  <a:cubicBezTo>
                    <a:pt x="3518" y="927"/>
                    <a:pt x="3494" y="854"/>
                    <a:pt x="3470" y="770"/>
                  </a:cubicBezTo>
                  <a:cubicBezTo>
                    <a:pt x="3451" y="776"/>
                    <a:pt x="3427" y="794"/>
                    <a:pt x="3397" y="800"/>
                  </a:cubicBezTo>
                  <a:cubicBezTo>
                    <a:pt x="3433" y="1066"/>
                    <a:pt x="3512" y="1339"/>
                    <a:pt x="3669" y="1526"/>
                  </a:cubicBezTo>
                  <a:cubicBezTo>
                    <a:pt x="3675" y="1539"/>
                    <a:pt x="3669" y="1545"/>
                    <a:pt x="3663" y="1545"/>
                  </a:cubicBezTo>
                  <a:cubicBezTo>
                    <a:pt x="3645" y="1551"/>
                    <a:pt x="3657" y="1575"/>
                    <a:pt x="3669" y="1575"/>
                  </a:cubicBezTo>
                  <a:cubicBezTo>
                    <a:pt x="4069" y="1514"/>
                    <a:pt x="4432" y="1218"/>
                    <a:pt x="4735" y="957"/>
                  </a:cubicBezTo>
                  <a:cubicBezTo>
                    <a:pt x="4880" y="836"/>
                    <a:pt x="5013" y="703"/>
                    <a:pt x="5135" y="564"/>
                  </a:cubicBezTo>
                  <a:cubicBezTo>
                    <a:pt x="5135" y="546"/>
                    <a:pt x="5128" y="521"/>
                    <a:pt x="5128" y="503"/>
                  </a:cubicBezTo>
                  <a:close/>
                  <a:moveTo>
                    <a:pt x="5189" y="1091"/>
                  </a:moveTo>
                  <a:cubicBezTo>
                    <a:pt x="4977" y="1296"/>
                    <a:pt x="4765" y="1496"/>
                    <a:pt x="4541" y="1678"/>
                  </a:cubicBezTo>
                  <a:cubicBezTo>
                    <a:pt x="4432" y="1763"/>
                    <a:pt x="3700" y="2326"/>
                    <a:pt x="3391" y="2404"/>
                  </a:cubicBezTo>
                  <a:cubicBezTo>
                    <a:pt x="3131" y="2023"/>
                    <a:pt x="2888" y="1648"/>
                    <a:pt x="2707" y="1236"/>
                  </a:cubicBezTo>
                  <a:cubicBezTo>
                    <a:pt x="2695" y="1248"/>
                    <a:pt x="2670" y="1254"/>
                    <a:pt x="2658" y="1272"/>
                  </a:cubicBezTo>
                  <a:cubicBezTo>
                    <a:pt x="2798" y="1678"/>
                    <a:pt x="3003" y="2083"/>
                    <a:pt x="3294" y="2416"/>
                  </a:cubicBezTo>
                  <a:cubicBezTo>
                    <a:pt x="3276" y="2404"/>
                    <a:pt x="3270" y="2398"/>
                    <a:pt x="3264" y="2392"/>
                  </a:cubicBezTo>
                  <a:cubicBezTo>
                    <a:pt x="3259" y="2386"/>
                    <a:pt x="3254" y="2383"/>
                    <a:pt x="3249" y="2383"/>
                  </a:cubicBezTo>
                  <a:cubicBezTo>
                    <a:pt x="3242" y="2383"/>
                    <a:pt x="3236" y="2391"/>
                    <a:pt x="3239" y="2398"/>
                  </a:cubicBezTo>
                  <a:cubicBezTo>
                    <a:pt x="3261" y="2454"/>
                    <a:pt x="3307" y="2477"/>
                    <a:pt x="3368" y="2477"/>
                  </a:cubicBezTo>
                  <a:cubicBezTo>
                    <a:pt x="3625" y="2477"/>
                    <a:pt x="4150" y="2066"/>
                    <a:pt x="4263" y="1993"/>
                  </a:cubicBezTo>
                  <a:cubicBezTo>
                    <a:pt x="4584" y="1763"/>
                    <a:pt x="4917" y="1508"/>
                    <a:pt x="5207" y="1218"/>
                  </a:cubicBezTo>
                  <a:cubicBezTo>
                    <a:pt x="5201" y="1175"/>
                    <a:pt x="5201" y="1133"/>
                    <a:pt x="5189" y="1091"/>
                  </a:cubicBezTo>
                  <a:close/>
                  <a:moveTo>
                    <a:pt x="1998" y="1878"/>
                  </a:moveTo>
                  <a:cubicBezTo>
                    <a:pt x="1980" y="1890"/>
                    <a:pt x="1968" y="1908"/>
                    <a:pt x="1962" y="1920"/>
                  </a:cubicBezTo>
                  <a:cubicBezTo>
                    <a:pt x="2150" y="2459"/>
                    <a:pt x="2477" y="2955"/>
                    <a:pt x="2913" y="3355"/>
                  </a:cubicBezTo>
                  <a:cubicBezTo>
                    <a:pt x="2913" y="3361"/>
                    <a:pt x="2919" y="3367"/>
                    <a:pt x="2931" y="3367"/>
                  </a:cubicBezTo>
                  <a:lnTo>
                    <a:pt x="2937" y="3373"/>
                  </a:lnTo>
                  <a:cubicBezTo>
                    <a:pt x="2945" y="3382"/>
                    <a:pt x="2953" y="3385"/>
                    <a:pt x="2961" y="3385"/>
                  </a:cubicBezTo>
                  <a:cubicBezTo>
                    <a:pt x="2974" y="3385"/>
                    <a:pt x="2986" y="3375"/>
                    <a:pt x="2997" y="3367"/>
                  </a:cubicBezTo>
                  <a:cubicBezTo>
                    <a:pt x="3918" y="3337"/>
                    <a:pt x="4699" y="2755"/>
                    <a:pt x="5292" y="2059"/>
                  </a:cubicBezTo>
                  <a:cubicBezTo>
                    <a:pt x="5280" y="2011"/>
                    <a:pt x="5280" y="1968"/>
                    <a:pt x="5274" y="1920"/>
                  </a:cubicBezTo>
                  <a:cubicBezTo>
                    <a:pt x="5038" y="2192"/>
                    <a:pt x="4802" y="2465"/>
                    <a:pt x="4523" y="2701"/>
                  </a:cubicBezTo>
                  <a:cubicBezTo>
                    <a:pt x="4093" y="3052"/>
                    <a:pt x="3560" y="3312"/>
                    <a:pt x="3003" y="3343"/>
                  </a:cubicBezTo>
                  <a:cubicBezTo>
                    <a:pt x="3003" y="3337"/>
                    <a:pt x="2997" y="3325"/>
                    <a:pt x="2985" y="3312"/>
                  </a:cubicBezTo>
                  <a:cubicBezTo>
                    <a:pt x="2543" y="2913"/>
                    <a:pt x="2198" y="2429"/>
                    <a:pt x="1998" y="1878"/>
                  </a:cubicBezTo>
                  <a:close/>
                  <a:moveTo>
                    <a:pt x="1363" y="2634"/>
                  </a:moveTo>
                  <a:cubicBezTo>
                    <a:pt x="1357" y="2659"/>
                    <a:pt x="1344" y="2671"/>
                    <a:pt x="1338" y="2677"/>
                  </a:cubicBezTo>
                  <a:cubicBezTo>
                    <a:pt x="1617" y="3331"/>
                    <a:pt x="1998" y="3978"/>
                    <a:pt x="2598" y="4342"/>
                  </a:cubicBezTo>
                  <a:cubicBezTo>
                    <a:pt x="2598" y="4354"/>
                    <a:pt x="2598" y="4354"/>
                    <a:pt x="2604" y="4354"/>
                  </a:cubicBezTo>
                  <a:lnTo>
                    <a:pt x="2610" y="4354"/>
                  </a:lnTo>
                  <a:cubicBezTo>
                    <a:pt x="2616" y="4360"/>
                    <a:pt x="2634" y="4366"/>
                    <a:pt x="2640" y="4366"/>
                  </a:cubicBezTo>
                  <a:cubicBezTo>
                    <a:pt x="2645" y="4368"/>
                    <a:pt x="2649" y="4368"/>
                    <a:pt x="2653" y="4368"/>
                  </a:cubicBezTo>
                  <a:cubicBezTo>
                    <a:pt x="2664" y="4368"/>
                    <a:pt x="2670" y="4363"/>
                    <a:pt x="2670" y="4354"/>
                  </a:cubicBezTo>
                  <a:cubicBezTo>
                    <a:pt x="2718" y="4358"/>
                    <a:pt x="2766" y="4361"/>
                    <a:pt x="2814" y="4361"/>
                  </a:cubicBezTo>
                  <a:cubicBezTo>
                    <a:pt x="3448" y="4361"/>
                    <a:pt x="4027" y="3964"/>
                    <a:pt x="4517" y="3603"/>
                  </a:cubicBezTo>
                  <a:cubicBezTo>
                    <a:pt x="4820" y="3379"/>
                    <a:pt x="5098" y="3143"/>
                    <a:pt x="5371" y="2883"/>
                  </a:cubicBezTo>
                  <a:cubicBezTo>
                    <a:pt x="5371" y="2852"/>
                    <a:pt x="5365" y="2816"/>
                    <a:pt x="5365" y="2786"/>
                  </a:cubicBezTo>
                  <a:cubicBezTo>
                    <a:pt x="5128" y="3010"/>
                    <a:pt x="4880" y="3234"/>
                    <a:pt x="4626" y="3428"/>
                  </a:cubicBezTo>
                  <a:cubicBezTo>
                    <a:pt x="4097" y="3839"/>
                    <a:pt x="3436" y="4325"/>
                    <a:pt x="2733" y="4325"/>
                  </a:cubicBezTo>
                  <a:cubicBezTo>
                    <a:pt x="2712" y="4325"/>
                    <a:pt x="2691" y="4324"/>
                    <a:pt x="2670" y="4324"/>
                  </a:cubicBezTo>
                  <a:cubicBezTo>
                    <a:pt x="2670" y="4324"/>
                    <a:pt x="2670" y="4311"/>
                    <a:pt x="2664" y="4311"/>
                  </a:cubicBezTo>
                  <a:cubicBezTo>
                    <a:pt x="2307" y="4033"/>
                    <a:pt x="2010" y="3748"/>
                    <a:pt x="1762" y="3367"/>
                  </a:cubicBezTo>
                  <a:cubicBezTo>
                    <a:pt x="1611" y="3131"/>
                    <a:pt x="1478" y="2883"/>
                    <a:pt x="1363" y="2634"/>
                  </a:cubicBezTo>
                  <a:close/>
                  <a:moveTo>
                    <a:pt x="781" y="3633"/>
                  </a:moveTo>
                  <a:lnTo>
                    <a:pt x="757" y="3676"/>
                  </a:lnTo>
                  <a:cubicBezTo>
                    <a:pt x="909" y="3942"/>
                    <a:pt x="1096" y="4184"/>
                    <a:pt x="1308" y="4402"/>
                  </a:cubicBezTo>
                  <a:cubicBezTo>
                    <a:pt x="1629" y="4735"/>
                    <a:pt x="2029" y="5086"/>
                    <a:pt x="2458" y="5250"/>
                  </a:cubicBezTo>
                  <a:lnTo>
                    <a:pt x="2477" y="5250"/>
                  </a:lnTo>
                  <a:cubicBezTo>
                    <a:pt x="2620" y="5299"/>
                    <a:pt x="2770" y="5321"/>
                    <a:pt x="2921" y="5321"/>
                  </a:cubicBezTo>
                  <a:cubicBezTo>
                    <a:pt x="3554" y="5321"/>
                    <a:pt x="4228" y="4944"/>
                    <a:pt x="4717" y="4626"/>
                  </a:cubicBezTo>
                  <a:cubicBezTo>
                    <a:pt x="4971" y="4457"/>
                    <a:pt x="5231" y="4269"/>
                    <a:pt x="5474" y="4063"/>
                  </a:cubicBezTo>
                  <a:cubicBezTo>
                    <a:pt x="5474" y="4027"/>
                    <a:pt x="5461" y="3991"/>
                    <a:pt x="5461" y="3948"/>
                  </a:cubicBezTo>
                  <a:cubicBezTo>
                    <a:pt x="5250" y="4148"/>
                    <a:pt x="5032" y="4324"/>
                    <a:pt x="4783" y="4487"/>
                  </a:cubicBezTo>
                  <a:cubicBezTo>
                    <a:pt x="4444" y="4717"/>
                    <a:pt x="4081" y="4929"/>
                    <a:pt x="3700" y="5068"/>
                  </a:cubicBezTo>
                  <a:cubicBezTo>
                    <a:pt x="3395" y="5191"/>
                    <a:pt x="3101" y="5232"/>
                    <a:pt x="2795" y="5232"/>
                  </a:cubicBezTo>
                  <a:cubicBezTo>
                    <a:pt x="2692" y="5232"/>
                    <a:pt x="2589" y="5227"/>
                    <a:pt x="2483" y="5220"/>
                  </a:cubicBezTo>
                  <a:lnTo>
                    <a:pt x="2483" y="5214"/>
                  </a:lnTo>
                  <a:cubicBezTo>
                    <a:pt x="2071" y="4935"/>
                    <a:pt x="1677" y="4705"/>
                    <a:pt x="1332" y="4342"/>
                  </a:cubicBezTo>
                  <a:cubicBezTo>
                    <a:pt x="1120" y="4124"/>
                    <a:pt x="939" y="3888"/>
                    <a:pt x="781" y="3633"/>
                  </a:cubicBezTo>
                  <a:close/>
                  <a:moveTo>
                    <a:pt x="333" y="4778"/>
                  </a:moveTo>
                  <a:cubicBezTo>
                    <a:pt x="327" y="4790"/>
                    <a:pt x="327" y="4814"/>
                    <a:pt x="315" y="4826"/>
                  </a:cubicBezTo>
                  <a:cubicBezTo>
                    <a:pt x="763" y="5540"/>
                    <a:pt x="1520" y="6001"/>
                    <a:pt x="2295" y="6370"/>
                  </a:cubicBezTo>
                  <a:cubicBezTo>
                    <a:pt x="2300" y="6372"/>
                    <a:pt x="2305" y="6374"/>
                    <a:pt x="2309" y="6374"/>
                  </a:cubicBezTo>
                  <a:cubicBezTo>
                    <a:pt x="2337" y="6374"/>
                    <a:pt x="2350" y="6330"/>
                    <a:pt x="2313" y="6309"/>
                  </a:cubicBezTo>
                  <a:cubicBezTo>
                    <a:pt x="1556" y="5958"/>
                    <a:pt x="794" y="5480"/>
                    <a:pt x="333" y="4778"/>
                  </a:cubicBezTo>
                  <a:close/>
                  <a:moveTo>
                    <a:pt x="5522" y="4693"/>
                  </a:moveTo>
                  <a:cubicBezTo>
                    <a:pt x="5207" y="5026"/>
                    <a:pt x="4874" y="5335"/>
                    <a:pt x="4481" y="5601"/>
                  </a:cubicBezTo>
                  <a:cubicBezTo>
                    <a:pt x="3809" y="6061"/>
                    <a:pt x="3022" y="6352"/>
                    <a:pt x="2192" y="6388"/>
                  </a:cubicBezTo>
                  <a:cubicBezTo>
                    <a:pt x="2180" y="6388"/>
                    <a:pt x="2180" y="6418"/>
                    <a:pt x="2192" y="6418"/>
                  </a:cubicBezTo>
                  <a:cubicBezTo>
                    <a:pt x="2224" y="6419"/>
                    <a:pt x="2255" y="6420"/>
                    <a:pt x="2287" y="6420"/>
                  </a:cubicBezTo>
                  <a:cubicBezTo>
                    <a:pt x="3518" y="6420"/>
                    <a:pt x="4684" y="5735"/>
                    <a:pt x="5540" y="4838"/>
                  </a:cubicBezTo>
                  <a:cubicBezTo>
                    <a:pt x="5534" y="4790"/>
                    <a:pt x="5534" y="4735"/>
                    <a:pt x="5522" y="4693"/>
                  </a:cubicBezTo>
                  <a:close/>
                  <a:moveTo>
                    <a:pt x="5631" y="5686"/>
                  </a:moveTo>
                  <a:cubicBezTo>
                    <a:pt x="5352" y="5995"/>
                    <a:pt x="5026" y="6261"/>
                    <a:pt x="4693" y="6509"/>
                  </a:cubicBezTo>
                  <a:cubicBezTo>
                    <a:pt x="4335" y="6782"/>
                    <a:pt x="3972" y="7048"/>
                    <a:pt x="3560" y="7236"/>
                  </a:cubicBezTo>
                  <a:cubicBezTo>
                    <a:pt x="3137" y="7429"/>
                    <a:pt x="2713" y="7502"/>
                    <a:pt x="2259" y="7502"/>
                  </a:cubicBezTo>
                  <a:cubicBezTo>
                    <a:pt x="2259" y="7484"/>
                    <a:pt x="2253" y="7478"/>
                    <a:pt x="2241" y="7472"/>
                  </a:cubicBezTo>
                  <a:cubicBezTo>
                    <a:pt x="1351" y="7181"/>
                    <a:pt x="606" y="6594"/>
                    <a:pt x="103" y="5819"/>
                  </a:cubicBezTo>
                  <a:cubicBezTo>
                    <a:pt x="103" y="5843"/>
                    <a:pt x="97" y="5867"/>
                    <a:pt x="91" y="5886"/>
                  </a:cubicBezTo>
                  <a:cubicBezTo>
                    <a:pt x="539" y="6636"/>
                    <a:pt x="1242" y="7205"/>
                    <a:pt x="2059" y="7508"/>
                  </a:cubicBezTo>
                  <a:cubicBezTo>
                    <a:pt x="2059" y="7514"/>
                    <a:pt x="2059" y="7520"/>
                    <a:pt x="2065" y="7520"/>
                  </a:cubicBezTo>
                  <a:cubicBezTo>
                    <a:pt x="2083" y="7520"/>
                    <a:pt x="2095" y="7520"/>
                    <a:pt x="2113" y="7532"/>
                  </a:cubicBezTo>
                  <a:cubicBezTo>
                    <a:pt x="2144" y="7538"/>
                    <a:pt x="2162" y="7551"/>
                    <a:pt x="2192" y="7563"/>
                  </a:cubicBezTo>
                  <a:cubicBezTo>
                    <a:pt x="2198" y="7564"/>
                    <a:pt x="2203" y="7565"/>
                    <a:pt x="2208" y="7565"/>
                  </a:cubicBezTo>
                  <a:cubicBezTo>
                    <a:pt x="2223" y="7565"/>
                    <a:pt x="2233" y="7558"/>
                    <a:pt x="2247" y="7544"/>
                  </a:cubicBezTo>
                  <a:cubicBezTo>
                    <a:pt x="2320" y="7549"/>
                    <a:pt x="2394" y="7551"/>
                    <a:pt x="2466" y="7551"/>
                  </a:cubicBezTo>
                  <a:cubicBezTo>
                    <a:pt x="2787" y="7551"/>
                    <a:pt x="3099" y="7504"/>
                    <a:pt x="3415" y="7381"/>
                  </a:cubicBezTo>
                  <a:cubicBezTo>
                    <a:pt x="3857" y="7205"/>
                    <a:pt x="4263" y="6933"/>
                    <a:pt x="4644" y="6654"/>
                  </a:cubicBezTo>
                  <a:cubicBezTo>
                    <a:pt x="4995" y="6394"/>
                    <a:pt x="5334" y="6128"/>
                    <a:pt x="5637" y="5813"/>
                  </a:cubicBezTo>
                  <a:cubicBezTo>
                    <a:pt x="5637" y="5764"/>
                    <a:pt x="5631" y="5728"/>
                    <a:pt x="5631" y="5686"/>
                  </a:cubicBezTo>
                  <a:close/>
                  <a:moveTo>
                    <a:pt x="5716" y="6897"/>
                  </a:moveTo>
                  <a:lnTo>
                    <a:pt x="5704" y="6903"/>
                  </a:lnTo>
                  <a:cubicBezTo>
                    <a:pt x="5413" y="7181"/>
                    <a:pt x="5080" y="7417"/>
                    <a:pt x="4747" y="7641"/>
                  </a:cubicBezTo>
                  <a:cubicBezTo>
                    <a:pt x="4360" y="7908"/>
                    <a:pt x="3978" y="8174"/>
                    <a:pt x="3524" y="8319"/>
                  </a:cubicBezTo>
                  <a:cubicBezTo>
                    <a:pt x="3112" y="8447"/>
                    <a:pt x="2676" y="8477"/>
                    <a:pt x="2247" y="8501"/>
                  </a:cubicBezTo>
                  <a:cubicBezTo>
                    <a:pt x="2241" y="8489"/>
                    <a:pt x="2241" y="8489"/>
                    <a:pt x="2234" y="8489"/>
                  </a:cubicBezTo>
                  <a:cubicBezTo>
                    <a:pt x="1344" y="8326"/>
                    <a:pt x="551" y="7847"/>
                    <a:pt x="0" y="7139"/>
                  </a:cubicBezTo>
                  <a:lnTo>
                    <a:pt x="0" y="7187"/>
                  </a:lnTo>
                  <a:cubicBezTo>
                    <a:pt x="497" y="7865"/>
                    <a:pt x="1217" y="8338"/>
                    <a:pt x="2035" y="8519"/>
                  </a:cubicBezTo>
                  <a:cubicBezTo>
                    <a:pt x="2029" y="8525"/>
                    <a:pt x="2035" y="8543"/>
                    <a:pt x="2041" y="8543"/>
                  </a:cubicBezTo>
                  <a:lnTo>
                    <a:pt x="2150" y="8543"/>
                  </a:lnTo>
                  <a:cubicBezTo>
                    <a:pt x="2174" y="8550"/>
                    <a:pt x="2192" y="8550"/>
                    <a:pt x="2216" y="8562"/>
                  </a:cubicBezTo>
                  <a:cubicBezTo>
                    <a:pt x="2234" y="8562"/>
                    <a:pt x="2241" y="8562"/>
                    <a:pt x="2247" y="8543"/>
                  </a:cubicBezTo>
                  <a:cubicBezTo>
                    <a:pt x="2658" y="8543"/>
                    <a:pt x="3082" y="8513"/>
                    <a:pt x="3476" y="8398"/>
                  </a:cubicBezTo>
                  <a:cubicBezTo>
                    <a:pt x="3936" y="8271"/>
                    <a:pt x="4335" y="8005"/>
                    <a:pt x="4735" y="7750"/>
                  </a:cubicBezTo>
                  <a:cubicBezTo>
                    <a:pt x="5056" y="7544"/>
                    <a:pt x="5401" y="7302"/>
                    <a:pt x="5722" y="7024"/>
                  </a:cubicBezTo>
                  <a:cubicBezTo>
                    <a:pt x="5722" y="6975"/>
                    <a:pt x="5716" y="6933"/>
                    <a:pt x="5716" y="6897"/>
                  </a:cubicBezTo>
                  <a:close/>
                  <a:moveTo>
                    <a:pt x="5698" y="7999"/>
                  </a:moveTo>
                  <a:lnTo>
                    <a:pt x="5698" y="7999"/>
                  </a:lnTo>
                  <a:cubicBezTo>
                    <a:pt x="5334" y="8332"/>
                    <a:pt x="4947" y="8628"/>
                    <a:pt x="4499" y="8870"/>
                  </a:cubicBezTo>
                  <a:cubicBezTo>
                    <a:pt x="3797" y="9264"/>
                    <a:pt x="3052" y="9476"/>
                    <a:pt x="2265" y="9633"/>
                  </a:cubicBezTo>
                  <a:cubicBezTo>
                    <a:pt x="2253" y="9633"/>
                    <a:pt x="2247" y="9627"/>
                    <a:pt x="2241" y="9627"/>
                  </a:cubicBezTo>
                  <a:cubicBezTo>
                    <a:pt x="1459" y="9524"/>
                    <a:pt x="739" y="9246"/>
                    <a:pt x="152" y="8761"/>
                  </a:cubicBezTo>
                  <a:lnTo>
                    <a:pt x="152" y="8761"/>
                  </a:lnTo>
                  <a:cubicBezTo>
                    <a:pt x="158" y="8786"/>
                    <a:pt x="158" y="8810"/>
                    <a:pt x="164" y="8828"/>
                  </a:cubicBezTo>
                  <a:cubicBezTo>
                    <a:pt x="751" y="9324"/>
                    <a:pt x="1478" y="9657"/>
                    <a:pt x="2234" y="9706"/>
                  </a:cubicBezTo>
                  <a:cubicBezTo>
                    <a:pt x="2265" y="9706"/>
                    <a:pt x="2277" y="9688"/>
                    <a:pt x="2277" y="9664"/>
                  </a:cubicBezTo>
                  <a:cubicBezTo>
                    <a:pt x="3088" y="9609"/>
                    <a:pt x="3899" y="9306"/>
                    <a:pt x="4602" y="8913"/>
                  </a:cubicBezTo>
                  <a:cubicBezTo>
                    <a:pt x="4977" y="8701"/>
                    <a:pt x="5352" y="8447"/>
                    <a:pt x="5692" y="8156"/>
                  </a:cubicBezTo>
                  <a:cubicBezTo>
                    <a:pt x="5692" y="8108"/>
                    <a:pt x="5698" y="8053"/>
                    <a:pt x="5698" y="7999"/>
                  </a:cubicBezTo>
                  <a:close/>
                  <a:moveTo>
                    <a:pt x="5474" y="9524"/>
                  </a:moveTo>
                  <a:lnTo>
                    <a:pt x="5474" y="9524"/>
                  </a:lnTo>
                  <a:cubicBezTo>
                    <a:pt x="5207" y="9748"/>
                    <a:pt x="4917" y="9930"/>
                    <a:pt x="4614" y="10087"/>
                  </a:cubicBezTo>
                  <a:cubicBezTo>
                    <a:pt x="3972" y="10430"/>
                    <a:pt x="3297" y="10701"/>
                    <a:pt x="2567" y="10701"/>
                  </a:cubicBezTo>
                  <a:cubicBezTo>
                    <a:pt x="2472" y="10701"/>
                    <a:pt x="2375" y="10697"/>
                    <a:pt x="2277" y="10687"/>
                  </a:cubicBezTo>
                  <a:cubicBezTo>
                    <a:pt x="2271" y="10687"/>
                    <a:pt x="2265" y="10693"/>
                    <a:pt x="2265" y="10699"/>
                  </a:cubicBezTo>
                  <a:cubicBezTo>
                    <a:pt x="1611" y="10638"/>
                    <a:pt x="1011" y="10451"/>
                    <a:pt x="485" y="10124"/>
                  </a:cubicBezTo>
                  <a:lnTo>
                    <a:pt x="485" y="10124"/>
                  </a:lnTo>
                  <a:cubicBezTo>
                    <a:pt x="491" y="10154"/>
                    <a:pt x="509" y="10196"/>
                    <a:pt x="515" y="10227"/>
                  </a:cubicBezTo>
                  <a:cubicBezTo>
                    <a:pt x="1066" y="10566"/>
                    <a:pt x="1720" y="10771"/>
                    <a:pt x="2362" y="10771"/>
                  </a:cubicBezTo>
                  <a:cubicBezTo>
                    <a:pt x="2386" y="10771"/>
                    <a:pt x="2392" y="10753"/>
                    <a:pt x="2392" y="10741"/>
                  </a:cubicBezTo>
                  <a:cubicBezTo>
                    <a:pt x="2504" y="10759"/>
                    <a:pt x="2616" y="10767"/>
                    <a:pt x="2728" y="10767"/>
                  </a:cubicBezTo>
                  <a:cubicBezTo>
                    <a:pt x="3434" y="10767"/>
                    <a:pt x="4136" y="10446"/>
                    <a:pt x="4747" y="10112"/>
                  </a:cubicBezTo>
                  <a:cubicBezTo>
                    <a:pt x="4971" y="9990"/>
                    <a:pt x="5207" y="9839"/>
                    <a:pt x="5431" y="9670"/>
                  </a:cubicBezTo>
                  <a:cubicBezTo>
                    <a:pt x="5449" y="9627"/>
                    <a:pt x="5455" y="9573"/>
                    <a:pt x="5474" y="9524"/>
                  </a:cubicBezTo>
                  <a:close/>
                  <a:moveTo>
                    <a:pt x="5098" y="10681"/>
                  </a:moveTo>
                  <a:lnTo>
                    <a:pt x="5098" y="10681"/>
                  </a:lnTo>
                  <a:cubicBezTo>
                    <a:pt x="4917" y="10838"/>
                    <a:pt x="4729" y="10995"/>
                    <a:pt x="4535" y="11135"/>
                  </a:cubicBezTo>
                  <a:cubicBezTo>
                    <a:pt x="4220" y="11359"/>
                    <a:pt x="3887" y="11528"/>
                    <a:pt x="3512" y="11607"/>
                  </a:cubicBezTo>
                  <a:cubicBezTo>
                    <a:pt x="3342" y="11649"/>
                    <a:pt x="3173" y="11680"/>
                    <a:pt x="2997" y="11698"/>
                  </a:cubicBezTo>
                  <a:cubicBezTo>
                    <a:pt x="2906" y="11712"/>
                    <a:pt x="2737" y="11755"/>
                    <a:pt x="2589" y="11755"/>
                  </a:cubicBezTo>
                  <a:cubicBezTo>
                    <a:pt x="2484" y="11755"/>
                    <a:pt x="2389" y="11732"/>
                    <a:pt x="2343" y="11661"/>
                  </a:cubicBezTo>
                  <a:cubicBezTo>
                    <a:pt x="2342" y="11658"/>
                    <a:pt x="2339" y="11657"/>
                    <a:pt x="2335" y="11657"/>
                  </a:cubicBezTo>
                  <a:cubicBezTo>
                    <a:pt x="2327" y="11657"/>
                    <a:pt x="2317" y="11667"/>
                    <a:pt x="2325" y="11680"/>
                  </a:cubicBezTo>
                  <a:cubicBezTo>
                    <a:pt x="2368" y="11752"/>
                    <a:pt x="2422" y="11777"/>
                    <a:pt x="2507" y="11783"/>
                  </a:cubicBezTo>
                  <a:cubicBezTo>
                    <a:pt x="2023" y="11777"/>
                    <a:pt x="1575" y="11722"/>
                    <a:pt x="1120" y="11534"/>
                  </a:cubicBezTo>
                  <a:cubicBezTo>
                    <a:pt x="1102" y="11528"/>
                    <a:pt x="1090" y="11516"/>
                    <a:pt x="1066" y="11510"/>
                  </a:cubicBezTo>
                  <a:lnTo>
                    <a:pt x="1066" y="11510"/>
                  </a:lnTo>
                  <a:cubicBezTo>
                    <a:pt x="1084" y="11540"/>
                    <a:pt x="1096" y="11571"/>
                    <a:pt x="1114" y="11595"/>
                  </a:cubicBezTo>
                  <a:cubicBezTo>
                    <a:pt x="1492" y="11754"/>
                    <a:pt x="1898" y="11852"/>
                    <a:pt x="2302" y="11852"/>
                  </a:cubicBezTo>
                  <a:cubicBezTo>
                    <a:pt x="2391" y="11852"/>
                    <a:pt x="2479" y="11847"/>
                    <a:pt x="2567" y="11837"/>
                  </a:cubicBezTo>
                  <a:cubicBezTo>
                    <a:pt x="2598" y="11837"/>
                    <a:pt x="2598" y="11789"/>
                    <a:pt x="2574" y="11783"/>
                  </a:cubicBezTo>
                  <a:lnTo>
                    <a:pt x="2574" y="11783"/>
                  </a:lnTo>
                  <a:cubicBezTo>
                    <a:pt x="2588" y="11783"/>
                    <a:pt x="2603" y="11783"/>
                    <a:pt x="2618" y="11783"/>
                  </a:cubicBezTo>
                  <a:cubicBezTo>
                    <a:pt x="2768" y="11783"/>
                    <a:pt x="2928" y="11757"/>
                    <a:pt x="3082" y="11746"/>
                  </a:cubicBezTo>
                  <a:cubicBezTo>
                    <a:pt x="3500" y="11698"/>
                    <a:pt x="3912" y="11595"/>
                    <a:pt x="4281" y="11377"/>
                  </a:cubicBezTo>
                  <a:cubicBezTo>
                    <a:pt x="4541" y="11226"/>
                    <a:pt x="4795" y="11032"/>
                    <a:pt x="5032" y="10838"/>
                  </a:cubicBezTo>
                  <a:lnTo>
                    <a:pt x="5098" y="10681"/>
                  </a:lnTo>
                  <a:close/>
                  <a:moveTo>
                    <a:pt x="4360" y="12134"/>
                  </a:moveTo>
                  <a:lnTo>
                    <a:pt x="4360" y="12134"/>
                  </a:lnTo>
                  <a:cubicBezTo>
                    <a:pt x="4341" y="12140"/>
                    <a:pt x="4329" y="12152"/>
                    <a:pt x="4311" y="12164"/>
                  </a:cubicBezTo>
                  <a:cubicBezTo>
                    <a:pt x="3879" y="12419"/>
                    <a:pt x="3401" y="12567"/>
                    <a:pt x="2900" y="12567"/>
                  </a:cubicBezTo>
                  <a:cubicBezTo>
                    <a:pt x="2854" y="12567"/>
                    <a:pt x="2808" y="12566"/>
                    <a:pt x="2761" y="12564"/>
                  </a:cubicBezTo>
                  <a:cubicBezTo>
                    <a:pt x="2761" y="12558"/>
                    <a:pt x="2755" y="12558"/>
                    <a:pt x="2749" y="12558"/>
                  </a:cubicBezTo>
                  <a:cubicBezTo>
                    <a:pt x="2555" y="12533"/>
                    <a:pt x="2368" y="12545"/>
                    <a:pt x="2174" y="12515"/>
                  </a:cubicBezTo>
                  <a:cubicBezTo>
                    <a:pt x="1998" y="12497"/>
                    <a:pt x="1829" y="12467"/>
                    <a:pt x="1665" y="12418"/>
                  </a:cubicBezTo>
                  <a:lnTo>
                    <a:pt x="1665" y="12418"/>
                  </a:lnTo>
                  <a:cubicBezTo>
                    <a:pt x="1677" y="12442"/>
                    <a:pt x="1696" y="12455"/>
                    <a:pt x="1708" y="12479"/>
                  </a:cubicBezTo>
                  <a:cubicBezTo>
                    <a:pt x="1972" y="12552"/>
                    <a:pt x="2265" y="12610"/>
                    <a:pt x="2540" y="12610"/>
                  </a:cubicBezTo>
                  <a:cubicBezTo>
                    <a:pt x="2605" y="12610"/>
                    <a:pt x="2669" y="12607"/>
                    <a:pt x="2731" y="12600"/>
                  </a:cubicBezTo>
                  <a:cubicBezTo>
                    <a:pt x="2832" y="12616"/>
                    <a:pt x="2934" y="12624"/>
                    <a:pt x="3034" y="12624"/>
                  </a:cubicBezTo>
                  <a:cubicBezTo>
                    <a:pt x="3464" y="12624"/>
                    <a:pt x="3885" y="12486"/>
                    <a:pt x="4263" y="12285"/>
                  </a:cubicBezTo>
                  <a:cubicBezTo>
                    <a:pt x="4293" y="12231"/>
                    <a:pt x="4329" y="12176"/>
                    <a:pt x="4360" y="12134"/>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4" name="Google Shape;1574;p22"/>
          <p:cNvGrpSpPr/>
          <p:nvPr/>
        </p:nvGrpSpPr>
        <p:grpSpPr>
          <a:xfrm flipH="1" rot="2729873">
            <a:off x="295682" y="2385670"/>
            <a:ext cx="239725" cy="483724"/>
            <a:chOff x="6783943" y="1761686"/>
            <a:chExt cx="372906" cy="852038"/>
          </a:xfrm>
        </p:grpSpPr>
        <p:sp>
          <p:nvSpPr>
            <p:cNvPr id="1575" name="Google Shape;1575;p22"/>
            <p:cNvSpPr/>
            <p:nvPr/>
          </p:nvSpPr>
          <p:spPr>
            <a:xfrm>
              <a:off x="6784612" y="1761686"/>
              <a:ext cx="372237" cy="759634"/>
            </a:xfrm>
            <a:custGeom>
              <a:rect b="b" l="l" r="r" t="t"/>
              <a:pathLst>
                <a:path extrusionOk="0" h="13630" w="6679">
                  <a:moveTo>
                    <a:pt x="5692" y="1"/>
                  </a:moveTo>
                  <a:cubicBezTo>
                    <a:pt x="5692" y="1"/>
                    <a:pt x="5238" y="249"/>
                    <a:pt x="3954" y="842"/>
                  </a:cubicBezTo>
                  <a:cubicBezTo>
                    <a:pt x="2677" y="1430"/>
                    <a:pt x="1" y="4112"/>
                    <a:pt x="740" y="8604"/>
                  </a:cubicBezTo>
                  <a:cubicBezTo>
                    <a:pt x="1412" y="12715"/>
                    <a:pt x="3712" y="13629"/>
                    <a:pt x="3712" y="13629"/>
                  </a:cubicBezTo>
                  <a:cubicBezTo>
                    <a:pt x="3712" y="13629"/>
                    <a:pt x="6679" y="11256"/>
                    <a:pt x="6310" y="6600"/>
                  </a:cubicBezTo>
                  <a:cubicBezTo>
                    <a:pt x="5910" y="1732"/>
                    <a:pt x="5692" y="1"/>
                    <a:pt x="5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2"/>
            <p:cNvSpPr/>
            <p:nvPr/>
          </p:nvSpPr>
          <p:spPr>
            <a:xfrm>
              <a:off x="6783943" y="1761686"/>
              <a:ext cx="318288" cy="759634"/>
            </a:xfrm>
            <a:custGeom>
              <a:rect b="b" l="l" r="r" t="t"/>
              <a:pathLst>
                <a:path extrusionOk="0" h="13630" w="5711">
                  <a:moveTo>
                    <a:pt x="5710" y="1"/>
                  </a:moveTo>
                  <a:cubicBezTo>
                    <a:pt x="5710" y="1"/>
                    <a:pt x="5256" y="249"/>
                    <a:pt x="3972" y="836"/>
                  </a:cubicBezTo>
                  <a:cubicBezTo>
                    <a:pt x="2683" y="1430"/>
                    <a:pt x="1" y="4112"/>
                    <a:pt x="745" y="8604"/>
                  </a:cubicBezTo>
                  <a:cubicBezTo>
                    <a:pt x="1418" y="12715"/>
                    <a:pt x="3718" y="13629"/>
                    <a:pt x="3718" y="13629"/>
                  </a:cubicBezTo>
                  <a:cubicBezTo>
                    <a:pt x="3718" y="13629"/>
                    <a:pt x="3748" y="13605"/>
                    <a:pt x="3809" y="13557"/>
                  </a:cubicBezTo>
                  <a:cubicBezTo>
                    <a:pt x="3470" y="12576"/>
                    <a:pt x="3149" y="11268"/>
                    <a:pt x="2901" y="9512"/>
                  </a:cubicBezTo>
                  <a:cubicBezTo>
                    <a:pt x="1962" y="2853"/>
                    <a:pt x="5710" y="1"/>
                    <a:pt x="57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2"/>
            <p:cNvSpPr/>
            <p:nvPr/>
          </p:nvSpPr>
          <p:spPr>
            <a:xfrm>
              <a:off x="6927009" y="1797020"/>
              <a:ext cx="140557" cy="816704"/>
            </a:xfrm>
            <a:custGeom>
              <a:rect b="b" l="l" r="r" t="t"/>
              <a:pathLst>
                <a:path extrusionOk="0" h="14654" w="2522">
                  <a:moveTo>
                    <a:pt x="2414" y="1"/>
                  </a:moveTo>
                  <a:cubicBezTo>
                    <a:pt x="2402" y="1"/>
                    <a:pt x="2390" y="5"/>
                    <a:pt x="2380" y="15"/>
                  </a:cubicBezTo>
                  <a:cubicBezTo>
                    <a:pt x="1539" y="862"/>
                    <a:pt x="1151" y="1994"/>
                    <a:pt x="794" y="3114"/>
                  </a:cubicBezTo>
                  <a:cubicBezTo>
                    <a:pt x="388" y="4374"/>
                    <a:pt x="146" y="5639"/>
                    <a:pt x="98" y="6971"/>
                  </a:cubicBezTo>
                  <a:cubicBezTo>
                    <a:pt x="1" y="9629"/>
                    <a:pt x="267" y="12353"/>
                    <a:pt x="1847" y="14587"/>
                  </a:cubicBezTo>
                  <a:cubicBezTo>
                    <a:pt x="1880" y="14634"/>
                    <a:pt x="1923" y="14654"/>
                    <a:pt x="1965" y="14654"/>
                  </a:cubicBezTo>
                  <a:cubicBezTo>
                    <a:pt x="2088" y="14654"/>
                    <a:pt x="2213" y="14492"/>
                    <a:pt x="2114" y="14357"/>
                  </a:cubicBezTo>
                  <a:cubicBezTo>
                    <a:pt x="600" y="12208"/>
                    <a:pt x="334" y="9490"/>
                    <a:pt x="425" y="6929"/>
                  </a:cubicBezTo>
                  <a:cubicBezTo>
                    <a:pt x="467" y="5675"/>
                    <a:pt x="618" y="4465"/>
                    <a:pt x="994" y="3266"/>
                  </a:cubicBezTo>
                  <a:cubicBezTo>
                    <a:pt x="1327" y="2170"/>
                    <a:pt x="1696" y="965"/>
                    <a:pt x="2483" y="105"/>
                  </a:cubicBezTo>
                  <a:cubicBezTo>
                    <a:pt x="2522" y="67"/>
                    <a:pt x="2464" y="1"/>
                    <a:pt x="2414"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2"/>
            <p:cNvSpPr/>
            <p:nvPr/>
          </p:nvSpPr>
          <p:spPr>
            <a:xfrm>
              <a:off x="6818720" y="1761686"/>
              <a:ext cx="318901" cy="703567"/>
            </a:xfrm>
            <a:custGeom>
              <a:rect b="b" l="l" r="r" t="t"/>
              <a:pathLst>
                <a:path extrusionOk="0" h="12624" w="5722">
                  <a:moveTo>
                    <a:pt x="5080" y="1"/>
                  </a:moveTo>
                  <a:cubicBezTo>
                    <a:pt x="5080" y="1"/>
                    <a:pt x="5038" y="25"/>
                    <a:pt x="4947" y="67"/>
                  </a:cubicBezTo>
                  <a:cubicBezTo>
                    <a:pt x="4717" y="309"/>
                    <a:pt x="4481" y="552"/>
                    <a:pt x="4238" y="794"/>
                  </a:cubicBezTo>
                  <a:cubicBezTo>
                    <a:pt x="4223" y="799"/>
                    <a:pt x="4234" y="813"/>
                    <a:pt x="4245" y="813"/>
                  </a:cubicBezTo>
                  <a:cubicBezTo>
                    <a:pt x="4247" y="813"/>
                    <a:pt x="4249" y="813"/>
                    <a:pt x="4251" y="812"/>
                  </a:cubicBezTo>
                  <a:cubicBezTo>
                    <a:pt x="4535" y="552"/>
                    <a:pt x="4814" y="297"/>
                    <a:pt x="5080" y="25"/>
                  </a:cubicBezTo>
                  <a:lnTo>
                    <a:pt x="5080" y="1"/>
                  </a:lnTo>
                  <a:close/>
                  <a:moveTo>
                    <a:pt x="4033" y="509"/>
                  </a:moveTo>
                  <a:cubicBezTo>
                    <a:pt x="4008" y="515"/>
                    <a:pt x="3990" y="527"/>
                    <a:pt x="3966" y="540"/>
                  </a:cubicBezTo>
                  <a:cubicBezTo>
                    <a:pt x="3972" y="697"/>
                    <a:pt x="4002" y="854"/>
                    <a:pt x="4099" y="945"/>
                  </a:cubicBezTo>
                  <a:cubicBezTo>
                    <a:pt x="4106" y="951"/>
                    <a:pt x="4112" y="954"/>
                    <a:pt x="4118" y="954"/>
                  </a:cubicBezTo>
                  <a:cubicBezTo>
                    <a:pt x="4134" y="954"/>
                    <a:pt x="4148" y="933"/>
                    <a:pt x="4148" y="915"/>
                  </a:cubicBezTo>
                  <a:cubicBezTo>
                    <a:pt x="4142" y="824"/>
                    <a:pt x="4087" y="733"/>
                    <a:pt x="4063" y="642"/>
                  </a:cubicBezTo>
                  <a:cubicBezTo>
                    <a:pt x="4051" y="600"/>
                    <a:pt x="4039" y="552"/>
                    <a:pt x="4033" y="509"/>
                  </a:cubicBezTo>
                  <a:close/>
                  <a:moveTo>
                    <a:pt x="5128" y="503"/>
                  </a:moveTo>
                  <a:cubicBezTo>
                    <a:pt x="4735" y="939"/>
                    <a:pt x="4275" y="1302"/>
                    <a:pt x="3730" y="1514"/>
                  </a:cubicBezTo>
                  <a:cubicBezTo>
                    <a:pt x="3688" y="1339"/>
                    <a:pt x="3591" y="1187"/>
                    <a:pt x="3542" y="1012"/>
                  </a:cubicBezTo>
                  <a:cubicBezTo>
                    <a:pt x="3518" y="927"/>
                    <a:pt x="3494" y="854"/>
                    <a:pt x="3470" y="770"/>
                  </a:cubicBezTo>
                  <a:cubicBezTo>
                    <a:pt x="3451" y="776"/>
                    <a:pt x="3427" y="794"/>
                    <a:pt x="3397" y="800"/>
                  </a:cubicBezTo>
                  <a:cubicBezTo>
                    <a:pt x="3433" y="1066"/>
                    <a:pt x="3512" y="1339"/>
                    <a:pt x="3669" y="1526"/>
                  </a:cubicBezTo>
                  <a:cubicBezTo>
                    <a:pt x="3675" y="1539"/>
                    <a:pt x="3669" y="1545"/>
                    <a:pt x="3663" y="1545"/>
                  </a:cubicBezTo>
                  <a:cubicBezTo>
                    <a:pt x="3645" y="1551"/>
                    <a:pt x="3657" y="1575"/>
                    <a:pt x="3669" y="1575"/>
                  </a:cubicBezTo>
                  <a:cubicBezTo>
                    <a:pt x="4069" y="1514"/>
                    <a:pt x="4432" y="1218"/>
                    <a:pt x="4735" y="957"/>
                  </a:cubicBezTo>
                  <a:cubicBezTo>
                    <a:pt x="4880" y="836"/>
                    <a:pt x="5013" y="703"/>
                    <a:pt x="5135" y="564"/>
                  </a:cubicBezTo>
                  <a:cubicBezTo>
                    <a:pt x="5135" y="546"/>
                    <a:pt x="5128" y="521"/>
                    <a:pt x="5128" y="503"/>
                  </a:cubicBezTo>
                  <a:close/>
                  <a:moveTo>
                    <a:pt x="5189" y="1091"/>
                  </a:moveTo>
                  <a:cubicBezTo>
                    <a:pt x="4977" y="1296"/>
                    <a:pt x="4765" y="1496"/>
                    <a:pt x="4541" y="1678"/>
                  </a:cubicBezTo>
                  <a:cubicBezTo>
                    <a:pt x="4432" y="1763"/>
                    <a:pt x="3700" y="2326"/>
                    <a:pt x="3391" y="2404"/>
                  </a:cubicBezTo>
                  <a:cubicBezTo>
                    <a:pt x="3131" y="2023"/>
                    <a:pt x="2888" y="1648"/>
                    <a:pt x="2707" y="1236"/>
                  </a:cubicBezTo>
                  <a:cubicBezTo>
                    <a:pt x="2695" y="1248"/>
                    <a:pt x="2670" y="1254"/>
                    <a:pt x="2658" y="1272"/>
                  </a:cubicBezTo>
                  <a:cubicBezTo>
                    <a:pt x="2798" y="1678"/>
                    <a:pt x="3003" y="2083"/>
                    <a:pt x="3294" y="2416"/>
                  </a:cubicBezTo>
                  <a:cubicBezTo>
                    <a:pt x="3276" y="2404"/>
                    <a:pt x="3270" y="2398"/>
                    <a:pt x="3264" y="2392"/>
                  </a:cubicBezTo>
                  <a:cubicBezTo>
                    <a:pt x="3259" y="2386"/>
                    <a:pt x="3254" y="2383"/>
                    <a:pt x="3249" y="2383"/>
                  </a:cubicBezTo>
                  <a:cubicBezTo>
                    <a:pt x="3242" y="2383"/>
                    <a:pt x="3236" y="2391"/>
                    <a:pt x="3239" y="2398"/>
                  </a:cubicBezTo>
                  <a:cubicBezTo>
                    <a:pt x="3261" y="2454"/>
                    <a:pt x="3307" y="2477"/>
                    <a:pt x="3368" y="2477"/>
                  </a:cubicBezTo>
                  <a:cubicBezTo>
                    <a:pt x="3625" y="2477"/>
                    <a:pt x="4150" y="2066"/>
                    <a:pt x="4263" y="1993"/>
                  </a:cubicBezTo>
                  <a:cubicBezTo>
                    <a:pt x="4584" y="1763"/>
                    <a:pt x="4917" y="1508"/>
                    <a:pt x="5207" y="1218"/>
                  </a:cubicBezTo>
                  <a:cubicBezTo>
                    <a:pt x="5201" y="1175"/>
                    <a:pt x="5201" y="1133"/>
                    <a:pt x="5189" y="1091"/>
                  </a:cubicBezTo>
                  <a:close/>
                  <a:moveTo>
                    <a:pt x="1998" y="1878"/>
                  </a:moveTo>
                  <a:cubicBezTo>
                    <a:pt x="1980" y="1890"/>
                    <a:pt x="1968" y="1908"/>
                    <a:pt x="1962" y="1920"/>
                  </a:cubicBezTo>
                  <a:cubicBezTo>
                    <a:pt x="2150" y="2459"/>
                    <a:pt x="2477" y="2955"/>
                    <a:pt x="2913" y="3355"/>
                  </a:cubicBezTo>
                  <a:cubicBezTo>
                    <a:pt x="2913" y="3361"/>
                    <a:pt x="2919" y="3367"/>
                    <a:pt x="2931" y="3367"/>
                  </a:cubicBezTo>
                  <a:lnTo>
                    <a:pt x="2937" y="3373"/>
                  </a:lnTo>
                  <a:cubicBezTo>
                    <a:pt x="2945" y="3382"/>
                    <a:pt x="2953" y="3385"/>
                    <a:pt x="2961" y="3385"/>
                  </a:cubicBezTo>
                  <a:cubicBezTo>
                    <a:pt x="2974" y="3385"/>
                    <a:pt x="2986" y="3375"/>
                    <a:pt x="2997" y="3367"/>
                  </a:cubicBezTo>
                  <a:cubicBezTo>
                    <a:pt x="3918" y="3337"/>
                    <a:pt x="4699" y="2755"/>
                    <a:pt x="5292" y="2059"/>
                  </a:cubicBezTo>
                  <a:cubicBezTo>
                    <a:pt x="5280" y="2011"/>
                    <a:pt x="5280" y="1968"/>
                    <a:pt x="5274" y="1920"/>
                  </a:cubicBezTo>
                  <a:cubicBezTo>
                    <a:pt x="5038" y="2192"/>
                    <a:pt x="4802" y="2465"/>
                    <a:pt x="4523" y="2701"/>
                  </a:cubicBezTo>
                  <a:cubicBezTo>
                    <a:pt x="4093" y="3052"/>
                    <a:pt x="3560" y="3312"/>
                    <a:pt x="3003" y="3343"/>
                  </a:cubicBezTo>
                  <a:cubicBezTo>
                    <a:pt x="3003" y="3337"/>
                    <a:pt x="2997" y="3325"/>
                    <a:pt x="2985" y="3312"/>
                  </a:cubicBezTo>
                  <a:cubicBezTo>
                    <a:pt x="2543" y="2913"/>
                    <a:pt x="2198" y="2429"/>
                    <a:pt x="1998" y="1878"/>
                  </a:cubicBezTo>
                  <a:close/>
                  <a:moveTo>
                    <a:pt x="1363" y="2634"/>
                  </a:moveTo>
                  <a:cubicBezTo>
                    <a:pt x="1357" y="2659"/>
                    <a:pt x="1344" y="2671"/>
                    <a:pt x="1338" y="2677"/>
                  </a:cubicBezTo>
                  <a:cubicBezTo>
                    <a:pt x="1617" y="3331"/>
                    <a:pt x="1998" y="3978"/>
                    <a:pt x="2598" y="4342"/>
                  </a:cubicBezTo>
                  <a:cubicBezTo>
                    <a:pt x="2598" y="4354"/>
                    <a:pt x="2598" y="4354"/>
                    <a:pt x="2604" y="4354"/>
                  </a:cubicBezTo>
                  <a:lnTo>
                    <a:pt x="2610" y="4354"/>
                  </a:lnTo>
                  <a:cubicBezTo>
                    <a:pt x="2616" y="4360"/>
                    <a:pt x="2634" y="4366"/>
                    <a:pt x="2640" y="4366"/>
                  </a:cubicBezTo>
                  <a:cubicBezTo>
                    <a:pt x="2645" y="4368"/>
                    <a:pt x="2649" y="4368"/>
                    <a:pt x="2653" y="4368"/>
                  </a:cubicBezTo>
                  <a:cubicBezTo>
                    <a:pt x="2664" y="4368"/>
                    <a:pt x="2670" y="4363"/>
                    <a:pt x="2670" y="4354"/>
                  </a:cubicBezTo>
                  <a:cubicBezTo>
                    <a:pt x="2718" y="4358"/>
                    <a:pt x="2766" y="4361"/>
                    <a:pt x="2814" y="4361"/>
                  </a:cubicBezTo>
                  <a:cubicBezTo>
                    <a:pt x="3448" y="4361"/>
                    <a:pt x="4027" y="3964"/>
                    <a:pt x="4517" y="3603"/>
                  </a:cubicBezTo>
                  <a:cubicBezTo>
                    <a:pt x="4820" y="3379"/>
                    <a:pt x="5098" y="3143"/>
                    <a:pt x="5371" y="2883"/>
                  </a:cubicBezTo>
                  <a:cubicBezTo>
                    <a:pt x="5371" y="2852"/>
                    <a:pt x="5365" y="2816"/>
                    <a:pt x="5365" y="2786"/>
                  </a:cubicBezTo>
                  <a:cubicBezTo>
                    <a:pt x="5128" y="3010"/>
                    <a:pt x="4880" y="3234"/>
                    <a:pt x="4626" y="3428"/>
                  </a:cubicBezTo>
                  <a:cubicBezTo>
                    <a:pt x="4097" y="3839"/>
                    <a:pt x="3436" y="4325"/>
                    <a:pt x="2733" y="4325"/>
                  </a:cubicBezTo>
                  <a:cubicBezTo>
                    <a:pt x="2712" y="4325"/>
                    <a:pt x="2691" y="4324"/>
                    <a:pt x="2670" y="4324"/>
                  </a:cubicBezTo>
                  <a:cubicBezTo>
                    <a:pt x="2670" y="4324"/>
                    <a:pt x="2670" y="4311"/>
                    <a:pt x="2664" y="4311"/>
                  </a:cubicBezTo>
                  <a:cubicBezTo>
                    <a:pt x="2307" y="4033"/>
                    <a:pt x="2010" y="3748"/>
                    <a:pt x="1762" y="3367"/>
                  </a:cubicBezTo>
                  <a:cubicBezTo>
                    <a:pt x="1611" y="3131"/>
                    <a:pt x="1478" y="2883"/>
                    <a:pt x="1363" y="2634"/>
                  </a:cubicBezTo>
                  <a:close/>
                  <a:moveTo>
                    <a:pt x="781" y="3633"/>
                  </a:moveTo>
                  <a:lnTo>
                    <a:pt x="757" y="3676"/>
                  </a:lnTo>
                  <a:cubicBezTo>
                    <a:pt x="909" y="3942"/>
                    <a:pt x="1096" y="4184"/>
                    <a:pt x="1308" y="4402"/>
                  </a:cubicBezTo>
                  <a:cubicBezTo>
                    <a:pt x="1629" y="4735"/>
                    <a:pt x="2029" y="5086"/>
                    <a:pt x="2458" y="5250"/>
                  </a:cubicBezTo>
                  <a:lnTo>
                    <a:pt x="2477" y="5250"/>
                  </a:lnTo>
                  <a:cubicBezTo>
                    <a:pt x="2620" y="5299"/>
                    <a:pt x="2770" y="5321"/>
                    <a:pt x="2921" y="5321"/>
                  </a:cubicBezTo>
                  <a:cubicBezTo>
                    <a:pt x="3554" y="5321"/>
                    <a:pt x="4228" y="4944"/>
                    <a:pt x="4717" y="4626"/>
                  </a:cubicBezTo>
                  <a:cubicBezTo>
                    <a:pt x="4971" y="4457"/>
                    <a:pt x="5231" y="4269"/>
                    <a:pt x="5474" y="4063"/>
                  </a:cubicBezTo>
                  <a:cubicBezTo>
                    <a:pt x="5474" y="4027"/>
                    <a:pt x="5461" y="3991"/>
                    <a:pt x="5461" y="3948"/>
                  </a:cubicBezTo>
                  <a:cubicBezTo>
                    <a:pt x="5250" y="4148"/>
                    <a:pt x="5032" y="4324"/>
                    <a:pt x="4783" y="4487"/>
                  </a:cubicBezTo>
                  <a:cubicBezTo>
                    <a:pt x="4444" y="4717"/>
                    <a:pt x="4081" y="4929"/>
                    <a:pt x="3700" y="5068"/>
                  </a:cubicBezTo>
                  <a:cubicBezTo>
                    <a:pt x="3395" y="5191"/>
                    <a:pt x="3101" y="5232"/>
                    <a:pt x="2795" y="5232"/>
                  </a:cubicBezTo>
                  <a:cubicBezTo>
                    <a:pt x="2692" y="5232"/>
                    <a:pt x="2589" y="5227"/>
                    <a:pt x="2483" y="5220"/>
                  </a:cubicBezTo>
                  <a:lnTo>
                    <a:pt x="2483" y="5214"/>
                  </a:lnTo>
                  <a:cubicBezTo>
                    <a:pt x="2071" y="4935"/>
                    <a:pt x="1677" y="4705"/>
                    <a:pt x="1332" y="4342"/>
                  </a:cubicBezTo>
                  <a:cubicBezTo>
                    <a:pt x="1120" y="4124"/>
                    <a:pt x="939" y="3888"/>
                    <a:pt x="781" y="3633"/>
                  </a:cubicBezTo>
                  <a:close/>
                  <a:moveTo>
                    <a:pt x="333" y="4778"/>
                  </a:moveTo>
                  <a:cubicBezTo>
                    <a:pt x="327" y="4790"/>
                    <a:pt x="327" y="4814"/>
                    <a:pt x="315" y="4826"/>
                  </a:cubicBezTo>
                  <a:cubicBezTo>
                    <a:pt x="763" y="5540"/>
                    <a:pt x="1520" y="6001"/>
                    <a:pt x="2295" y="6370"/>
                  </a:cubicBezTo>
                  <a:cubicBezTo>
                    <a:pt x="2300" y="6372"/>
                    <a:pt x="2305" y="6374"/>
                    <a:pt x="2309" y="6374"/>
                  </a:cubicBezTo>
                  <a:cubicBezTo>
                    <a:pt x="2337" y="6374"/>
                    <a:pt x="2350" y="6330"/>
                    <a:pt x="2313" y="6309"/>
                  </a:cubicBezTo>
                  <a:cubicBezTo>
                    <a:pt x="1556" y="5958"/>
                    <a:pt x="794" y="5480"/>
                    <a:pt x="333" y="4778"/>
                  </a:cubicBezTo>
                  <a:close/>
                  <a:moveTo>
                    <a:pt x="5522" y="4693"/>
                  </a:moveTo>
                  <a:cubicBezTo>
                    <a:pt x="5207" y="5026"/>
                    <a:pt x="4874" y="5335"/>
                    <a:pt x="4481" y="5601"/>
                  </a:cubicBezTo>
                  <a:cubicBezTo>
                    <a:pt x="3809" y="6061"/>
                    <a:pt x="3022" y="6352"/>
                    <a:pt x="2192" y="6388"/>
                  </a:cubicBezTo>
                  <a:cubicBezTo>
                    <a:pt x="2180" y="6388"/>
                    <a:pt x="2180" y="6418"/>
                    <a:pt x="2192" y="6418"/>
                  </a:cubicBezTo>
                  <a:cubicBezTo>
                    <a:pt x="2224" y="6419"/>
                    <a:pt x="2255" y="6420"/>
                    <a:pt x="2287" y="6420"/>
                  </a:cubicBezTo>
                  <a:cubicBezTo>
                    <a:pt x="3518" y="6420"/>
                    <a:pt x="4684" y="5735"/>
                    <a:pt x="5540" y="4838"/>
                  </a:cubicBezTo>
                  <a:cubicBezTo>
                    <a:pt x="5534" y="4790"/>
                    <a:pt x="5534" y="4735"/>
                    <a:pt x="5522" y="4693"/>
                  </a:cubicBezTo>
                  <a:close/>
                  <a:moveTo>
                    <a:pt x="5631" y="5686"/>
                  </a:moveTo>
                  <a:cubicBezTo>
                    <a:pt x="5352" y="5995"/>
                    <a:pt x="5026" y="6261"/>
                    <a:pt x="4693" y="6509"/>
                  </a:cubicBezTo>
                  <a:cubicBezTo>
                    <a:pt x="4335" y="6782"/>
                    <a:pt x="3972" y="7048"/>
                    <a:pt x="3560" y="7236"/>
                  </a:cubicBezTo>
                  <a:cubicBezTo>
                    <a:pt x="3137" y="7429"/>
                    <a:pt x="2713" y="7502"/>
                    <a:pt x="2259" y="7502"/>
                  </a:cubicBezTo>
                  <a:cubicBezTo>
                    <a:pt x="2259" y="7484"/>
                    <a:pt x="2253" y="7478"/>
                    <a:pt x="2241" y="7472"/>
                  </a:cubicBezTo>
                  <a:cubicBezTo>
                    <a:pt x="1351" y="7181"/>
                    <a:pt x="606" y="6594"/>
                    <a:pt x="103" y="5819"/>
                  </a:cubicBezTo>
                  <a:cubicBezTo>
                    <a:pt x="103" y="5843"/>
                    <a:pt x="97" y="5867"/>
                    <a:pt x="91" y="5886"/>
                  </a:cubicBezTo>
                  <a:cubicBezTo>
                    <a:pt x="539" y="6636"/>
                    <a:pt x="1242" y="7205"/>
                    <a:pt x="2059" y="7508"/>
                  </a:cubicBezTo>
                  <a:cubicBezTo>
                    <a:pt x="2059" y="7514"/>
                    <a:pt x="2059" y="7520"/>
                    <a:pt x="2065" y="7520"/>
                  </a:cubicBezTo>
                  <a:cubicBezTo>
                    <a:pt x="2083" y="7520"/>
                    <a:pt x="2095" y="7520"/>
                    <a:pt x="2113" y="7532"/>
                  </a:cubicBezTo>
                  <a:cubicBezTo>
                    <a:pt x="2144" y="7538"/>
                    <a:pt x="2162" y="7551"/>
                    <a:pt x="2192" y="7563"/>
                  </a:cubicBezTo>
                  <a:cubicBezTo>
                    <a:pt x="2198" y="7564"/>
                    <a:pt x="2203" y="7565"/>
                    <a:pt x="2208" y="7565"/>
                  </a:cubicBezTo>
                  <a:cubicBezTo>
                    <a:pt x="2223" y="7565"/>
                    <a:pt x="2233" y="7558"/>
                    <a:pt x="2247" y="7544"/>
                  </a:cubicBezTo>
                  <a:cubicBezTo>
                    <a:pt x="2320" y="7549"/>
                    <a:pt x="2394" y="7551"/>
                    <a:pt x="2466" y="7551"/>
                  </a:cubicBezTo>
                  <a:cubicBezTo>
                    <a:pt x="2787" y="7551"/>
                    <a:pt x="3099" y="7504"/>
                    <a:pt x="3415" y="7381"/>
                  </a:cubicBezTo>
                  <a:cubicBezTo>
                    <a:pt x="3857" y="7205"/>
                    <a:pt x="4263" y="6933"/>
                    <a:pt x="4644" y="6654"/>
                  </a:cubicBezTo>
                  <a:cubicBezTo>
                    <a:pt x="4995" y="6394"/>
                    <a:pt x="5334" y="6128"/>
                    <a:pt x="5637" y="5813"/>
                  </a:cubicBezTo>
                  <a:cubicBezTo>
                    <a:pt x="5637" y="5764"/>
                    <a:pt x="5631" y="5728"/>
                    <a:pt x="5631" y="5686"/>
                  </a:cubicBezTo>
                  <a:close/>
                  <a:moveTo>
                    <a:pt x="5716" y="6897"/>
                  </a:moveTo>
                  <a:lnTo>
                    <a:pt x="5704" y="6903"/>
                  </a:lnTo>
                  <a:cubicBezTo>
                    <a:pt x="5413" y="7181"/>
                    <a:pt x="5080" y="7417"/>
                    <a:pt x="4747" y="7641"/>
                  </a:cubicBezTo>
                  <a:cubicBezTo>
                    <a:pt x="4360" y="7908"/>
                    <a:pt x="3978" y="8174"/>
                    <a:pt x="3524" y="8319"/>
                  </a:cubicBezTo>
                  <a:cubicBezTo>
                    <a:pt x="3112" y="8447"/>
                    <a:pt x="2676" y="8477"/>
                    <a:pt x="2247" y="8501"/>
                  </a:cubicBezTo>
                  <a:cubicBezTo>
                    <a:pt x="2241" y="8489"/>
                    <a:pt x="2241" y="8489"/>
                    <a:pt x="2234" y="8489"/>
                  </a:cubicBezTo>
                  <a:cubicBezTo>
                    <a:pt x="1344" y="8326"/>
                    <a:pt x="551" y="7847"/>
                    <a:pt x="0" y="7139"/>
                  </a:cubicBezTo>
                  <a:lnTo>
                    <a:pt x="0" y="7187"/>
                  </a:lnTo>
                  <a:cubicBezTo>
                    <a:pt x="497" y="7865"/>
                    <a:pt x="1217" y="8338"/>
                    <a:pt x="2035" y="8519"/>
                  </a:cubicBezTo>
                  <a:cubicBezTo>
                    <a:pt x="2029" y="8525"/>
                    <a:pt x="2035" y="8543"/>
                    <a:pt x="2041" y="8543"/>
                  </a:cubicBezTo>
                  <a:lnTo>
                    <a:pt x="2150" y="8543"/>
                  </a:lnTo>
                  <a:cubicBezTo>
                    <a:pt x="2174" y="8550"/>
                    <a:pt x="2192" y="8550"/>
                    <a:pt x="2216" y="8562"/>
                  </a:cubicBezTo>
                  <a:cubicBezTo>
                    <a:pt x="2234" y="8562"/>
                    <a:pt x="2241" y="8562"/>
                    <a:pt x="2247" y="8543"/>
                  </a:cubicBezTo>
                  <a:cubicBezTo>
                    <a:pt x="2658" y="8543"/>
                    <a:pt x="3082" y="8513"/>
                    <a:pt x="3476" y="8398"/>
                  </a:cubicBezTo>
                  <a:cubicBezTo>
                    <a:pt x="3936" y="8271"/>
                    <a:pt x="4335" y="8005"/>
                    <a:pt x="4735" y="7750"/>
                  </a:cubicBezTo>
                  <a:cubicBezTo>
                    <a:pt x="5056" y="7544"/>
                    <a:pt x="5401" y="7302"/>
                    <a:pt x="5722" y="7024"/>
                  </a:cubicBezTo>
                  <a:cubicBezTo>
                    <a:pt x="5722" y="6975"/>
                    <a:pt x="5716" y="6933"/>
                    <a:pt x="5716" y="6897"/>
                  </a:cubicBezTo>
                  <a:close/>
                  <a:moveTo>
                    <a:pt x="5698" y="7999"/>
                  </a:moveTo>
                  <a:lnTo>
                    <a:pt x="5698" y="7999"/>
                  </a:lnTo>
                  <a:cubicBezTo>
                    <a:pt x="5334" y="8332"/>
                    <a:pt x="4947" y="8628"/>
                    <a:pt x="4499" y="8870"/>
                  </a:cubicBezTo>
                  <a:cubicBezTo>
                    <a:pt x="3797" y="9264"/>
                    <a:pt x="3052" y="9476"/>
                    <a:pt x="2265" y="9633"/>
                  </a:cubicBezTo>
                  <a:cubicBezTo>
                    <a:pt x="2253" y="9633"/>
                    <a:pt x="2247" y="9627"/>
                    <a:pt x="2241" y="9627"/>
                  </a:cubicBezTo>
                  <a:cubicBezTo>
                    <a:pt x="1459" y="9524"/>
                    <a:pt x="739" y="9246"/>
                    <a:pt x="152" y="8761"/>
                  </a:cubicBezTo>
                  <a:lnTo>
                    <a:pt x="152" y="8761"/>
                  </a:lnTo>
                  <a:cubicBezTo>
                    <a:pt x="158" y="8786"/>
                    <a:pt x="158" y="8810"/>
                    <a:pt x="164" y="8828"/>
                  </a:cubicBezTo>
                  <a:cubicBezTo>
                    <a:pt x="751" y="9324"/>
                    <a:pt x="1478" y="9657"/>
                    <a:pt x="2234" y="9706"/>
                  </a:cubicBezTo>
                  <a:cubicBezTo>
                    <a:pt x="2265" y="9706"/>
                    <a:pt x="2277" y="9688"/>
                    <a:pt x="2277" y="9664"/>
                  </a:cubicBezTo>
                  <a:cubicBezTo>
                    <a:pt x="3088" y="9609"/>
                    <a:pt x="3899" y="9306"/>
                    <a:pt x="4602" y="8913"/>
                  </a:cubicBezTo>
                  <a:cubicBezTo>
                    <a:pt x="4977" y="8701"/>
                    <a:pt x="5352" y="8447"/>
                    <a:pt x="5692" y="8156"/>
                  </a:cubicBezTo>
                  <a:cubicBezTo>
                    <a:pt x="5692" y="8108"/>
                    <a:pt x="5698" y="8053"/>
                    <a:pt x="5698" y="7999"/>
                  </a:cubicBezTo>
                  <a:close/>
                  <a:moveTo>
                    <a:pt x="5474" y="9524"/>
                  </a:moveTo>
                  <a:lnTo>
                    <a:pt x="5474" y="9524"/>
                  </a:lnTo>
                  <a:cubicBezTo>
                    <a:pt x="5207" y="9748"/>
                    <a:pt x="4917" y="9930"/>
                    <a:pt x="4614" y="10087"/>
                  </a:cubicBezTo>
                  <a:cubicBezTo>
                    <a:pt x="3972" y="10430"/>
                    <a:pt x="3297" y="10701"/>
                    <a:pt x="2567" y="10701"/>
                  </a:cubicBezTo>
                  <a:cubicBezTo>
                    <a:pt x="2472" y="10701"/>
                    <a:pt x="2375" y="10697"/>
                    <a:pt x="2277" y="10687"/>
                  </a:cubicBezTo>
                  <a:cubicBezTo>
                    <a:pt x="2271" y="10687"/>
                    <a:pt x="2265" y="10693"/>
                    <a:pt x="2265" y="10699"/>
                  </a:cubicBezTo>
                  <a:cubicBezTo>
                    <a:pt x="1611" y="10638"/>
                    <a:pt x="1011" y="10451"/>
                    <a:pt x="485" y="10124"/>
                  </a:cubicBezTo>
                  <a:lnTo>
                    <a:pt x="485" y="10124"/>
                  </a:lnTo>
                  <a:cubicBezTo>
                    <a:pt x="491" y="10154"/>
                    <a:pt x="509" y="10196"/>
                    <a:pt x="515" y="10227"/>
                  </a:cubicBezTo>
                  <a:cubicBezTo>
                    <a:pt x="1066" y="10566"/>
                    <a:pt x="1720" y="10771"/>
                    <a:pt x="2362" y="10771"/>
                  </a:cubicBezTo>
                  <a:cubicBezTo>
                    <a:pt x="2386" y="10771"/>
                    <a:pt x="2392" y="10753"/>
                    <a:pt x="2392" y="10741"/>
                  </a:cubicBezTo>
                  <a:cubicBezTo>
                    <a:pt x="2504" y="10759"/>
                    <a:pt x="2616" y="10767"/>
                    <a:pt x="2728" y="10767"/>
                  </a:cubicBezTo>
                  <a:cubicBezTo>
                    <a:pt x="3434" y="10767"/>
                    <a:pt x="4136" y="10446"/>
                    <a:pt x="4747" y="10112"/>
                  </a:cubicBezTo>
                  <a:cubicBezTo>
                    <a:pt x="4971" y="9990"/>
                    <a:pt x="5207" y="9839"/>
                    <a:pt x="5431" y="9670"/>
                  </a:cubicBezTo>
                  <a:cubicBezTo>
                    <a:pt x="5449" y="9627"/>
                    <a:pt x="5455" y="9573"/>
                    <a:pt x="5474" y="9524"/>
                  </a:cubicBezTo>
                  <a:close/>
                  <a:moveTo>
                    <a:pt x="5098" y="10681"/>
                  </a:moveTo>
                  <a:lnTo>
                    <a:pt x="5098" y="10681"/>
                  </a:lnTo>
                  <a:cubicBezTo>
                    <a:pt x="4917" y="10838"/>
                    <a:pt x="4729" y="10995"/>
                    <a:pt x="4535" y="11135"/>
                  </a:cubicBezTo>
                  <a:cubicBezTo>
                    <a:pt x="4220" y="11359"/>
                    <a:pt x="3887" y="11528"/>
                    <a:pt x="3512" y="11607"/>
                  </a:cubicBezTo>
                  <a:cubicBezTo>
                    <a:pt x="3342" y="11649"/>
                    <a:pt x="3173" y="11680"/>
                    <a:pt x="2997" y="11698"/>
                  </a:cubicBezTo>
                  <a:cubicBezTo>
                    <a:pt x="2906" y="11712"/>
                    <a:pt x="2737" y="11755"/>
                    <a:pt x="2589" y="11755"/>
                  </a:cubicBezTo>
                  <a:cubicBezTo>
                    <a:pt x="2484" y="11755"/>
                    <a:pt x="2389" y="11732"/>
                    <a:pt x="2343" y="11661"/>
                  </a:cubicBezTo>
                  <a:cubicBezTo>
                    <a:pt x="2342" y="11658"/>
                    <a:pt x="2339" y="11657"/>
                    <a:pt x="2335" y="11657"/>
                  </a:cubicBezTo>
                  <a:cubicBezTo>
                    <a:pt x="2327" y="11657"/>
                    <a:pt x="2317" y="11667"/>
                    <a:pt x="2325" y="11680"/>
                  </a:cubicBezTo>
                  <a:cubicBezTo>
                    <a:pt x="2368" y="11752"/>
                    <a:pt x="2422" y="11777"/>
                    <a:pt x="2507" y="11783"/>
                  </a:cubicBezTo>
                  <a:cubicBezTo>
                    <a:pt x="2023" y="11777"/>
                    <a:pt x="1575" y="11722"/>
                    <a:pt x="1120" y="11534"/>
                  </a:cubicBezTo>
                  <a:cubicBezTo>
                    <a:pt x="1102" y="11528"/>
                    <a:pt x="1090" y="11516"/>
                    <a:pt x="1066" y="11510"/>
                  </a:cubicBezTo>
                  <a:lnTo>
                    <a:pt x="1066" y="11510"/>
                  </a:lnTo>
                  <a:cubicBezTo>
                    <a:pt x="1084" y="11540"/>
                    <a:pt x="1096" y="11571"/>
                    <a:pt x="1114" y="11595"/>
                  </a:cubicBezTo>
                  <a:cubicBezTo>
                    <a:pt x="1492" y="11754"/>
                    <a:pt x="1898" y="11852"/>
                    <a:pt x="2302" y="11852"/>
                  </a:cubicBezTo>
                  <a:cubicBezTo>
                    <a:pt x="2391" y="11852"/>
                    <a:pt x="2479" y="11847"/>
                    <a:pt x="2567" y="11837"/>
                  </a:cubicBezTo>
                  <a:cubicBezTo>
                    <a:pt x="2598" y="11837"/>
                    <a:pt x="2598" y="11789"/>
                    <a:pt x="2574" y="11783"/>
                  </a:cubicBezTo>
                  <a:lnTo>
                    <a:pt x="2574" y="11783"/>
                  </a:lnTo>
                  <a:cubicBezTo>
                    <a:pt x="2588" y="11783"/>
                    <a:pt x="2603" y="11783"/>
                    <a:pt x="2618" y="11783"/>
                  </a:cubicBezTo>
                  <a:cubicBezTo>
                    <a:pt x="2768" y="11783"/>
                    <a:pt x="2928" y="11757"/>
                    <a:pt x="3082" y="11746"/>
                  </a:cubicBezTo>
                  <a:cubicBezTo>
                    <a:pt x="3500" y="11698"/>
                    <a:pt x="3912" y="11595"/>
                    <a:pt x="4281" y="11377"/>
                  </a:cubicBezTo>
                  <a:cubicBezTo>
                    <a:pt x="4541" y="11226"/>
                    <a:pt x="4795" y="11032"/>
                    <a:pt x="5032" y="10838"/>
                  </a:cubicBezTo>
                  <a:lnTo>
                    <a:pt x="5098" y="10681"/>
                  </a:lnTo>
                  <a:close/>
                  <a:moveTo>
                    <a:pt x="4360" y="12134"/>
                  </a:moveTo>
                  <a:lnTo>
                    <a:pt x="4360" y="12134"/>
                  </a:lnTo>
                  <a:cubicBezTo>
                    <a:pt x="4341" y="12140"/>
                    <a:pt x="4329" y="12152"/>
                    <a:pt x="4311" y="12164"/>
                  </a:cubicBezTo>
                  <a:cubicBezTo>
                    <a:pt x="3879" y="12419"/>
                    <a:pt x="3401" y="12567"/>
                    <a:pt x="2900" y="12567"/>
                  </a:cubicBezTo>
                  <a:cubicBezTo>
                    <a:pt x="2854" y="12567"/>
                    <a:pt x="2808" y="12566"/>
                    <a:pt x="2761" y="12564"/>
                  </a:cubicBezTo>
                  <a:cubicBezTo>
                    <a:pt x="2761" y="12558"/>
                    <a:pt x="2755" y="12558"/>
                    <a:pt x="2749" y="12558"/>
                  </a:cubicBezTo>
                  <a:cubicBezTo>
                    <a:pt x="2555" y="12533"/>
                    <a:pt x="2368" y="12545"/>
                    <a:pt x="2174" y="12515"/>
                  </a:cubicBezTo>
                  <a:cubicBezTo>
                    <a:pt x="1998" y="12497"/>
                    <a:pt x="1829" y="12467"/>
                    <a:pt x="1665" y="12418"/>
                  </a:cubicBezTo>
                  <a:lnTo>
                    <a:pt x="1665" y="12418"/>
                  </a:lnTo>
                  <a:cubicBezTo>
                    <a:pt x="1677" y="12442"/>
                    <a:pt x="1696" y="12455"/>
                    <a:pt x="1708" y="12479"/>
                  </a:cubicBezTo>
                  <a:cubicBezTo>
                    <a:pt x="1972" y="12552"/>
                    <a:pt x="2265" y="12610"/>
                    <a:pt x="2540" y="12610"/>
                  </a:cubicBezTo>
                  <a:cubicBezTo>
                    <a:pt x="2605" y="12610"/>
                    <a:pt x="2669" y="12607"/>
                    <a:pt x="2731" y="12600"/>
                  </a:cubicBezTo>
                  <a:cubicBezTo>
                    <a:pt x="2832" y="12616"/>
                    <a:pt x="2934" y="12624"/>
                    <a:pt x="3034" y="12624"/>
                  </a:cubicBezTo>
                  <a:cubicBezTo>
                    <a:pt x="3464" y="12624"/>
                    <a:pt x="3885" y="12486"/>
                    <a:pt x="4263" y="12285"/>
                  </a:cubicBezTo>
                  <a:cubicBezTo>
                    <a:pt x="4293" y="12231"/>
                    <a:pt x="4329" y="12176"/>
                    <a:pt x="4360" y="12134"/>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9" name="Google Shape;1579;p22"/>
          <p:cNvSpPr txBox="1"/>
          <p:nvPr/>
        </p:nvSpPr>
        <p:spPr>
          <a:xfrm>
            <a:off x="6015225" y="755725"/>
            <a:ext cx="3281100" cy="11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2"/>
                </a:solidFill>
                <a:latin typeface="Catamaran"/>
                <a:ea typeface="Catamaran"/>
                <a:cs typeface="Catamaran"/>
                <a:sym typeface="Catamaran"/>
              </a:rPr>
              <a:t>We will communicate to work fairly and collaboratively, however, we also intend to play to our strengths and interests by assigning a leader for each area of work</a:t>
            </a:r>
            <a:endParaRPr sz="1300">
              <a:solidFill>
                <a:schemeClr val="accent2"/>
              </a:solidFill>
              <a:latin typeface="Catamaran"/>
              <a:ea typeface="Catamaran"/>
              <a:cs typeface="Catamaran"/>
              <a:sym typeface="Catamaran"/>
            </a:endParaRPr>
          </a:p>
        </p:txBody>
      </p:sp>
      <p:sp>
        <p:nvSpPr>
          <p:cNvPr id="1580" name="Google Shape;1580;p22"/>
          <p:cNvSpPr txBox="1"/>
          <p:nvPr/>
        </p:nvSpPr>
        <p:spPr>
          <a:xfrm>
            <a:off x="2041325" y="4277838"/>
            <a:ext cx="3315600" cy="11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Catamaran"/>
                <a:ea typeface="Catamaran"/>
                <a:cs typeface="Catamaran"/>
                <a:sym typeface="Catamaran"/>
              </a:rPr>
              <a:t>The coding will be a collaborative effort and learning curve, since none of us are confident in that area. </a:t>
            </a:r>
            <a:endParaRPr>
              <a:solidFill>
                <a:schemeClr val="accent2"/>
              </a:solidFill>
              <a:latin typeface="Catamaran"/>
              <a:ea typeface="Catamaran"/>
              <a:cs typeface="Catamaran"/>
              <a:sym typeface="Catamaran"/>
            </a:endParaRPr>
          </a:p>
        </p:txBody>
      </p:sp>
      <p:grpSp>
        <p:nvGrpSpPr>
          <p:cNvPr id="1581" name="Google Shape;1581;p22"/>
          <p:cNvGrpSpPr/>
          <p:nvPr/>
        </p:nvGrpSpPr>
        <p:grpSpPr>
          <a:xfrm>
            <a:off x="3781147" y="3233849"/>
            <a:ext cx="237873" cy="265403"/>
            <a:chOff x="269375" y="2251200"/>
            <a:chExt cx="203850" cy="301150"/>
          </a:xfrm>
        </p:grpSpPr>
        <p:sp>
          <p:nvSpPr>
            <p:cNvPr id="1582" name="Google Shape;1582;p22"/>
            <p:cNvSpPr/>
            <p:nvPr/>
          </p:nvSpPr>
          <p:spPr>
            <a:xfrm>
              <a:off x="269375" y="2251200"/>
              <a:ext cx="203850" cy="252450"/>
            </a:xfrm>
            <a:custGeom>
              <a:rect b="b" l="l" r="r" t="t"/>
              <a:pathLst>
                <a:path extrusionOk="0" h="10098" w="8154">
                  <a:moveTo>
                    <a:pt x="5254" y="3890"/>
                  </a:moveTo>
                  <a:cubicBezTo>
                    <a:pt x="5300" y="3890"/>
                    <a:pt x="5346" y="3897"/>
                    <a:pt x="5391" y="3913"/>
                  </a:cubicBezTo>
                  <a:cubicBezTo>
                    <a:pt x="5539" y="3979"/>
                    <a:pt x="5636" y="4123"/>
                    <a:pt x="5636" y="4271"/>
                  </a:cubicBezTo>
                  <a:cubicBezTo>
                    <a:pt x="5636" y="4497"/>
                    <a:pt x="5457" y="4661"/>
                    <a:pt x="5246" y="4661"/>
                  </a:cubicBezTo>
                  <a:cubicBezTo>
                    <a:pt x="5083" y="4661"/>
                    <a:pt x="4939" y="4564"/>
                    <a:pt x="4888" y="4431"/>
                  </a:cubicBezTo>
                  <a:cubicBezTo>
                    <a:pt x="4822" y="4287"/>
                    <a:pt x="4857" y="4108"/>
                    <a:pt x="4970" y="3995"/>
                  </a:cubicBezTo>
                  <a:cubicBezTo>
                    <a:pt x="5048" y="3927"/>
                    <a:pt x="5150" y="3890"/>
                    <a:pt x="5254" y="3890"/>
                  </a:cubicBezTo>
                  <a:close/>
                  <a:moveTo>
                    <a:pt x="2706" y="8166"/>
                  </a:moveTo>
                  <a:cubicBezTo>
                    <a:pt x="2757" y="8166"/>
                    <a:pt x="2808" y="8177"/>
                    <a:pt x="2858" y="8199"/>
                  </a:cubicBezTo>
                  <a:cubicBezTo>
                    <a:pt x="3006" y="8246"/>
                    <a:pt x="3103" y="8394"/>
                    <a:pt x="3103" y="8558"/>
                  </a:cubicBezTo>
                  <a:cubicBezTo>
                    <a:pt x="3103" y="8768"/>
                    <a:pt x="2924" y="8948"/>
                    <a:pt x="2713" y="8948"/>
                  </a:cubicBezTo>
                  <a:cubicBezTo>
                    <a:pt x="2565" y="8948"/>
                    <a:pt x="2421" y="8850"/>
                    <a:pt x="2355" y="8702"/>
                  </a:cubicBezTo>
                  <a:cubicBezTo>
                    <a:pt x="2289" y="8558"/>
                    <a:pt x="2324" y="8394"/>
                    <a:pt x="2437" y="8281"/>
                  </a:cubicBezTo>
                  <a:cubicBezTo>
                    <a:pt x="2511" y="8207"/>
                    <a:pt x="2608" y="8166"/>
                    <a:pt x="2706" y="8166"/>
                  </a:cubicBezTo>
                  <a:close/>
                  <a:moveTo>
                    <a:pt x="4272" y="0"/>
                  </a:moveTo>
                  <a:cubicBezTo>
                    <a:pt x="4272" y="0"/>
                    <a:pt x="4077" y="390"/>
                    <a:pt x="2713" y="974"/>
                  </a:cubicBezTo>
                  <a:cubicBezTo>
                    <a:pt x="2776" y="1949"/>
                    <a:pt x="3575" y="3118"/>
                    <a:pt x="2518" y="3118"/>
                  </a:cubicBezTo>
                  <a:cubicBezTo>
                    <a:pt x="1934" y="3118"/>
                    <a:pt x="1770" y="2225"/>
                    <a:pt x="1739" y="1493"/>
                  </a:cubicBezTo>
                  <a:cubicBezTo>
                    <a:pt x="1217" y="1882"/>
                    <a:pt x="796" y="2385"/>
                    <a:pt x="535" y="2985"/>
                  </a:cubicBezTo>
                  <a:cubicBezTo>
                    <a:pt x="749" y="3652"/>
                    <a:pt x="1170" y="4252"/>
                    <a:pt x="1739" y="4661"/>
                  </a:cubicBezTo>
                  <a:cubicBezTo>
                    <a:pt x="2462" y="5177"/>
                    <a:pt x="2317" y="5688"/>
                    <a:pt x="1764" y="5688"/>
                  </a:cubicBezTo>
                  <a:cubicBezTo>
                    <a:pt x="1360" y="5688"/>
                    <a:pt x="740" y="5416"/>
                    <a:pt x="83" y="4677"/>
                  </a:cubicBezTo>
                  <a:cubicBezTo>
                    <a:pt x="17" y="5129"/>
                    <a:pt x="1" y="5569"/>
                    <a:pt x="1" y="6025"/>
                  </a:cubicBezTo>
                  <a:lnTo>
                    <a:pt x="1" y="6543"/>
                  </a:lnTo>
                  <a:cubicBezTo>
                    <a:pt x="406" y="6851"/>
                    <a:pt x="862" y="7077"/>
                    <a:pt x="1349" y="7194"/>
                  </a:cubicBezTo>
                  <a:cubicBezTo>
                    <a:pt x="2094" y="7318"/>
                    <a:pt x="1976" y="8218"/>
                    <a:pt x="1094" y="8218"/>
                  </a:cubicBezTo>
                  <a:cubicBezTo>
                    <a:pt x="840" y="8218"/>
                    <a:pt x="523" y="8143"/>
                    <a:pt x="145" y="7954"/>
                  </a:cubicBezTo>
                  <a:lnTo>
                    <a:pt x="145" y="7954"/>
                  </a:lnTo>
                  <a:cubicBezTo>
                    <a:pt x="391" y="9318"/>
                    <a:pt x="909" y="10097"/>
                    <a:pt x="1739" y="10097"/>
                  </a:cubicBezTo>
                  <a:cubicBezTo>
                    <a:pt x="3493" y="10097"/>
                    <a:pt x="4077" y="9143"/>
                    <a:pt x="4077" y="9143"/>
                  </a:cubicBezTo>
                  <a:cubicBezTo>
                    <a:pt x="4077" y="9143"/>
                    <a:pt x="4662" y="10097"/>
                    <a:pt x="6416" y="10097"/>
                  </a:cubicBezTo>
                  <a:cubicBezTo>
                    <a:pt x="7179" y="10097"/>
                    <a:pt x="7698" y="9415"/>
                    <a:pt x="7959" y="8231"/>
                  </a:cubicBezTo>
                  <a:lnTo>
                    <a:pt x="7959" y="8231"/>
                  </a:lnTo>
                  <a:cubicBezTo>
                    <a:pt x="7660" y="8276"/>
                    <a:pt x="7397" y="8296"/>
                    <a:pt x="7167" y="8296"/>
                  </a:cubicBezTo>
                  <a:cubicBezTo>
                    <a:pt x="5427" y="8296"/>
                    <a:pt x="5577" y="7150"/>
                    <a:pt x="6198" y="7150"/>
                  </a:cubicBezTo>
                  <a:cubicBezTo>
                    <a:pt x="6266" y="7150"/>
                    <a:pt x="6339" y="7164"/>
                    <a:pt x="6416" y="7194"/>
                  </a:cubicBezTo>
                  <a:cubicBezTo>
                    <a:pt x="6572" y="7259"/>
                    <a:pt x="6751" y="7286"/>
                    <a:pt x="6942" y="7286"/>
                  </a:cubicBezTo>
                  <a:cubicBezTo>
                    <a:pt x="7325" y="7286"/>
                    <a:pt x="7751" y="7176"/>
                    <a:pt x="8119" y="7046"/>
                  </a:cubicBezTo>
                  <a:cubicBezTo>
                    <a:pt x="8154" y="6722"/>
                    <a:pt x="8154" y="6380"/>
                    <a:pt x="8154" y="6025"/>
                  </a:cubicBezTo>
                  <a:cubicBezTo>
                    <a:pt x="8154" y="5748"/>
                    <a:pt x="8134" y="5472"/>
                    <a:pt x="8103" y="5210"/>
                  </a:cubicBezTo>
                  <a:cubicBezTo>
                    <a:pt x="7713" y="5585"/>
                    <a:pt x="7226" y="5943"/>
                    <a:pt x="6805" y="6025"/>
                  </a:cubicBezTo>
                  <a:cubicBezTo>
                    <a:pt x="6730" y="6040"/>
                    <a:pt x="6660" y="6047"/>
                    <a:pt x="6594" y="6047"/>
                  </a:cubicBezTo>
                  <a:cubicBezTo>
                    <a:pt x="5808" y="6047"/>
                    <a:pt x="5711" y="5051"/>
                    <a:pt x="6610" y="5051"/>
                  </a:cubicBezTo>
                  <a:cubicBezTo>
                    <a:pt x="7129" y="5051"/>
                    <a:pt x="7550" y="4528"/>
                    <a:pt x="7811" y="4057"/>
                  </a:cubicBezTo>
                  <a:cubicBezTo>
                    <a:pt x="7616" y="3554"/>
                    <a:pt x="7374" y="3051"/>
                    <a:pt x="7062" y="2595"/>
                  </a:cubicBezTo>
                  <a:cubicBezTo>
                    <a:pt x="6617" y="3185"/>
                    <a:pt x="6198" y="3395"/>
                    <a:pt x="5895" y="3395"/>
                  </a:cubicBezTo>
                  <a:cubicBezTo>
                    <a:pt x="5436" y="3395"/>
                    <a:pt x="5244" y="2913"/>
                    <a:pt x="5636" y="2533"/>
                  </a:cubicBezTo>
                  <a:cubicBezTo>
                    <a:pt x="5893" y="2256"/>
                    <a:pt x="6108" y="1949"/>
                    <a:pt x="6267" y="1606"/>
                  </a:cubicBezTo>
                  <a:cubicBezTo>
                    <a:pt x="5683" y="974"/>
                    <a:pt x="5001" y="437"/>
                    <a:pt x="427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2"/>
            <p:cNvSpPr/>
            <p:nvPr/>
          </p:nvSpPr>
          <p:spPr>
            <a:xfrm>
              <a:off x="366425" y="2295025"/>
              <a:ext cx="9775" cy="257325"/>
            </a:xfrm>
            <a:custGeom>
              <a:rect b="b" l="l" r="r" t="t"/>
              <a:pathLst>
                <a:path extrusionOk="0" h="10293" w="391">
                  <a:moveTo>
                    <a:pt x="195" y="1"/>
                  </a:moveTo>
                  <a:cubicBezTo>
                    <a:pt x="82" y="1"/>
                    <a:pt x="0" y="83"/>
                    <a:pt x="0" y="196"/>
                  </a:cubicBezTo>
                  <a:lnTo>
                    <a:pt x="0" y="10098"/>
                  </a:lnTo>
                  <a:cubicBezTo>
                    <a:pt x="0" y="10215"/>
                    <a:pt x="82" y="10293"/>
                    <a:pt x="195" y="10293"/>
                  </a:cubicBezTo>
                  <a:cubicBezTo>
                    <a:pt x="308" y="10293"/>
                    <a:pt x="390" y="10215"/>
                    <a:pt x="390" y="10098"/>
                  </a:cubicBezTo>
                  <a:lnTo>
                    <a:pt x="390" y="196"/>
                  </a:lnTo>
                  <a:cubicBezTo>
                    <a:pt x="390" y="83"/>
                    <a:pt x="308" y="1"/>
                    <a:pt x="195"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2"/>
            <p:cNvSpPr/>
            <p:nvPr/>
          </p:nvSpPr>
          <p:spPr>
            <a:xfrm>
              <a:off x="337200" y="2421100"/>
              <a:ext cx="24775" cy="19700"/>
            </a:xfrm>
            <a:custGeom>
              <a:rect b="b" l="l" r="r" t="t"/>
              <a:pathLst>
                <a:path extrusionOk="0" h="788" w="991">
                  <a:moveTo>
                    <a:pt x="201" y="1"/>
                  </a:moveTo>
                  <a:cubicBezTo>
                    <a:pt x="188" y="1"/>
                    <a:pt x="174" y="3"/>
                    <a:pt x="160" y="8"/>
                  </a:cubicBezTo>
                  <a:cubicBezTo>
                    <a:pt x="113" y="24"/>
                    <a:pt x="63" y="40"/>
                    <a:pt x="32" y="86"/>
                  </a:cubicBezTo>
                  <a:cubicBezTo>
                    <a:pt x="0" y="137"/>
                    <a:pt x="0" y="184"/>
                    <a:pt x="0" y="234"/>
                  </a:cubicBezTo>
                  <a:cubicBezTo>
                    <a:pt x="16" y="281"/>
                    <a:pt x="47" y="332"/>
                    <a:pt x="98" y="363"/>
                  </a:cubicBezTo>
                  <a:lnTo>
                    <a:pt x="667" y="753"/>
                  </a:lnTo>
                  <a:cubicBezTo>
                    <a:pt x="698" y="768"/>
                    <a:pt x="745" y="788"/>
                    <a:pt x="780" y="788"/>
                  </a:cubicBezTo>
                  <a:cubicBezTo>
                    <a:pt x="862" y="788"/>
                    <a:pt x="940" y="721"/>
                    <a:pt x="975" y="640"/>
                  </a:cubicBezTo>
                  <a:cubicBezTo>
                    <a:pt x="990" y="558"/>
                    <a:pt x="959" y="476"/>
                    <a:pt x="893" y="429"/>
                  </a:cubicBezTo>
                  <a:lnTo>
                    <a:pt x="308" y="40"/>
                  </a:lnTo>
                  <a:cubicBezTo>
                    <a:pt x="272" y="17"/>
                    <a:pt x="237" y="1"/>
                    <a:pt x="201"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2"/>
            <p:cNvSpPr/>
            <p:nvPr/>
          </p:nvSpPr>
          <p:spPr>
            <a:xfrm>
              <a:off x="380650" y="2421100"/>
              <a:ext cx="24775" cy="19700"/>
            </a:xfrm>
            <a:custGeom>
              <a:rect b="b" l="l" r="r" t="t"/>
              <a:pathLst>
                <a:path extrusionOk="0" h="788" w="991">
                  <a:moveTo>
                    <a:pt x="787" y="1"/>
                  </a:moveTo>
                  <a:cubicBezTo>
                    <a:pt x="752" y="1"/>
                    <a:pt x="716" y="17"/>
                    <a:pt x="682" y="40"/>
                  </a:cubicBezTo>
                  <a:lnTo>
                    <a:pt x="98" y="429"/>
                  </a:lnTo>
                  <a:cubicBezTo>
                    <a:pt x="32" y="476"/>
                    <a:pt x="0" y="558"/>
                    <a:pt x="16" y="640"/>
                  </a:cubicBezTo>
                  <a:cubicBezTo>
                    <a:pt x="47" y="721"/>
                    <a:pt x="129" y="788"/>
                    <a:pt x="211" y="788"/>
                  </a:cubicBezTo>
                  <a:cubicBezTo>
                    <a:pt x="242" y="788"/>
                    <a:pt x="293" y="768"/>
                    <a:pt x="324" y="753"/>
                  </a:cubicBezTo>
                  <a:lnTo>
                    <a:pt x="893" y="363"/>
                  </a:lnTo>
                  <a:cubicBezTo>
                    <a:pt x="940" y="332"/>
                    <a:pt x="975" y="281"/>
                    <a:pt x="990" y="234"/>
                  </a:cubicBezTo>
                  <a:cubicBezTo>
                    <a:pt x="990" y="184"/>
                    <a:pt x="990" y="137"/>
                    <a:pt x="955" y="86"/>
                  </a:cubicBezTo>
                  <a:cubicBezTo>
                    <a:pt x="924" y="40"/>
                    <a:pt x="877" y="24"/>
                    <a:pt x="827" y="8"/>
                  </a:cubicBezTo>
                  <a:cubicBezTo>
                    <a:pt x="814" y="3"/>
                    <a:pt x="800" y="1"/>
                    <a:pt x="78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2"/>
            <p:cNvSpPr/>
            <p:nvPr/>
          </p:nvSpPr>
          <p:spPr>
            <a:xfrm>
              <a:off x="337200" y="2382325"/>
              <a:ext cx="24775" cy="19500"/>
            </a:xfrm>
            <a:custGeom>
              <a:rect b="b" l="l" r="r" t="t"/>
              <a:pathLst>
                <a:path extrusionOk="0" h="780" w="991">
                  <a:moveTo>
                    <a:pt x="160" y="1"/>
                  </a:moveTo>
                  <a:cubicBezTo>
                    <a:pt x="113" y="16"/>
                    <a:pt x="63" y="47"/>
                    <a:pt x="32" y="78"/>
                  </a:cubicBezTo>
                  <a:cubicBezTo>
                    <a:pt x="0" y="129"/>
                    <a:pt x="0" y="176"/>
                    <a:pt x="0" y="227"/>
                  </a:cubicBezTo>
                  <a:cubicBezTo>
                    <a:pt x="16" y="293"/>
                    <a:pt x="47" y="324"/>
                    <a:pt x="98" y="355"/>
                  </a:cubicBezTo>
                  <a:lnTo>
                    <a:pt x="667" y="745"/>
                  </a:lnTo>
                  <a:cubicBezTo>
                    <a:pt x="698" y="760"/>
                    <a:pt x="745" y="780"/>
                    <a:pt x="780" y="780"/>
                  </a:cubicBezTo>
                  <a:cubicBezTo>
                    <a:pt x="862" y="780"/>
                    <a:pt x="940" y="729"/>
                    <a:pt x="975" y="647"/>
                  </a:cubicBezTo>
                  <a:cubicBezTo>
                    <a:pt x="990" y="566"/>
                    <a:pt x="959" y="468"/>
                    <a:pt x="893" y="421"/>
                  </a:cubicBezTo>
                  <a:lnTo>
                    <a:pt x="308" y="32"/>
                  </a:lnTo>
                  <a:cubicBezTo>
                    <a:pt x="258" y="1"/>
                    <a:pt x="211" y="1"/>
                    <a:pt x="16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2"/>
            <p:cNvSpPr/>
            <p:nvPr/>
          </p:nvSpPr>
          <p:spPr>
            <a:xfrm>
              <a:off x="380650" y="2382325"/>
              <a:ext cx="24775" cy="19500"/>
            </a:xfrm>
            <a:custGeom>
              <a:rect b="b" l="l" r="r" t="t"/>
              <a:pathLst>
                <a:path extrusionOk="0" h="780" w="991">
                  <a:moveTo>
                    <a:pt x="827" y="1"/>
                  </a:moveTo>
                  <a:cubicBezTo>
                    <a:pt x="780" y="1"/>
                    <a:pt x="729" y="1"/>
                    <a:pt x="682" y="32"/>
                  </a:cubicBezTo>
                  <a:lnTo>
                    <a:pt x="98" y="421"/>
                  </a:lnTo>
                  <a:cubicBezTo>
                    <a:pt x="32" y="468"/>
                    <a:pt x="0" y="566"/>
                    <a:pt x="16" y="647"/>
                  </a:cubicBezTo>
                  <a:cubicBezTo>
                    <a:pt x="47" y="729"/>
                    <a:pt x="129" y="780"/>
                    <a:pt x="211" y="780"/>
                  </a:cubicBezTo>
                  <a:cubicBezTo>
                    <a:pt x="242" y="780"/>
                    <a:pt x="293" y="760"/>
                    <a:pt x="324" y="745"/>
                  </a:cubicBezTo>
                  <a:lnTo>
                    <a:pt x="893" y="355"/>
                  </a:lnTo>
                  <a:cubicBezTo>
                    <a:pt x="940" y="324"/>
                    <a:pt x="975" y="293"/>
                    <a:pt x="990" y="227"/>
                  </a:cubicBezTo>
                  <a:cubicBezTo>
                    <a:pt x="990" y="176"/>
                    <a:pt x="990" y="129"/>
                    <a:pt x="955" y="78"/>
                  </a:cubicBezTo>
                  <a:cubicBezTo>
                    <a:pt x="924" y="47"/>
                    <a:pt x="877" y="16"/>
                    <a:pt x="82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grpSp>
        <p:nvGrpSpPr>
          <p:cNvPr id="1592" name="Google Shape;1592;p23"/>
          <p:cNvGrpSpPr/>
          <p:nvPr/>
        </p:nvGrpSpPr>
        <p:grpSpPr>
          <a:xfrm>
            <a:off x="3286593" y="1498744"/>
            <a:ext cx="1146583" cy="2866909"/>
            <a:chOff x="4048871" y="2513019"/>
            <a:chExt cx="555407" cy="1838587"/>
          </a:xfrm>
        </p:grpSpPr>
        <p:sp>
          <p:nvSpPr>
            <p:cNvPr id="1593" name="Google Shape;1593;p23"/>
            <p:cNvSpPr/>
            <p:nvPr/>
          </p:nvSpPr>
          <p:spPr>
            <a:xfrm>
              <a:off x="4271189" y="2813309"/>
              <a:ext cx="261860" cy="1133842"/>
            </a:xfrm>
            <a:custGeom>
              <a:rect b="b" l="l" r="r" t="t"/>
              <a:pathLst>
                <a:path extrusionOk="0" h="26889" w="6210">
                  <a:moveTo>
                    <a:pt x="298" y="1"/>
                  </a:moveTo>
                  <a:lnTo>
                    <a:pt x="1" y="69"/>
                  </a:lnTo>
                  <a:cubicBezTo>
                    <a:pt x="366" y="2352"/>
                    <a:pt x="982" y="4611"/>
                    <a:pt x="1781" y="6802"/>
                  </a:cubicBezTo>
                  <a:cubicBezTo>
                    <a:pt x="2169" y="7875"/>
                    <a:pt x="2626" y="8971"/>
                    <a:pt x="3105" y="10021"/>
                  </a:cubicBezTo>
                  <a:cubicBezTo>
                    <a:pt x="3562" y="11071"/>
                    <a:pt x="4018" y="12098"/>
                    <a:pt x="4224" y="13171"/>
                  </a:cubicBezTo>
                  <a:cubicBezTo>
                    <a:pt x="4429" y="14198"/>
                    <a:pt x="4429" y="15293"/>
                    <a:pt x="4361" y="16435"/>
                  </a:cubicBezTo>
                  <a:lnTo>
                    <a:pt x="4224" y="19904"/>
                  </a:lnTo>
                  <a:lnTo>
                    <a:pt x="3950" y="26820"/>
                  </a:lnTo>
                  <a:lnTo>
                    <a:pt x="6209" y="26889"/>
                  </a:lnTo>
                  <a:lnTo>
                    <a:pt x="6027" y="19950"/>
                  </a:lnTo>
                  <a:lnTo>
                    <a:pt x="5913" y="16480"/>
                  </a:lnTo>
                  <a:cubicBezTo>
                    <a:pt x="5867" y="15293"/>
                    <a:pt x="5799" y="14084"/>
                    <a:pt x="5479" y="12874"/>
                  </a:cubicBezTo>
                  <a:cubicBezTo>
                    <a:pt x="5159" y="11687"/>
                    <a:pt x="4589" y="10614"/>
                    <a:pt x="4041" y="9587"/>
                  </a:cubicBezTo>
                  <a:cubicBezTo>
                    <a:pt x="3516" y="8560"/>
                    <a:pt x="2968" y="7579"/>
                    <a:pt x="2512" y="6506"/>
                  </a:cubicBezTo>
                  <a:cubicBezTo>
                    <a:pt x="1576" y="4429"/>
                    <a:pt x="823" y="2237"/>
                    <a:pt x="298"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3"/>
            <p:cNvSpPr/>
            <p:nvPr/>
          </p:nvSpPr>
          <p:spPr>
            <a:xfrm>
              <a:off x="4048871" y="3092430"/>
              <a:ext cx="483197" cy="845121"/>
            </a:xfrm>
            <a:custGeom>
              <a:rect b="b" l="l" r="r" t="t"/>
              <a:pathLst>
                <a:path extrusionOk="0" h="20042" w="11459">
                  <a:moveTo>
                    <a:pt x="274" y="1"/>
                  </a:moveTo>
                  <a:lnTo>
                    <a:pt x="0" y="115"/>
                  </a:lnTo>
                  <a:cubicBezTo>
                    <a:pt x="708" y="2101"/>
                    <a:pt x="2077" y="3858"/>
                    <a:pt x="3881" y="5068"/>
                  </a:cubicBezTo>
                  <a:cubicBezTo>
                    <a:pt x="4771" y="5684"/>
                    <a:pt x="5707" y="6141"/>
                    <a:pt x="6597" y="6666"/>
                  </a:cubicBezTo>
                  <a:cubicBezTo>
                    <a:pt x="7441" y="7168"/>
                    <a:pt x="8309" y="7716"/>
                    <a:pt x="8948" y="8378"/>
                  </a:cubicBezTo>
                  <a:cubicBezTo>
                    <a:pt x="9130" y="8515"/>
                    <a:pt x="9267" y="8674"/>
                    <a:pt x="9359" y="8857"/>
                  </a:cubicBezTo>
                  <a:cubicBezTo>
                    <a:pt x="9473" y="8994"/>
                    <a:pt x="9518" y="9177"/>
                    <a:pt x="9564" y="9336"/>
                  </a:cubicBezTo>
                  <a:cubicBezTo>
                    <a:pt x="9610" y="9679"/>
                    <a:pt x="9587" y="10158"/>
                    <a:pt x="9564" y="10706"/>
                  </a:cubicBezTo>
                  <a:lnTo>
                    <a:pt x="9450" y="13810"/>
                  </a:lnTo>
                  <a:lnTo>
                    <a:pt x="9222" y="20041"/>
                  </a:lnTo>
                  <a:lnTo>
                    <a:pt x="11459" y="20041"/>
                  </a:lnTo>
                  <a:lnTo>
                    <a:pt x="11208" y="13810"/>
                  </a:lnTo>
                  <a:lnTo>
                    <a:pt x="11093" y="10706"/>
                  </a:lnTo>
                  <a:lnTo>
                    <a:pt x="11071" y="9907"/>
                  </a:lnTo>
                  <a:cubicBezTo>
                    <a:pt x="11048" y="9633"/>
                    <a:pt x="11002" y="9314"/>
                    <a:pt x="10934" y="8994"/>
                  </a:cubicBezTo>
                  <a:cubicBezTo>
                    <a:pt x="10842" y="8674"/>
                    <a:pt x="10705" y="8332"/>
                    <a:pt x="10500" y="8081"/>
                  </a:cubicBezTo>
                  <a:cubicBezTo>
                    <a:pt x="10295" y="7830"/>
                    <a:pt x="10089" y="7602"/>
                    <a:pt x="9861" y="7396"/>
                  </a:cubicBezTo>
                  <a:cubicBezTo>
                    <a:pt x="8993" y="6666"/>
                    <a:pt x="8012" y="6164"/>
                    <a:pt x="7076" y="5707"/>
                  </a:cubicBezTo>
                  <a:cubicBezTo>
                    <a:pt x="6140" y="5251"/>
                    <a:pt x="5182" y="4863"/>
                    <a:pt x="4314" y="4383"/>
                  </a:cubicBezTo>
                  <a:cubicBezTo>
                    <a:pt x="2557" y="3402"/>
                    <a:pt x="1142" y="1873"/>
                    <a:pt x="27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3"/>
            <p:cNvSpPr/>
            <p:nvPr/>
          </p:nvSpPr>
          <p:spPr>
            <a:xfrm>
              <a:off x="4429072" y="2513019"/>
              <a:ext cx="175206" cy="1838587"/>
            </a:xfrm>
            <a:custGeom>
              <a:rect b="b" l="l" r="r" t="t"/>
              <a:pathLst>
                <a:path extrusionOk="0" h="43602" w="4155">
                  <a:moveTo>
                    <a:pt x="2557" y="0"/>
                  </a:moveTo>
                  <a:cubicBezTo>
                    <a:pt x="1484" y="3082"/>
                    <a:pt x="2100" y="6437"/>
                    <a:pt x="2306" y="9701"/>
                  </a:cubicBezTo>
                  <a:cubicBezTo>
                    <a:pt x="2557" y="14152"/>
                    <a:pt x="1986" y="18625"/>
                    <a:pt x="1301" y="23054"/>
                  </a:cubicBezTo>
                  <a:cubicBezTo>
                    <a:pt x="1142" y="24195"/>
                    <a:pt x="959" y="25336"/>
                    <a:pt x="708" y="26455"/>
                  </a:cubicBezTo>
                  <a:cubicBezTo>
                    <a:pt x="480" y="27413"/>
                    <a:pt x="183" y="28395"/>
                    <a:pt x="114" y="29376"/>
                  </a:cubicBezTo>
                  <a:cubicBezTo>
                    <a:pt x="0" y="30609"/>
                    <a:pt x="137" y="31864"/>
                    <a:pt x="183" y="33119"/>
                  </a:cubicBezTo>
                  <a:cubicBezTo>
                    <a:pt x="274" y="35151"/>
                    <a:pt x="69" y="37182"/>
                    <a:pt x="137" y="39191"/>
                  </a:cubicBezTo>
                  <a:cubicBezTo>
                    <a:pt x="183" y="40629"/>
                    <a:pt x="388" y="42113"/>
                    <a:pt x="868" y="43414"/>
                  </a:cubicBezTo>
                  <a:cubicBezTo>
                    <a:pt x="1790" y="43548"/>
                    <a:pt x="2728" y="43602"/>
                    <a:pt x="3642" y="43602"/>
                  </a:cubicBezTo>
                  <a:cubicBezTo>
                    <a:pt x="3814" y="43602"/>
                    <a:pt x="3985" y="43600"/>
                    <a:pt x="4155" y="43596"/>
                  </a:cubicBezTo>
                  <a:cubicBezTo>
                    <a:pt x="3881" y="42044"/>
                    <a:pt x="3721" y="40515"/>
                    <a:pt x="3766" y="38940"/>
                  </a:cubicBezTo>
                  <a:cubicBezTo>
                    <a:pt x="3881" y="37182"/>
                    <a:pt x="2648" y="35516"/>
                    <a:pt x="3013" y="33781"/>
                  </a:cubicBezTo>
                  <a:cubicBezTo>
                    <a:pt x="3447" y="31955"/>
                    <a:pt x="3173" y="30015"/>
                    <a:pt x="3013" y="28189"/>
                  </a:cubicBezTo>
                  <a:cubicBezTo>
                    <a:pt x="2945" y="27071"/>
                    <a:pt x="3013" y="25952"/>
                    <a:pt x="3105" y="24857"/>
                  </a:cubicBezTo>
                  <a:cubicBezTo>
                    <a:pt x="3356" y="21456"/>
                    <a:pt x="3652" y="18078"/>
                    <a:pt x="3903" y="14700"/>
                  </a:cubicBezTo>
                  <a:cubicBezTo>
                    <a:pt x="4018" y="13239"/>
                    <a:pt x="4132" y="11778"/>
                    <a:pt x="4086" y="10317"/>
                  </a:cubicBezTo>
                  <a:cubicBezTo>
                    <a:pt x="3972" y="7099"/>
                    <a:pt x="2990" y="3789"/>
                    <a:pt x="3881" y="685"/>
                  </a:cubicBezTo>
                  <a:lnTo>
                    <a:pt x="2557"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3"/>
            <p:cNvSpPr/>
            <p:nvPr/>
          </p:nvSpPr>
          <p:spPr>
            <a:xfrm>
              <a:off x="4444464" y="2952891"/>
              <a:ext cx="133840" cy="1358932"/>
            </a:xfrm>
            <a:custGeom>
              <a:rect b="b" l="l" r="r" t="t"/>
              <a:pathLst>
                <a:path extrusionOk="0" h="32227" w="3174">
                  <a:moveTo>
                    <a:pt x="2808" y="0"/>
                  </a:moveTo>
                  <a:lnTo>
                    <a:pt x="2808" y="0"/>
                  </a:lnTo>
                  <a:cubicBezTo>
                    <a:pt x="2831" y="525"/>
                    <a:pt x="2877" y="1027"/>
                    <a:pt x="2922" y="1575"/>
                  </a:cubicBezTo>
                  <a:cubicBezTo>
                    <a:pt x="2945" y="2100"/>
                    <a:pt x="2945" y="2602"/>
                    <a:pt x="2922" y="3150"/>
                  </a:cubicBezTo>
                  <a:cubicBezTo>
                    <a:pt x="2877" y="3698"/>
                    <a:pt x="2877" y="4269"/>
                    <a:pt x="2831" y="4771"/>
                  </a:cubicBezTo>
                  <a:cubicBezTo>
                    <a:pt x="2740" y="5319"/>
                    <a:pt x="2580" y="5821"/>
                    <a:pt x="2466" y="6346"/>
                  </a:cubicBezTo>
                  <a:cubicBezTo>
                    <a:pt x="2352" y="6825"/>
                    <a:pt x="2260" y="7350"/>
                    <a:pt x="2146" y="7829"/>
                  </a:cubicBezTo>
                  <a:cubicBezTo>
                    <a:pt x="2032" y="8309"/>
                    <a:pt x="1918" y="8788"/>
                    <a:pt x="1804" y="9313"/>
                  </a:cubicBezTo>
                  <a:cubicBezTo>
                    <a:pt x="1690" y="9815"/>
                    <a:pt x="1484" y="10340"/>
                    <a:pt x="1393" y="10865"/>
                  </a:cubicBezTo>
                  <a:lnTo>
                    <a:pt x="1119" y="12463"/>
                  </a:lnTo>
                  <a:cubicBezTo>
                    <a:pt x="1028" y="12988"/>
                    <a:pt x="982" y="13536"/>
                    <a:pt x="891" y="14038"/>
                  </a:cubicBezTo>
                  <a:cubicBezTo>
                    <a:pt x="799" y="14563"/>
                    <a:pt x="754" y="15065"/>
                    <a:pt x="640" y="15590"/>
                  </a:cubicBezTo>
                  <a:cubicBezTo>
                    <a:pt x="571" y="15841"/>
                    <a:pt x="548" y="16092"/>
                    <a:pt x="480" y="16343"/>
                  </a:cubicBezTo>
                  <a:cubicBezTo>
                    <a:pt x="434" y="16617"/>
                    <a:pt x="343" y="16868"/>
                    <a:pt x="297" y="17119"/>
                  </a:cubicBezTo>
                  <a:cubicBezTo>
                    <a:pt x="183" y="17644"/>
                    <a:pt x="92" y="18215"/>
                    <a:pt x="69" y="18740"/>
                  </a:cubicBezTo>
                  <a:cubicBezTo>
                    <a:pt x="23" y="19288"/>
                    <a:pt x="69" y="19835"/>
                    <a:pt x="69" y="20337"/>
                  </a:cubicBezTo>
                  <a:cubicBezTo>
                    <a:pt x="69" y="20885"/>
                    <a:pt x="1" y="21410"/>
                    <a:pt x="1" y="21935"/>
                  </a:cubicBezTo>
                  <a:cubicBezTo>
                    <a:pt x="1" y="22483"/>
                    <a:pt x="115" y="23008"/>
                    <a:pt x="115" y="23510"/>
                  </a:cubicBezTo>
                  <a:cubicBezTo>
                    <a:pt x="137" y="24035"/>
                    <a:pt x="69" y="24560"/>
                    <a:pt x="92" y="25108"/>
                  </a:cubicBezTo>
                  <a:cubicBezTo>
                    <a:pt x="115" y="25587"/>
                    <a:pt x="183" y="26044"/>
                    <a:pt x="206" y="26546"/>
                  </a:cubicBezTo>
                  <a:cubicBezTo>
                    <a:pt x="229" y="27002"/>
                    <a:pt x="252" y="27482"/>
                    <a:pt x="297" y="27961"/>
                  </a:cubicBezTo>
                  <a:cubicBezTo>
                    <a:pt x="343" y="28418"/>
                    <a:pt x="434" y="28897"/>
                    <a:pt x="480" y="29353"/>
                  </a:cubicBezTo>
                  <a:cubicBezTo>
                    <a:pt x="548" y="29810"/>
                    <a:pt x="571" y="30312"/>
                    <a:pt x="640" y="30769"/>
                  </a:cubicBezTo>
                  <a:lnTo>
                    <a:pt x="822" y="32161"/>
                  </a:lnTo>
                  <a:cubicBezTo>
                    <a:pt x="822" y="32204"/>
                    <a:pt x="868" y="32227"/>
                    <a:pt x="916" y="32227"/>
                  </a:cubicBezTo>
                  <a:cubicBezTo>
                    <a:pt x="970" y="32227"/>
                    <a:pt x="1028" y="32198"/>
                    <a:pt x="1028" y="32138"/>
                  </a:cubicBezTo>
                  <a:cubicBezTo>
                    <a:pt x="1028" y="31613"/>
                    <a:pt x="982" y="31111"/>
                    <a:pt x="914" y="30563"/>
                  </a:cubicBezTo>
                  <a:cubicBezTo>
                    <a:pt x="891" y="30038"/>
                    <a:pt x="799" y="29536"/>
                    <a:pt x="754" y="29011"/>
                  </a:cubicBezTo>
                  <a:cubicBezTo>
                    <a:pt x="685" y="28509"/>
                    <a:pt x="708" y="27984"/>
                    <a:pt x="685" y="27459"/>
                  </a:cubicBezTo>
                  <a:cubicBezTo>
                    <a:pt x="662" y="26934"/>
                    <a:pt x="594" y="26432"/>
                    <a:pt x="594" y="25907"/>
                  </a:cubicBezTo>
                  <a:cubicBezTo>
                    <a:pt x="571" y="25359"/>
                    <a:pt x="571" y="24857"/>
                    <a:pt x="548" y="24309"/>
                  </a:cubicBezTo>
                  <a:cubicBezTo>
                    <a:pt x="548" y="23761"/>
                    <a:pt x="571" y="23259"/>
                    <a:pt x="571" y="22711"/>
                  </a:cubicBezTo>
                  <a:cubicBezTo>
                    <a:pt x="571" y="22164"/>
                    <a:pt x="548" y="21661"/>
                    <a:pt x="571" y="21114"/>
                  </a:cubicBezTo>
                  <a:cubicBezTo>
                    <a:pt x="571" y="20566"/>
                    <a:pt x="640" y="20064"/>
                    <a:pt x="662" y="19516"/>
                  </a:cubicBezTo>
                  <a:cubicBezTo>
                    <a:pt x="685" y="19014"/>
                    <a:pt x="662" y="18466"/>
                    <a:pt x="777" y="17941"/>
                  </a:cubicBezTo>
                  <a:cubicBezTo>
                    <a:pt x="891" y="17439"/>
                    <a:pt x="1142" y="16982"/>
                    <a:pt x="1279" y="16457"/>
                  </a:cubicBezTo>
                  <a:cubicBezTo>
                    <a:pt x="1393" y="15955"/>
                    <a:pt x="1484" y="15407"/>
                    <a:pt x="1598" y="14905"/>
                  </a:cubicBezTo>
                  <a:cubicBezTo>
                    <a:pt x="1712" y="14380"/>
                    <a:pt x="1827" y="13878"/>
                    <a:pt x="1918" y="13330"/>
                  </a:cubicBezTo>
                  <a:cubicBezTo>
                    <a:pt x="2009" y="12805"/>
                    <a:pt x="2078" y="12303"/>
                    <a:pt x="2146" y="11778"/>
                  </a:cubicBezTo>
                  <a:cubicBezTo>
                    <a:pt x="2215" y="11276"/>
                    <a:pt x="2260" y="10751"/>
                    <a:pt x="2306" y="10249"/>
                  </a:cubicBezTo>
                  <a:cubicBezTo>
                    <a:pt x="2374" y="9724"/>
                    <a:pt x="2488" y="9222"/>
                    <a:pt x="2580" y="8697"/>
                  </a:cubicBezTo>
                  <a:cubicBezTo>
                    <a:pt x="2648" y="8194"/>
                    <a:pt x="2671" y="7670"/>
                    <a:pt x="2785" y="7167"/>
                  </a:cubicBezTo>
                  <a:cubicBezTo>
                    <a:pt x="2899" y="6597"/>
                    <a:pt x="2991" y="6026"/>
                    <a:pt x="3059" y="5455"/>
                  </a:cubicBezTo>
                  <a:cubicBezTo>
                    <a:pt x="3128" y="4885"/>
                    <a:pt x="3173" y="4291"/>
                    <a:pt x="3173" y="3721"/>
                  </a:cubicBezTo>
                  <a:cubicBezTo>
                    <a:pt x="3173" y="3082"/>
                    <a:pt x="3082" y="2488"/>
                    <a:pt x="3013" y="1895"/>
                  </a:cubicBezTo>
                  <a:cubicBezTo>
                    <a:pt x="2945" y="1233"/>
                    <a:pt x="2877" y="639"/>
                    <a:pt x="280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23"/>
          <p:cNvGrpSpPr/>
          <p:nvPr/>
        </p:nvGrpSpPr>
        <p:grpSpPr>
          <a:xfrm>
            <a:off x="4261972" y="1508705"/>
            <a:ext cx="1146546" cy="2866865"/>
            <a:chOff x="4410910" y="1651200"/>
            <a:chExt cx="1018428" cy="2940977"/>
          </a:xfrm>
        </p:grpSpPr>
        <p:sp>
          <p:nvSpPr>
            <p:cNvPr id="1598" name="Google Shape;1598;p23"/>
            <p:cNvSpPr/>
            <p:nvPr/>
          </p:nvSpPr>
          <p:spPr>
            <a:xfrm>
              <a:off x="4410910" y="4307492"/>
              <a:ext cx="55437" cy="284615"/>
            </a:xfrm>
            <a:custGeom>
              <a:rect b="b" l="l" r="r" t="t"/>
              <a:pathLst>
                <a:path extrusionOk="0" h="17656" w="3439">
                  <a:moveTo>
                    <a:pt x="3439" y="0"/>
                  </a:moveTo>
                  <a:cubicBezTo>
                    <a:pt x="3335" y="0"/>
                    <a:pt x="3232" y="103"/>
                    <a:pt x="3129" y="103"/>
                  </a:cubicBezTo>
                  <a:cubicBezTo>
                    <a:pt x="3025" y="207"/>
                    <a:pt x="3025" y="207"/>
                    <a:pt x="2896" y="207"/>
                  </a:cubicBezTo>
                  <a:cubicBezTo>
                    <a:pt x="2586" y="440"/>
                    <a:pt x="2146" y="543"/>
                    <a:pt x="1836" y="543"/>
                  </a:cubicBezTo>
                  <a:cubicBezTo>
                    <a:pt x="1500" y="646"/>
                    <a:pt x="1086" y="750"/>
                    <a:pt x="750" y="750"/>
                  </a:cubicBezTo>
                  <a:cubicBezTo>
                    <a:pt x="647" y="3774"/>
                    <a:pt x="440" y="6902"/>
                    <a:pt x="311" y="9901"/>
                  </a:cubicBezTo>
                  <a:lnTo>
                    <a:pt x="1" y="17656"/>
                  </a:lnTo>
                  <a:lnTo>
                    <a:pt x="3439" y="17656"/>
                  </a:lnTo>
                  <a:lnTo>
                    <a:pt x="3439" y="17113"/>
                  </a:lnTo>
                  <a:lnTo>
                    <a:pt x="3439" y="11633"/>
                  </a:lnTo>
                  <a:lnTo>
                    <a:pt x="3439" y="8065"/>
                  </a:lnTo>
                  <a:lnTo>
                    <a:pt x="3439" y="5816"/>
                  </a:lnTo>
                  <a:lnTo>
                    <a:pt x="3439" y="3231"/>
                  </a:lnTo>
                  <a:lnTo>
                    <a:pt x="3439" y="0"/>
                  </a:lnTo>
                  <a:close/>
                </a:path>
              </a:pathLst>
            </a:custGeom>
            <a:solidFill>
              <a:srgbClr val="7A6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3"/>
            <p:cNvSpPr/>
            <p:nvPr/>
          </p:nvSpPr>
          <p:spPr>
            <a:xfrm>
              <a:off x="4455925" y="3654842"/>
              <a:ext cx="397195" cy="937336"/>
            </a:xfrm>
            <a:custGeom>
              <a:rect b="b" l="l" r="r" t="t"/>
              <a:pathLst>
                <a:path extrusionOk="0" h="56432" w="23913">
                  <a:moveTo>
                    <a:pt x="21973" y="1"/>
                  </a:moveTo>
                  <a:cubicBezTo>
                    <a:pt x="21327" y="957"/>
                    <a:pt x="20913" y="1939"/>
                    <a:pt x="20474" y="2896"/>
                  </a:cubicBezTo>
                  <a:cubicBezTo>
                    <a:pt x="19724" y="4628"/>
                    <a:pt x="19078" y="6360"/>
                    <a:pt x="18328" y="7963"/>
                  </a:cubicBezTo>
                  <a:cubicBezTo>
                    <a:pt x="17553" y="9591"/>
                    <a:pt x="16596" y="10884"/>
                    <a:pt x="15511" y="12073"/>
                  </a:cubicBezTo>
                  <a:cubicBezTo>
                    <a:pt x="13365" y="14322"/>
                    <a:pt x="10780" y="15821"/>
                    <a:pt x="7859" y="17010"/>
                  </a:cubicBezTo>
                  <a:cubicBezTo>
                    <a:pt x="7859" y="15407"/>
                    <a:pt x="7756" y="13779"/>
                    <a:pt x="7652" y="12280"/>
                  </a:cubicBezTo>
                  <a:cubicBezTo>
                    <a:pt x="7549" y="11194"/>
                    <a:pt x="7549" y="10237"/>
                    <a:pt x="7445" y="9152"/>
                  </a:cubicBezTo>
                  <a:cubicBezTo>
                    <a:pt x="7213" y="9048"/>
                    <a:pt x="7006" y="8841"/>
                    <a:pt x="6903" y="8609"/>
                  </a:cubicBezTo>
                  <a:cubicBezTo>
                    <a:pt x="6696" y="8402"/>
                    <a:pt x="6463" y="8195"/>
                    <a:pt x="6360" y="7963"/>
                  </a:cubicBezTo>
                  <a:cubicBezTo>
                    <a:pt x="6050" y="7420"/>
                    <a:pt x="5713" y="7006"/>
                    <a:pt x="5274" y="6567"/>
                  </a:cubicBezTo>
                  <a:cubicBezTo>
                    <a:pt x="5067" y="6360"/>
                    <a:pt x="4757" y="6024"/>
                    <a:pt x="4421" y="5817"/>
                  </a:cubicBezTo>
                  <a:cubicBezTo>
                    <a:pt x="3878" y="5378"/>
                    <a:pt x="3232" y="5171"/>
                    <a:pt x="2586" y="5067"/>
                  </a:cubicBezTo>
                  <a:cubicBezTo>
                    <a:pt x="2043" y="4964"/>
                    <a:pt x="1396" y="4964"/>
                    <a:pt x="879" y="4835"/>
                  </a:cubicBezTo>
                  <a:cubicBezTo>
                    <a:pt x="543" y="4835"/>
                    <a:pt x="337" y="4835"/>
                    <a:pt x="1" y="4964"/>
                  </a:cubicBezTo>
                  <a:lnTo>
                    <a:pt x="1" y="22930"/>
                  </a:lnTo>
                  <a:lnTo>
                    <a:pt x="1" y="27143"/>
                  </a:lnTo>
                  <a:lnTo>
                    <a:pt x="1" y="28333"/>
                  </a:lnTo>
                  <a:lnTo>
                    <a:pt x="1" y="42447"/>
                  </a:lnTo>
                  <a:lnTo>
                    <a:pt x="1" y="45135"/>
                  </a:lnTo>
                  <a:lnTo>
                    <a:pt x="1" y="47281"/>
                  </a:lnTo>
                  <a:lnTo>
                    <a:pt x="1" y="50952"/>
                  </a:lnTo>
                  <a:lnTo>
                    <a:pt x="1" y="56432"/>
                  </a:lnTo>
                  <a:cubicBezTo>
                    <a:pt x="1526" y="56328"/>
                    <a:pt x="2922" y="56225"/>
                    <a:pt x="4421" y="56018"/>
                  </a:cubicBezTo>
                  <a:cubicBezTo>
                    <a:pt x="6050" y="51262"/>
                    <a:pt x="6696" y="46092"/>
                    <a:pt x="6903" y="41025"/>
                  </a:cubicBezTo>
                  <a:cubicBezTo>
                    <a:pt x="7006" y="35984"/>
                    <a:pt x="6799" y="30814"/>
                    <a:pt x="6696" y="25644"/>
                  </a:cubicBezTo>
                  <a:cubicBezTo>
                    <a:pt x="6696" y="25515"/>
                    <a:pt x="6799" y="25308"/>
                    <a:pt x="6799" y="25205"/>
                  </a:cubicBezTo>
                  <a:lnTo>
                    <a:pt x="6903" y="25205"/>
                  </a:lnTo>
                  <a:cubicBezTo>
                    <a:pt x="6903" y="24998"/>
                    <a:pt x="6903" y="24765"/>
                    <a:pt x="7006" y="24558"/>
                  </a:cubicBezTo>
                  <a:cubicBezTo>
                    <a:pt x="7213" y="24119"/>
                    <a:pt x="7342" y="23809"/>
                    <a:pt x="7652" y="23473"/>
                  </a:cubicBezTo>
                  <a:cubicBezTo>
                    <a:pt x="7988" y="23163"/>
                    <a:pt x="8635" y="22826"/>
                    <a:pt x="9384" y="22413"/>
                  </a:cubicBezTo>
                  <a:cubicBezTo>
                    <a:pt x="12926" y="20474"/>
                    <a:pt x="16260" y="17992"/>
                    <a:pt x="18639" y="14658"/>
                  </a:cubicBezTo>
                  <a:cubicBezTo>
                    <a:pt x="19828" y="12926"/>
                    <a:pt x="20681" y="10987"/>
                    <a:pt x="21327" y="9152"/>
                  </a:cubicBezTo>
                  <a:cubicBezTo>
                    <a:pt x="21870" y="7316"/>
                    <a:pt x="22309" y="5481"/>
                    <a:pt x="22723" y="3775"/>
                  </a:cubicBezTo>
                  <a:cubicBezTo>
                    <a:pt x="23059" y="2689"/>
                    <a:pt x="23499" y="1603"/>
                    <a:pt x="23912" y="647"/>
                  </a:cubicBezTo>
                  <a:cubicBezTo>
                    <a:pt x="23266" y="311"/>
                    <a:pt x="22620" y="104"/>
                    <a:pt x="21973" y="1"/>
                  </a:cubicBezTo>
                  <a:close/>
                </a:path>
              </a:pathLst>
            </a:custGeom>
            <a:solidFill>
              <a:srgbClr val="7A6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3"/>
            <p:cNvSpPr/>
            <p:nvPr/>
          </p:nvSpPr>
          <p:spPr>
            <a:xfrm>
              <a:off x="4744008" y="3139661"/>
              <a:ext cx="137846" cy="71722"/>
            </a:xfrm>
            <a:custGeom>
              <a:rect b="b" l="l" r="r" t="t"/>
              <a:pathLst>
                <a:path extrusionOk="0" h="4318" w="8299">
                  <a:moveTo>
                    <a:pt x="1629" y="0"/>
                  </a:moveTo>
                  <a:cubicBezTo>
                    <a:pt x="1189" y="207"/>
                    <a:pt x="750" y="440"/>
                    <a:pt x="336" y="647"/>
                  </a:cubicBezTo>
                  <a:lnTo>
                    <a:pt x="336" y="1086"/>
                  </a:lnTo>
                  <a:cubicBezTo>
                    <a:pt x="336" y="1732"/>
                    <a:pt x="207" y="2379"/>
                    <a:pt x="0" y="3025"/>
                  </a:cubicBezTo>
                  <a:cubicBezTo>
                    <a:pt x="336" y="3438"/>
                    <a:pt x="543" y="3878"/>
                    <a:pt x="646" y="4317"/>
                  </a:cubicBezTo>
                  <a:lnTo>
                    <a:pt x="750" y="4317"/>
                  </a:lnTo>
                  <a:cubicBezTo>
                    <a:pt x="2482" y="3981"/>
                    <a:pt x="4421" y="3878"/>
                    <a:pt x="6463" y="3878"/>
                  </a:cubicBezTo>
                  <a:lnTo>
                    <a:pt x="8298" y="3878"/>
                  </a:lnTo>
                  <a:cubicBezTo>
                    <a:pt x="7859" y="3878"/>
                    <a:pt x="7445" y="3774"/>
                    <a:pt x="7006" y="3671"/>
                  </a:cubicBezTo>
                  <a:cubicBezTo>
                    <a:pt x="5377" y="3232"/>
                    <a:pt x="4317" y="1939"/>
                    <a:pt x="3025" y="957"/>
                  </a:cubicBezTo>
                  <a:cubicBezTo>
                    <a:pt x="2792" y="750"/>
                    <a:pt x="2585" y="647"/>
                    <a:pt x="2378" y="440"/>
                  </a:cubicBezTo>
                  <a:cubicBezTo>
                    <a:pt x="2146" y="311"/>
                    <a:pt x="1939" y="104"/>
                    <a:pt x="1629" y="0"/>
                  </a:cubicBezTo>
                  <a:close/>
                </a:path>
              </a:pathLst>
            </a:custGeom>
            <a:solidFill>
              <a:srgbClr val="7A6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3"/>
            <p:cNvSpPr/>
            <p:nvPr/>
          </p:nvSpPr>
          <p:spPr>
            <a:xfrm>
              <a:off x="4455925" y="3150393"/>
              <a:ext cx="114659" cy="322051"/>
            </a:xfrm>
            <a:custGeom>
              <a:rect b="b" l="l" r="r" t="t"/>
              <a:pathLst>
                <a:path extrusionOk="0" h="19389" w="6903">
                  <a:moveTo>
                    <a:pt x="1" y="1"/>
                  </a:moveTo>
                  <a:lnTo>
                    <a:pt x="1" y="13236"/>
                  </a:lnTo>
                  <a:cubicBezTo>
                    <a:pt x="233" y="13779"/>
                    <a:pt x="440" y="14322"/>
                    <a:pt x="543" y="14865"/>
                  </a:cubicBezTo>
                  <a:cubicBezTo>
                    <a:pt x="647" y="15407"/>
                    <a:pt x="647" y="16054"/>
                    <a:pt x="440" y="16700"/>
                  </a:cubicBezTo>
                  <a:cubicBezTo>
                    <a:pt x="440" y="17010"/>
                    <a:pt x="233" y="17450"/>
                    <a:pt x="1" y="17760"/>
                  </a:cubicBezTo>
                  <a:lnTo>
                    <a:pt x="1" y="17992"/>
                  </a:lnTo>
                  <a:cubicBezTo>
                    <a:pt x="104" y="17992"/>
                    <a:pt x="233" y="18096"/>
                    <a:pt x="440" y="18096"/>
                  </a:cubicBezTo>
                  <a:lnTo>
                    <a:pt x="440" y="18199"/>
                  </a:lnTo>
                  <a:cubicBezTo>
                    <a:pt x="647" y="18303"/>
                    <a:pt x="879" y="18303"/>
                    <a:pt x="983" y="18406"/>
                  </a:cubicBezTo>
                  <a:cubicBezTo>
                    <a:pt x="1190" y="18535"/>
                    <a:pt x="1396" y="18639"/>
                    <a:pt x="1526" y="18742"/>
                  </a:cubicBezTo>
                  <a:cubicBezTo>
                    <a:pt x="1629" y="18845"/>
                    <a:pt x="1836" y="18949"/>
                    <a:pt x="1939" y="19052"/>
                  </a:cubicBezTo>
                  <a:cubicBezTo>
                    <a:pt x="2275" y="19181"/>
                    <a:pt x="2586" y="19285"/>
                    <a:pt x="2818" y="19388"/>
                  </a:cubicBezTo>
                  <a:cubicBezTo>
                    <a:pt x="2922" y="19181"/>
                    <a:pt x="3128" y="18949"/>
                    <a:pt x="3335" y="18742"/>
                  </a:cubicBezTo>
                  <a:lnTo>
                    <a:pt x="3335" y="18639"/>
                  </a:lnTo>
                  <a:cubicBezTo>
                    <a:pt x="3981" y="17992"/>
                    <a:pt x="5067" y="17760"/>
                    <a:pt x="6050" y="17760"/>
                  </a:cubicBezTo>
                  <a:lnTo>
                    <a:pt x="6153" y="17760"/>
                  </a:lnTo>
                  <a:cubicBezTo>
                    <a:pt x="6153" y="16260"/>
                    <a:pt x="6256" y="14761"/>
                    <a:pt x="6567" y="13469"/>
                  </a:cubicBezTo>
                  <a:cubicBezTo>
                    <a:pt x="6696" y="13029"/>
                    <a:pt x="6799" y="12590"/>
                    <a:pt x="6903" y="12279"/>
                  </a:cubicBezTo>
                  <a:cubicBezTo>
                    <a:pt x="6567" y="12176"/>
                    <a:pt x="6360" y="12176"/>
                    <a:pt x="6050" y="12073"/>
                  </a:cubicBezTo>
                  <a:lnTo>
                    <a:pt x="5920" y="11943"/>
                  </a:lnTo>
                  <a:cubicBezTo>
                    <a:pt x="4757" y="11530"/>
                    <a:pt x="3671" y="10780"/>
                    <a:pt x="3128" y="9798"/>
                  </a:cubicBezTo>
                  <a:cubicBezTo>
                    <a:pt x="3025" y="9694"/>
                    <a:pt x="2922" y="9591"/>
                    <a:pt x="2922" y="9488"/>
                  </a:cubicBezTo>
                  <a:cubicBezTo>
                    <a:pt x="1732" y="7109"/>
                    <a:pt x="2818" y="4188"/>
                    <a:pt x="1629" y="1836"/>
                  </a:cubicBezTo>
                  <a:cubicBezTo>
                    <a:pt x="1396" y="1397"/>
                    <a:pt x="1086" y="957"/>
                    <a:pt x="647" y="647"/>
                  </a:cubicBezTo>
                  <a:cubicBezTo>
                    <a:pt x="440" y="440"/>
                    <a:pt x="233" y="207"/>
                    <a:pt x="1" y="1"/>
                  </a:cubicBezTo>
                  <a:close/>
                </a:path>
              </a:pathLst>
            </a:custGeom>
            <a:solidFill>
              <a:srgbClr val="7A6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3"/>
            <p:cNvSpPr/>
            <p:nvPr/>
          </p:nvSpPr>
          <p:spPr>
            <a:xfrm>
              <a:off x="4661566" y="2275429"/>
              <a:ext cx="302734" cy="368858"/>
            </a:xfrm>
            <a:custGeom>
              <a:rect b="b" l="l" r="r" t="t"/>
              <a:pathLst>
                <a:path extrusionOk="0" h="22207" w="18226">
                  <a:moveTo>
                    <a:pt x="17140" y="1"/>
                  </a:moveTo>
                  <a:cubicBezTo>
                    <a:pt x="16390" y="1733"/>
                    <a:pt x="15304" y="3232"/>
                    <a:pt x="14115" y="4654"/>
                  </a:cubicBezTo>
                  <a:cubicBezTo>
                    <a:pt x="13365" y="5507"/>
                    <a:pt x="12512" y="6257"/>
                    <a:pt x="11530" y="7006"/>
                  </a:cubicBezTo>
                  <a:cubicBezTo>
                    <a:pt x="10677" y="7652"/>
                    <a:pt x="9695" y="8299"/>
                    <a:pt x="8635" y="8842"/>
                  </a:cubicBezTo>
                  <a:cubicBezTo>
                    <a:pt x="7549" y="9488"/>
                    <a:pt x="6463" y="10134"/>
                    <a:pt x="5507" y="10987"/>
                  </a:cubicBezTo>
                  <a:cubicBezTo>
                    <a:pt x="5171" y="11323"/>
                    <a:pt x="4964" y="11530"/>
                    <a:pt x="4654" y="11866"/>
                  </a:cubicBezTo>
                  <a:cubicBezTo>
                    <a:pt x="4654" y="11633"/>
                    <a:pt x="4654" y="11530"/>
                    <a:pt x="4525" y="11323"/>
                  </a:cubicBezTo>
                  <a:cubicBezTo>
                    <a:pt x="4757" y="10134"/>
                    <a:pt x="4964" y="8842"/>
                    <a:pt x="5068" y="7549"/>
                  </a:cubicBezTo>
                  <a:lnTo>
                    <a:pt x="5068" y="7549"/>
                  </a:lnTo>
                  <a:cubicBezTo>
                    <a:pt x="4843" y="7592"/>
                    <a:pt x="4622" y="7617"/>
                    <a:pt x="4403" y="7617"/>
                  </a:cubicBezTo>
                  <a:cubicBezTo>
                    <a:pt x="4092" y="7617"/>
                    <a:pt x="3783" y="7567"/>
                    <a:pt x="3465" y="7446"/>
                  </a:cubicBezTo>
                  <a:cubicBezTo>
                    <a:pt x="3361" y="7652"/>
                    <a:pt x="3361" y="7756"/>
                    <a:pt x="3361" y="7988"/>
                  </a:cubicBezTo>
                  <a:cubicBezTo>
                    <a:pt x="3232" y="7756"/>
                    <a:pt x="3129" y="7549"/>
                    <a:pt x="2922" y="7342"/>
                  </a:cubicBezTo>
                  <a:cubicBezTo>
                    <a:pt x="2069" y="7006"/>
                    <a:pt x="1190" y="6360"/>
                    <a:pt x="233" y="5946"/>
                  </a:cubicBezTo>
                  <a:lnTo>
                    <a:pt x="233" y="5946"/>
                  </a:lnTo>
                  <a:cubicBezTo>
                    <a:pt x="440" y="6360"/>
                    <a:pt x="647" y="6799"/>
                    <a:pt x="983" y="7239"/>
                  </a:cubicBezTo>
                  <a:cubicBezTo>
                    <a:pt x="1526" y="8299"/>
                    <a:pt x="1940" y="9281"/>
                    <a:pt x="2276" y="10341"/>
                  </a:cubicBezTo>
                  <a:cubicBezTo>
                    <a:pt x="2482" y="10780"/>
                    <a:pt x="2586" y="11220"/>
                    <a:pt x="2586" y="11763"/>
                  </a:cubicBezTo>
                  <a:cubicBezTo>
                    <a:pt x="2379" y="13159"/>
                    <a:pt x="2069" y="14554"/>
                    <a:pt x="1733" y="15950"/>
                  </a:cubicBezTo>
                  <a:cubicBezTo>
                    <a:pt x="983" y="17579"/>
                    <a:pt x="440" y="19285"/>
                    <a:pt x="1" y="20914"/>
                  </a:cubicBezTo>
                  <a:cubicBezTo>
                    <a:pt x="776" y="21663"/>
                    <a:pt x="1629" y="21973"/>
                    <a:pt x="2715" y="22103"/>
                  </a:cubicBezTo>
                  <a:cubicBezTo>
                    <a:pt x="2922" y="22206"/>
                    <a:pt x="3232" y="22206"/>
                    <a:pt x="3568" y="22206"/>
                  </a:cubicBezTo>
                  <a:cubicBezTo>
                    <a:pt x="3568" y="21767"/>
                    <a:pt x="3672" y="21224"/>
                    <a:pt x="3775" y="20810"/>
                  </a:cubicBezTo>
                  <a:cubicBezTo>
                    <a:pt x="4008" y="19621"/>
                    <a:pt x="4214" y="18432"/>
                    <a:pt x="4421" y="17243"/>
                  </a:cubicBezTo>
                  <a:cubicBezTo>
                    <a:pt x="4421" y="16933"/>
                    <a:pt x="4525" y="16493"/>
                    <a:pt x="4525" y="16157"/>
                  </a:cubicBezTo>
                  <a:cubicBezTo>
                    <a:pt x="4757" y="15847"/>
                    <a:pt x="4861" y="15640"/>
                    <a:pt x="4964" y="15304"/>
                  </a:cubicBezTo>
                  <a:cubicBezTo>
                    <a:pt x="5507" y="14348"/>
                    <a:pt x="6257" y="13469"/>
                    <a:pt x="7006" y="12719"/>
                  </a:cubicBezTo>
                  <a:cubicBezTo>
                    <a:pt x="7756" y="11969"/>
                    <a:pt x="8738" y="11323"/>
                    <a:pt x="9695" y="10677"/>
                  </a:cubicBezTo>
                  <a:cubicBezTo>
                    <a:pt x="10677" y="10031"/>
                    <a:pt x="11763" y="9281"/>
                    <a:pt x="12719" y="8531"/>
                  </a:cubicBezTo>
                  <a:cubicBezTo>
                    <a:pt x="13702" y="7652"/>
                    <a:pt x="14555" y="6799"/>
                    <a:pt x="15408" y="5714"/>
                  </a:cubicBezTo>
                  <a:cubicBezTo>
                    <a:pt x="16493" y="4318"/>
                    <a:pt x="17450" y="2715"/>
                    <a:pt x="18225" y="983"/>
                  </a:cubicBezTo>
                  <a:cubicBezTo>
                    <a:pt x="17889" y="647"/>
                    <a:pt x="17579" y="337"/>
                    <a:pt x="17140" y="1"/>
                  </a:cubicBezTo>
                  <a:close/>
                </a:path>
              </a:pathLst>
            </a:custGeom>
            <a:solidFill>
              <a:srgbClr val="7A6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3"/>
            <p:cNvSpPr/>
            <p:nvPr/>
          </p:nvSpPr>
          <p:spPr>
            <a:xfrm>
              <a:off x="4455913" y="2378715"/>
              <a:ext cx="15846" cy="354205"/>
            </a:xfrm>
            <a:custGeom>
              <a:rect b="b" l="l" r="r" t="t"/>
              <a:pathLst>
                <a:path extrusionOk="0" h="21973" w="983">
                  <a:moveTo>
                    <a:pt x="1" y="0"/>
                  </a:moveTo>
                  <a:lnTo>
                    <a:pt x="1" y="14321"/>
                  </a:lnTo>
                  <a:lnTo>
                    <a:pt x="1" y="14425"/>
                  </a:lnTo>
                  <a:lnTo>
                    <a:pt x="1" y="14631"/>
                  </a:lnTo>
                  <a:cubicBezTo>
                    <a:pt x="440" y="10004"/>
                    <a:pt x="879" y="5274"/>
                    <a:pt x="983" y="646"/>
                  </a:cubicBezTo>
                  <a:cubicBezTo>
                    <a:pt x="647" y="414"/>
                    <a:pt x="337" y="207"/>
                    <a:pt x="1" y="0"/>
                  </a:cubicBezTo>
                  <a:close/>
                  <a:moveTo>
                    <a:pt x="1" y="14631"/>
                  </a:moveTo>
                  <a:lnTo>
                    <a:pt x="1" y="14761"/>
                  </a:lnTo>
                  <a:cubicBezTo>
                    <a:pt x="337" y="16260"/>
                    <a:pt x="440" y="17863"/>
                    <a:pt x="337" y="19388"/>
                  </a:cubicBezTo>
                  <a:cubicBezTo>
                    <a:pt x="337" y="20034"/>
                    <a:pt x="337" y="20680"/>
                    <a:pt x="233" y="21327"/>
                  </a:cubicBezTo>
                  <a:cubicBezTo>
                    <a:pt x="337" y="21533"/>
                    <a:pt x="440" y="21740"/>
                    <a:pt x="440" y="21973"/>
                  </a:cubicBezTo>
                  <a:cubicBezTo>
                    <a:pt x="440" y="21430"/>
                    <a:pt x="440" y="20887"/>
                    <a:pt x="543" y="20448"/>
                  </a:cubicBezTo>
                  <a:cubicBezTo>
                    <a:pt x="543" y="18509"/>
                    <a:pt x="543" y="16570"/>
                    <a:pt x="1" y="14631"/>
                  </a:cubicBezTo>
                  <a:close/>
                </a:path>
              </a:pathLst>
            </a:custGeom>
            <a:solidFill>
              <a:srgbClr val="7A6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3"/>
            <p:cNvSpPr/>
            <p:nvPr/>
          </p:nvSpPr>
          <p:spPr>
            <a:xfrm>
              <a:off x="4455913" y="2781214"/>
              <a:ext cx="10430" cy="184203"/>
            </a:xfrm>
            <a:custGeom>
              <a:rect b="b" l="l" r="r" t="t"/>
              <a:pathLst>
                <a:path extrusionOk="0" h="11427" w="647">
                  <a:moveTo>
                    <a:pt x="337" y="1"/>
                  </a:moveTo>
                  <a:lnTo>
                    <a:pt x="337" y="1"/>
                  </a:lnTo>
                  <a:cubicBezTo>
                    <a:pt x="233" y="337"/>
                    <a:pt x="104" y="647"/>
                    <a:pt x="1" y="879"/>
                  </a:cubicBezTo>
                  <a:lnTo>
                    <a:pt x="1" y="6592"/>
                  </a:lnTo>
                  <a:lnTo>
                    <a:pt x="1" y="11426"/>
                  </a:lnTo>
                  <a:cubicBezTo>
                    <a:pt x="233" y="11220"/>
                    <a:pt x="440" y="10987"/>
                    <a:pt x="647" y="10780"/>
                  </a:cubicBezTo>
                  <a:cubicBezTo>
                    <a:pt x="543" y="10030"/>
                    <a:pt x="440" y="9177"/>
                    <a:pt x="337" y="8402"/>
                  </a:cubicBezTo>
                  <a:cubicBezTo>
                    <a:pt x="337" y="7885"/>
                    <a:pt x="233" y="7342"/>
                    <a:pt x="233" y="6799"/>
                  </a:cubicBezTo>
                  <a:cubicBezTo>
                    <a:pt x="104" y="5300"/>
                    <a:pt x="104" y="3775"/>
                    <a:pt x="233" y="2172"/>
                  </a:cubicBezTo>
                  <a:cubicBezTo>
                    <a:pt x="233" y="1526"/>
                    <a:pt x="337" y="776"/>
                    <a:pt x="337" y="1"/>
                  </a:cubicBezTo>
                  <a:close/>
                </a:path>
              </a:pathLst>
            </a:custGeom>
            <a:solidFill>
              <a:srgbClr val="7A6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3"/>
            <p:cNvSpPr/>
            <p:nvPr/>
          </p:nvSpPr>
          <p:spPr>
            <a:xfrm>
              <a:off x="4455913" y="2712049"/>
              <a:ext cx="10430" cy="83357"/>
            </a:xfrm>
            <a:custGeom>
              <a:rect b="b" l="l" r="r" t="t"/>
              <a:pathLst>
                <a:path extrusionOk="0" h="5171" w="647">
                  <a:moveTo>
                    <a:pt x="1" y="0"/>
                  </a:moveTo>
                  <a:lnTo>
                    <a:pt x="1" y="5170"/>
                  </a:lnTo>
                  <a:cubicBezTo>
                    <a:pt x="104" y="4938"/>
                    <a:pt x="233" y="4628"/>
                    <a:pt x="337" y="4292"/>
                  </a:cubicBezTo>
                  <a:cubicBezTo>
                    <a:pt x="543" y="3335"/>
                    <a:pt x="647" y="2249"/>
                    <a:pt x="440" y="1293"/>
                  </a:cubicBezTo>
                  <a:cubicBezTo>
                    <a:pt x="440" y="1060"/>
                    <a:pt x="337" y="853"/>
                    <a:pt x="233" y="647"/>
                  </a:cubicBezTo>
                  <a:lnTo>
                    <a:pt x="233" y="414"/>
                  </a:lnTo>
                  <a:cubicBezTo>
                    <a:pt x="104" y="311"/>
                    <a:pt x="1" y="104"/>
                    <a:pt x="1" y="0"/>
                  </a:cubicBezTo>
                  <a:close/>
                </a:path>
              </a:pathLst>
            </a:custGeom>
            <a:solidFill>
              <a:srgbClr val="A1B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3"/>
            <p:cNvSpPr/>
            <p:nvPr/>
          </p:nvSpPr>
          <p:spPr>
            <a:xfrm>
              <a:off x="4455913" y="2712049"/>
              <a:ext cx="10430" cy="83357"/>
            </a:xfrm>
            <a:custGeom>
              <a:rect b="b" l="l" r="r" t="t"/>
              <a:pathLst>
                <a:path extrusionOk="0" h="5171" w="647">
                  <a:moveTo>
                    <a:pt x="1" y="0"/>
                  </a:moveTo>
                  <a:lnTo>
                    <a:pt x="1" y="5170"/>
                  </a:lnTo>
                  <a:cubicBezTo>
                    <a:pt x="104" y="4938"/>
                    <a:pt x="233" y="4628"/>
                    <a:pt x="337" y="4292"/>
                  </a:cubicBezTo>
                  <a:cubicBezTo>
                    <a:pt x="543" y="3335"/>
                    <a:pt x="647" y="2249"/>
                    <a:pt x="440" y="1293"/>
                  </a:cubicBezTo>
                  <a:cubicBezTo>
                    <a:pt x="440" y="1060"/>
                    <a:pt x="337" y="853"/>
                    <a:pt x="233" y="647"/>
                  </a:cubicBezTo>
                  <a:lnTo>
                    <a:pt x="233" y="414"/>
                  </a:lnTo>
                  <a:cubicBezTo>
                    <a:pt x="104" y="311"/>
                    <a:pt x="1" y="104"/>
                    <a:pt x="1" y="0"/>
                  </a:cubicBezTo>
                  <a:close/>
                </a:path>
              </a:pathLst>
            </a:custGeom>
            <a:solidFill>
              <a:srgbClr val="A1B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3"/>
            <p:cNvSpPr/>
            <p:nvPr/>
          </p:nvSpPr>
          <p:spPr>
            <a:xfrm>
              <a:off x="4455913" y="2887469"/>
              <a:ext cx="10430" cy="77940"/>
            </a:xfrm>
            <a:custGeom>
              <a:rect b="b" l="l" r="r" t="t"/>
              <a:pathLst>
                <a:path extrusionOk="0" h="4835" w="647">
                  <a:moveTo>
                    <a:pt x="1" y="0"/>
                  </a:moveTo>
                  <a:lnTo>
                    <a:pt x="1" y="4834"/>
                  </a:lnTo>
                  <a:cubicBezTo>
                    <a:pt x="233" y="4628"/>
                    <a:pt x="440" y="4395"/>
                    <a:pt x="647" y="4188"/>
                  </a:cubicBezTo>
                  <a:cubicBezTo>
                    <a:pt x="543" y="3438"/>
                    <a:pt x="440" y="2585"/>
                    <a:pt x="337" y="1810"/>
                  </a:cubicBezTo>
                  <a:cubicBezTo>
                    <a:pt x="337" y="1293"/>
                    <a:pt x="233" y="750"/>
                    <a:pt x="233" y="207"/>
                  </a:cubicBezTo>
                  <a:cubicBezTo>
                    <a:pt x="104" y="104"/>
                    <a:pt x="104" y="104"/>
                    <a:pt x="1" y="0"/>
                  </a:cubicBezTo>
                  <a:close/>
                </a:path>
              </a:pathLst>
            </a:custGeom>
            <a:solidFill>
              <a:srgbClr val="A1B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3"/>
            <p:cNvSpPr/>
            <p:nvPr/>
          </p:nvSpPr>
          <p:spPr>
            <a:xfrm>
              <a:off x="4455913" y="3022882"/>
              <a:ext cx="16" cy="6690"/>
            </a:xfrm>
            <a:custGeom>
              <a:rect b="b" l="l" r="r" t="t"/>
              <a:pathLst>
                <a:path extrusionOk="0" h="415" w="1">
                  <a:moveTo>
                    <a:pt x="1" y="414"/>
                  </a:moveTo>
                  <a:lnTo>
                    <a:pt x="1" y="1"/>
                  </a:lnTo>
                  <a:close/>
                </a:path>
              </a:pathLst>
            </a:custGeom>
            <a:solidFill>
              <a:srgbClr val="A1B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3"/>
            <p:cNvSpPr/>
            <p:nvPr/>
          </p:nvSpPr>
          <p:spPr>
            <a:xfrm>
              <a:off x="4455913" y="3022882"/>
              <a:ext cx="16" cy="6690"/>
            </a:xfrm>
            <a:custGeom>
              <a:rect b="b" l="l" r="r" t="t"/>
              <a:pathLst>
                <a:path extrusionOk="0" h="415" w="1">
                  <a:moveTo>
                    <a:pt x="1" y="414"/>
                  </a:moveTo>
                  <a:lnTo>
                    <a:pt x="1" y="1"/>
                  </a:lnTo>
                  <a:close/>
                </a:path>
              </a:pathLst>
            </a:custGeom>
            <a:solidFill>
              <a:srgbClr val="A1B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3"/>
            <p:cNvSpPr/>
            <p:nvPr/>
          </p:nvSpPr>
          <p:spPr>
            <a:xfrm>
              <a:off x="4455913" y="3406216"/>
              <a:ext cx="10430" cy="72943"/>
            </a:xfrm>
            <a:custGeom>
              <a:rect b="b" l="l" r="r" t="t"/>
              <a:pathLst>
                <a:path extrusionOk="0" h="4525" w="647">
                  <a:moveTo>
                    <a:pt x="1" y="1"/>
                  </a:moveTo>
                  <a:lnTo>
                    <a:pt x="1" y="4525"/>
                  </a:lnTo>
                  <a:cubicBezTo>
                    <a:pt x="233" y="4215"/>
                    <a:pt x="440" y="3775"/>
                    <a:pt x="440" y="3465"/>
                  </a:cubicBezTo>
                  <a:cubicBezTo>
                    <a:pt x="647" y="2819"/>
                    <a:pt x="647" y="2172"/>
                    <a:pt x="543" y="1630"/>
                  </a:cubicBezTo>
                  <a:cubicBezTo>
                    <a:pt x="440" y="1087"/>
                    <a:pt x="233" y="544"/>
                    <a:pt x="1" y="1"/>
                  </a:cubicBezTo>
                  <a:close/>
                </a:path>
              </a:pathLst>
            </a:custGeom>
            <a:solidFill>
              <a:srgbClr val="A1B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3"/>
            <p:cNvSpPr/>
            <p:nvPr/>
          </p:nvSpPr>
          <p:spPr>
            <a:xfrm>
              <a:off x="4455913" y="3406216"/>
              <a:ext cx="10430" cy="72943"/>
            </a:xfrm>
            <a:custGeom>
              <a:rect b="b" l="l" r="r" t="t"/>
              <a:pathLst>
                <a:path extrusionOk="0" h="4525" w="647">
                  <a:moveTo>
                    <a:pt x="1" y="1"/>
                  </a:moveTo>
                  <a:lnTo>
                    <a:pt x="1" y="4525"/>
                  </a:lnTo>
                  <a:cubicBezTo>
                    <a:pt x="233" y="4215"/>
                    <a:pt x="440" y="3775"/>
                    <a:pt x="440" y="3465"/>
                  </a:cubicBezTo>
                  <a:cubicBezTo>
                    <a:pt x="647" y="2819"/>
                    <a:pt x="647" y="2172"/>
                    <a:pt x="543" y="1630"/>
                  </a:cubicBezTo>
                  <a:cubicBezTo>
                    <a:pt x="440" y="1087"/>
                    <a:pt x="233" y="544"/>
                    <a:pt x="1" y="1"/>
                  </a:cubicBezTo>
                  <a:close/>
                </a:path>
              </a:pathLst>
            </a:custGeom>
            <a:solidFill>
              <a:srgbClr val="A1B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3"/>
            <p:cNvSpPr/>
            <p:nvPr/>
          </p:nvSpPr>
          <p:spPr>
            <a:xfrm>
              <a:off x="4455913" y="3496642"/>
              <a:ext cx="10430" cy="7093"/>
            </a:xfrm>
            <a:custGeom>
              <a:rect b="b" l="l" r="r" t="t"/>
              <a:pathLst>
                <a:path extrusionOk="0" h="440" w="647">
                  <a:moveTo>
                    <a:pt x="1" y="0"/>
                  </a:moveTo>
                  <a:lnTo>
                    <a:pt x="1" y="440"/>
                  </a:lnTo>
                  <a:cubicBezTo>
                    <a:pt x="233" y="336"/>
                    <a:pt x="440" y="207"/>
                    <a:pt x="647" y="104"/>
                  </a:cubicBezTo>
                  <a:cubicBezTo>
                    <a:pt x="440" y="104"/>
                    <a:pt x="233" y="0"/>
                    <a:pt x="1" y="0"/>
                  </a:cubicBezTo>
                  <a:close/>
                </a:path>
              </a:pathLst>
            </a:custGeom>
            <a:solidFill>
              <a:srgbClr val="A1B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3"/>
            <p:cNvSpPr/>
            <p:nvPr/>
          </p:nvSpPr>
          <p:spPr>
            <a:xfrm>
              <a:off x="5157448" y="2604716"/>
              <a:ext cx="5166" cy="14185"/>
            </a:xfrm>
            <a:custGeom>
              <a:rect b="b" l="l" r="r" t="t"/>
              <a:pathLst>
                <a:path extrusionOk="0" h="854" w="311">
                  <a:moveTo>
                    <a:pt x="0" y="1"/>
                  </a:moveTo>
                  <a:cubicBezTo>
                    <a:pt x="103" y="208"/>
                    <a:pt x="103" y="544"/>
                    <a:pt x="103" y="854"/>
                  </a:cubicBezTo>
                  <a:cubicBezTo>
                    <a:pt x="207" y="751"/>
                    <a:pt x="207" y="647"/>
                    <a:pt x="310" y="544"/>
                  </a:cubicBezTo>
                  <a:cubicBezTo>
                    <a:pt x="207" y="337"/>
                    <a:pt x="103" y="104"/>
                    <a:pt x="0" y="1"/>
                  </a:cubicBezTo>
                  <a:close/>
                </a:path>
              </a:pathLst>
            </a:custGeom>
            <a:solidFill>
              <a:srgbClr val="A1B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3"/>
            <p:cNvSpPr/>
            <p:nvPr/>
          </p:nvSpPr>
          <p:spPr>
            <a:xfrm>
              <a:off x="4455925" y="3377455"/>
              <a:ext cx="629918" cy="453387"/>
            </a:xfrm>
            <a:custGeom>
              <a:rect b="b" l="l" r="r" t="t"/>
              <a:pathLst>
                <a:path extrusionOk="0" h="27296" w="37924">
                  <a:moveTo>
                    <a:pt x="33709" y="2795"/>
                  </a:moveTo>
                  <a:cubicBezTo>
                    <a:pt x="33799" y="2857"/>
                    <a:pt x="33871" y="2917"/>
                    <a:pt x="33934" y="2975"/>
                  </a:cubicBezTo>
                  <a:lnTo>
                    <a:pt x="33934" y="2975"/>
                  </a:lnTo>
                  <a:cubicBezTo>
                    <a:pt x="33907" y="2885"/>
                    <a:pt x="33817" y="2795"/>
                    <a:pt x="33709" y="2795"/>
                  </a:cubicBezTo>
                  <a:close/>
                  <a:moveTo>
                    <a:pt x="28355" y="0"/>
                  </a:moveTo>
                  <a:cubicBezTo>
                    <a:pt x="26420" y="0"/>
                    <a:pt x="24457" y="868"/>
                    <a:pt x="23266" y="2382"/>
                  </a:cubicBezTo>
                  <a:cubicBezTo>
                    <a:pt x="23266" y="2382"/>
                    <a:pt x="23162" y="2382"/>
                    <a:pt x="23162" y="2485"/>
                  </a:cubicBezTo>
                  <a:cubicBezTo>
                    <a:pt x="21870" y="2924"/>
                    <a:pt x="21017" y="3778"/>
                    <a:pt x="20913" y="4863"/>
                  </a:cubicBezTo>
                  <a:cubicBezTo>
                    <a:pt x="20913" y="5277"/>
                    <a:pt x="21017" y="5716"/>
                    <a:pt x="20784" y="6156"/>
                  </a:cubicBezTo>
                  <a:cubicBezTo>
                    <a:pt x="20371" y="6673"/>
                    <a:pt x="19492" y="6673"/>
                    <a:pt x="18742" y="6802"/>
                  </a:cubicBezTo>
                  <a:cubicBezTo>
                    <a:pt x="16700" y="6802"/>
                    <a:pt x="14554" y="6673"/>
                    <a:pt x="12719" y="6027"/>
                  </a:cubicBezTo>
                  <a:cubicBezTo>
                    <a:pt x="11426" y="5613"/>
                    <a:pt x="10341" y="4863"/>
                    <a:pt x="9048" y="4527"/>
                  </a:cubicBezTo>
                  <a:cubicBezTo>
                    <a:pt x="8505" y="4424"/>
                    <a:pt x="7988" y="4424"/>
                    <a:pt x="7549" y="4424"/>
                  </a:cubicBezTo>
                  <a:lnTo>
                    <a:pt x="7445" y="4424"/>
                  </a:lnTo>
                  <a:cubicBezTo>
                    <a:pt x="7006" y="4217"/>
                    <a:pt x="6567" y="4088"/>
                    <a:pt x="6153" y="4088"/>
                  </a:cubicBezTo>
                  <a:lnTo>
                    <a:pt x="6050" y="4088"/>
                  </a:lnTo>
                  <a:cubicBezTo>
                    <a:pt x="5067" y="4088"/>
                    <a:pt x="3981" y="4320"/>
                    <a:pt x="3335" y="4967"/>
                  </a:cubicBezTo>
                  <a:lnTo>
                    <a:pt x="3335" y="5070"/>
                  </a:lnTo>
                  <a:cubicBezTo>
                    <a:pt x="3012" y="5018"/>
                    <a:pt x="2721" y="4992"/>
                    <a:pt x="2430" y="4992"/>
                  </a:cubicBezTo>
                  <a:cubicBezTo>
                    <a:pt x="2140" y="4992"/>
                    <a:pt x="1849" y="5018"/>
                    <a:pt x="1526" y="5070"/>
                  </a:cubicBezTo>
                  <a:cubicBezTo>
                    <a:pt x="1396" y="4967"/>
                    <a:pt x="1190" y="4863"/>
                    <a:pt x="983" y="4734"/>
                  </a:cubicBezTo>
                  <a:cubicBezTo>
                    <a:pt x="879" y="4631"/>
                    <a:pt x="647" y="4631"/>
                    <a:pt x="440" y="4527"/>
                  </a:cubicBezTo>
                  <a:lnTo>
                    <a:pt x="440" y="4424"/>
                  </a:lnTo>
                  <a:cubicBezTo>
                    <a:pt x="233" y="4424"/>
                    <a:pt x="104" y="4320"/>
                    <a:pt x="1" y="4320"/>
                  </a:cubicBezTo>
                  <a:lnTo>
                    <a:pt x="1" y="5173"/>
                  </a:lnTo>
                  <a:cubicBezTo>
                    <a:pt x="233" y="5173"/>
                    <a:pt x="440" y="5277"/>
                    <a:pt x="647" y="5277"/>
                  </a:cubicBezTo>
                  <a:cubicBezTo>
                    <a:pt x="440" y="5380"/>
                    <a:pt x="233" y="5509"/>
                    <a:pt x="1" y="5613"/>
                  </a:cubicBezTo>
                  <a:lnTo>
                    <a:pt x="1" y="5820"/>
                  </a:lnTo>
                  <a:lnTo>
                    <a:pt x="1" y="13265"/>
                  </a:lnTo>
                  <a:lnTo>
                    <a:pt x="1" y="13471"/>
                  </a:lnTo>
                  <a:lnTo>
                    <a:pt x="1" y="20037"/>
                  </a:lnTo>
                  <a:lnTo>
                    <a:pt x="1" y="20244"/>
                  </a:lnTo>
                  <a:lnTo>
                    <a:pt x="1" y="21666"/>
                  </a:lnTo>
                  <a:lnTo>
                    <a:pt x="1" y="21769"/>
                  </a:lnTo>
                  <a:lnTo>
                    <a:pt x="879" y="21769"/>
                  </a:lnTo>
                  <a:cubicBezTo>
                    <a:pt x="1396" y="21769"/>
                    <a:pt x="2043" y="21873"/>
                    <a:pt x="2586" y="21976"/>
                  </a:cubicBezTo>
                  <a:cubicBezTo>
                    <a:pt x="3232" y="22080"/>
                    <a:pt x="3878" y="22312"/>
                    <a:pt x="4421" y="22726"/>
                  </a:cubicBezTo>
                  <a:cubicBezTo>
                    <a:pt x="4757" y="22958"/>
                    <a:pt x="5067" y="23165"/>
                    <a:pt x="5274" y="23475"/>
                  </a:cubicBezTo>
                  <a:cubicBezTo>
                    <a:pt x="5713" y="23915"/>
                    <a:pt x="6050" y="24354"/>
                    <a:pt x="6360" y="24768"/>
                  </a:cubicBezTo>
                  <a:cubicBezTo>
                    <a:pt x="6463" y="25001"/>
                    <a:pt x="6696" y="25311"/>
                    <a:pt x="6903" y="25543"/>
                  </a:cubicBezTo>
                  <a:cubicBezTo>
                    <a:pt x="7006" y="25647"/>
                    <a:pt x="7213" y="25854"/>
                    <a:pt x="7445" y="26060"/>
                  </a:cubicBezTo>
                  <a:cubicBezTo>
                    <a:pt x="7652" y="26293"/>
                    <a:pt x="7756" y="26397"/>
                    <a:pt x="7988" y="26603"/>
                  </a:cubicBezTo>
                  <a:cubicBezTo>
                    <a:pt x="8820" y="27113"/>
                    <a:pt x="9797" y="27296"/>
                    <a:pt x="10802" y="27296"/>
                  </a:cubicBezTo>
                  <a:cubicBezTo>
                    <a:pt x="11734" y="27296"/>
                    <a:pt x="12689" y="27138"/>
                    <a:pt x="13572" y="26939"/>
                  </a:cubicBezTo>
                  <a:cubicBezTo>
                    <a:pt x="14761" y="26707"/>
                    <a:pt x="16157" y="26190"/>
                    <a:pt x="16803" y="25104"/>
                  </a:cubicBezTo>
                  <a:cubicBezTo>
                    <a:pt x="17036" y="24665"/>
                    <a:pt x="17036" y="24354"/>
                    <a:pt x="17036" y="23915"/>
                  </a:cubicBezTo>
                  <a:cubicBezTo>
                    <a:pt x="17036" y="23269"/>
                    <a:pt x="16907" y="22622"/>
                    <a:pt x="16700" y="21976"/>
                  </a:cubicBezTo>
                  <a:cubicBezTo>
                    <a:pt x="17036" y="20890"/>
                    <a:pt x="16596" y="19831"/>
                    <a:pt x="16260" y="18641"/>
                  </a:cubicBezTo>
                  <a:cubicBezTo>
                    <a:pt x="16788" y="17142"/>
                    <a:pt x="18471" y="16506"/>
                    <a:pt x="20070" y="16506"/>
                  </a:cubicBezTo>
                  <a:cubicBezTo>
                    <a:pt x="20429" y="16506"/>
                    <a:pt x="20784" y="16538"/>
                    <a:pt x="21120" y="16599"/>
                  </a:cubicBezTo>
                  <a:cubicBezTo>
                    <a:pt x="21430" y="16703"/>
                    <a:pt x="21663" y="16703"/>
                    <a:pt x="21973" y="16806"/>
                  </a:cubicBezTo>
                  <a:cubicBezTo>
                    <a:pt x="22620" y="17013"/>
                    <a:pt x="23266" y="17246"/>
                    <a:pt x="23912" y="17452"/>
                  </a:cubicBezTo>
                  <a:cubicBezTo>
                    <a:pt x="24791" y="17788"/>
                    <a:pt x="25747" y="18099"/>
                    <a:pt x="26730" y="18202"/>
                  </a:cubicBezTo>
                  <a:cubicBezTo>
                    <a:pt x="26985" y="18235"/>
                    <a:pt x="27242" y="18250"/>
                    <a:pt x="27501" y="18250"/>
                  </a:cubicBezTo>
                  <a:cubicBezTo>
                    <a:pt x="29083" y="18250"/>
                    <a:pt x="30737" y="17679"/>
                    <a:pt x="32313" y="17013"/>
                  </a:cubicBezTo>
                  <a:cubicBezTo>
                    <a:pt x="33709" y="16496"/>
                    <a:pt x="35131" y="15953"/>
                    <a:pt x="36294" y="14971"/>
                  </a:cubicBezTo>
                  <a:cubicBezTo>
                    <a:pt x="37277" y="14118"/>
                    <a:pt x="37923" y="12825"/>
                    <a:pt x="37923" y="11533"/>
                  </a:cubicBezTo>
                  <a:cubicBezTo>
                    <a:pt x="37923" y="11326"/>
                    <a:pt x="37923" y="10990"/>
                    <a:pt x="37820" y="10783"/>
                  </a:cubicBezTo>
                  <a:cubicBezTo>
                    <a:pt x="37587" y="9697"/>
                    <a:pt x="36527" y="8741"/>
                    <a:pt x="35441" y="8612"/>
                  </a:cubicBezTo>
                  <a:lnTo>
                    <a:pt x="35441" y="8612"/>
                  </a:lnTo>
                  <a:cubicBezTo>
                    <a:pt x="35545" y="8741"/>
                    <a:pt x="35545" y="8741"/>
                    <a:pt x="35648" y="8844"/>
                  </a:cubicBezTo>
                  <a:lnTo>
                    <a:pt x="35441" y="8844"/>
                  </a:lnTo>
                  <a:cubicBezTo>
                    <a:pt x="35235" y="8612"/>
                    <a:pt x="35131" y="8508"/>
                    <a:pt x="34899" y="8405"/>
                  </a:cubicBezTo>
                  <a:cubicBezTo>
                    <a:pt x="34596" y="8253"/>
                    <a:pt x="34279" y="8157"/>
                    <a:pt x="33959" y="8157"/>
                  </a:cubicBezTo>
                  <a:cubicBezTo>
                    <a:pt x="33842" y="8157"/>
                    <a:pt x="33724" y="8170"/>
                    <a:pt x="33606" y="8198"/>
                  </a:cubicBezTo>
                  <a:lnTo>
                    <a:pt x="33709" y="8095"/>
                  </a:lnTo>
                  <a:cubicBezTo>
                    <a:pt x="33841" y="8056"/>
                    <a:pt x="33963" y="8040"/>
                    <a:pt x="34081" y="8040"/>
                  </a:cubicBezTo>
                  <a:cubicBezTo>
                    <a:pt x="34357" y="8040"/>
                    <a:pt x="34609" y="8125"/>
                    <a:pt x="34899" y="8198"/>
                  </a:cubicBezTo>
                  <a:cubicBezTo>
                    <a:pt x="35545" y="6802"/>
                    <a:pt x="35338" y="4863"/>
                    <a:pt x="34356" y="3441"/>
                  </a:cubicBezTo>
                  <a:cubicBezTo>
                    <a:pt x="34204" y="3290"/>
                    <a:pt x="34108" y="3138"/>
                    <a:pt x="33934" y="2975"/>
                  </a:cubicBezTo>
                  <a:lnTo>
                    <a:pt x="33934" y="2975"/>
                  </a:lnTo>
                  <a:cubicBezTo>
                    <a:pt x="33939" y="2993"/>
                    <a:pt x="33942" y="3011"/>
                    <a:pt x="33942" y="3028"/>
                  </a:cubicBezTo>
                  <a:cubicBezTo>
                    <a:pt x="34356" y="3778"/>
                    <a:pt x="34485" y="4631"/>
                    <a:pt x="34485" y="5380"/>
                  </a:cubicBezTo>
                  <a:cubicBezTo>
                    <a:pt x="34485" y="4631"/>
                    <a:pt x="34252" y="3881"/>
                    <a:pt x="33942" y="3235"/>
                  </a:cubicBezTo>
                  <a:cubicBezTo>
                    <a:pt x="33942" y="3131"/>
                    <a:pt x="33839" y="3028"/>
                    <a:pt x="33709" y="2924"/>
                  </a:cubicBezTo>
                  <a:cubicBezTo>
                    <a:pt x="32960" y="1503"/>
                    <a:pt x="31460" y="650"/>
                    <a:pt x="29961" y="210"/>
                  </a:cubicBezTo>
                  <a:cubicBezTo>
                    <a:pt x="29440" y="69"/>
                    <a:pt x="28899" y="0"/>
                    <a:pt x="28355"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3"/>
            <p:cNvSpPr/>
            <p:nvPr/>
          </p:nvSpPr>
          <p:spPr>
            <a:xfrm>
              <a:off x="4455925" y="1651200"/>
              <a:ext cx="858770" cy="775753"/>
            </a:xfrm>
            <a:custGeom>
              <a:rect b="b" l="l" r="r" t="t"/>
              <a:pathLst>
                <a:path extrusionOk="0" h="46704" w="51702">
                  <a:moveTo>
                    <a:pt x="1" y="0"/>
                  </a:moveTo>
                  <a:lnTo>
                    <a:pt x="1" y="2275"/>
                  </a:lnTo>
                  <a:lnTo>
                    <a:pt x="1" y="17682"/>
                  </a:lnTo>
                  <a:lnTo>
                    <a:pt x="1" y="17889"/>
                  </a:lnTo>
                  <a:lnTo>
                    <a:pt x="1" y="20138"/>
                  </a:lnTo>
                  <a:lnTo>
                    <a:pt x="1" y="20370"/>
                  </a:lnTo>
                  <a:lnTo>
                    <a:pt x="1" y="26497"/>
                  </a:lnTo>
                  <a:lnTo>
                    <a:pt x="1" y="35648"/>
                  </a:lnTo>
                  <a:lnTo>
                    <a:pt x="1" y="39965"/>
                  </a:lnTo>
                  <a:cubicBezTo>
                    <a:pt x="337" y="40172"/>
                    <a:pt x="647" y="40404"/>
                    <a:pt x="983" y="40611"/>
                  </a:cubicBezTo>
                  <a:cubicBezTo>
                    <a:pt x="2818" y="41697"/>
                    <a:pt x="4860" y="42447"/>
                    <a:pt x="7109" y="42653"/>
                  </a:cubicBezTo>
                  <a:cubicBezTo>
                    <a:pt x="8402" y="42757"/>
                    <a:pt x="9927" y="42653"/>
                    <a:pt x="11220" y="43093"/>
                  </a:cubicBezTo>
                  <a:cubicBezTo>
                    <a:pt x="11633" y="43196"/>
                    <a:pt x="12176" y="43403"/>
                    <a:pt x="12615" y="43739"/>
                  </a:cubicBezTo>
                  <a:cubicBezTo>
                    <a:pt x="13572" y="44179"/>
                    <a:pt x="14451" y="44696"/>
                    <a:pt x="15304" y="45032"/>
                  </a:cubicBezTo>
                  <a:cubicBezTo>
                    <a:pt x="15407" y="45135"/>
                    <a:pt x="15407" y="45135"/>
                    <a:pt x="15511" y="45135"/>
                  </a:cubicBezTo>
                  <a:cubicBezTo>
                    <a:pt x="15511" y="45217"/>
                    <a:pt x="16387" y="45380"/>
                    <a:pt x="17021" y="45380"/>
                  </a:cubicBezTo>
                  <a:cubicBezTo>
                    <a:pt x="17187" y="45380"/>
                    <a:pt x="17337" y="45369"/>
                    <a:pt x="17450" y="45342"/>
                  </a:cubicBezTo>
                  <a:lnTo>
                    <a:pt x="17450" y="45342"/>
                  </a:lnTo>
                  <a:cubicBezTo>
                    <a:pt x="17376" y="46185"/>
                    <a:pt x="18654" y="46703"/>
                    <a:pt x="19791" y="46703"/>
                  </a:cubicBezTo>
                  <a:cubicBezTo>
                    <a:pt x="20258" y="46703"/>
                    <a:pt x="20701" y="46616"/>
                    <a:pt x="21017" y="46428"/>
                  </a:cubicBezTo>
                  <a:cubicBezTo>
                    <a:pt x="22077" y="45885"/>
                    <a:pt x="23059" y="45238"/>
                    <a:pt x="23912" y="44592"/>
                  </a:cubicBezTo>
                  <a:cubicBezTo>
                    <a:pt x="24894" y="43843"/>
                    <a:pt x="25747" y="43093"/>
                    <a:pt x="26497" y="42240"/>
                  </a:cubicBezTo>
                  <a:cubicBezTo>
                    <a:pt x="27686" y="40947"/>
                    <a:pt x="28669" y="39319"/>
                    <a:pt x="29418" y="37716"/>
                  </a:cubicBezTo>
                  <a:lnTo>
                    <a:pt x="29522" y="37716"/>
                  </a:lnTo>
                  <a:cubicBezTo>
                    <a:pt x="29961" y="38026"/>
                    <a:pt x="30271" y="38362"/>
                    <a:pt x="30607" y="38776"/>
                  </a:cubicBezTo>
                  <a:cubicBezTo>
                    <a:pt x="32417" y="40947"/>
                    <a:pt x="33503" y="43946"/>
                    <a:pt x="36294" y="44049"/>
                  </a:cubicBezTo>
                  <a:cubicBezTo>
                    <a:pt x="36368" y="44055"/>
                    <a:pt x="36441" y="44058"/>
                    <a:pt x="36514" y="44058"/>
                  </a:cubicBezTo>
                  <a:cubicBezTo>
                    <a:pt x="38152" y="44058"/>
                    <a:pt x="39549" y="42693"/>
                    <a:pt x="40069" y="41257"/>
                  </a:cubicBezTo>
                  <a:cubicBezTo>
                    <a:pt x="40611" y="39655"/>
                    <a:pt x="40301" y="37923"/>
                    <a:pt x="39655" y="36423"/>
                  </a:cubicBezTo>
                  <a:lnTo>
                    <a:pt x="39655" y="36423"/>
                  </a:lnTo>
                  <a:cubicBezTo>
                    <a:pt x="40237" y="36507"/>
                    <a:pt x="40828" y="36547"/>
                    <a:pt x="41423" y="36547"/>
                  </a:cubicBezTo>
                  <a:cubicBezTo>
                    <a:pt x="43786" y="36547"/>
                    <a:pt x="46198" y="35910"/>
                    <a:pt x="48263" y="34795"/>
                  </a:cubicBezTo>
                  <a:cubicBezTo>
                    <a:pt x="48703" y="34588"/>
                    <a:pt x="49116" y="34149"/>
                    <a:pt x="49349" y="33709"/>
                  </a:cubicBezTo>
                  <a:cubicBezTo>
                    <a:pt x="49497" y="33802"/>
                    <a:pt x="49644" y="33881"/>
                    <a:pt x="49801" y="33881"/>
                  </a:cubicBezTo>
                  <a:cubicBezTo>
                    <a:pt x="49864" y="33881"/>
                    <a:pt x="49929" y="33868"/>
                    <a:pt x="49995" y="33838"/>
                  </a:cubicBezTo>
                  <a:cubicBezTo>
                    <a:pt x="50512" y="33606"/>
                    <a:pt x="50848" y="32960"/>
                    <a:pt x="50952" y="32417"/>
                  </a:cubicBezTo>
                  <a:cubicBezTo>
                    <a:pt x="51701" y="28539"/>
                    <a:pt x="49452" y="24248"/>
                    <a:pt x="45988" y="23059"/>
                  </a:cubicBezTo>
                  <a:cubicBezTo>
                    <a:pt x="45471" y="22516"/>
                    <a:pt x="44928" y="22206"/>
                    <a:pt x="44282" y="21870"/>
                  </a:cubicBezTo>
                  <a:cubicBezTo>
                    <a:pt x="43648" y="21635"/>
                    <a:pt x="43013" y="21526"/>
                    <a:pt x="42379" y="21526"/>
                  </a:cubicBezTo>
                  <a:cubicBezTo>
                    <a:pt x="41824" y="21526"/>
                    <a:pt x="41270" y="21610"/>
                    <a:pt x="40715" y="21766"/>
                  </a:cubicBezTo>
                  <a:cubicBezTo>
                    <a:pt x="40611" y="21663"/>
                    <a:pt x="40405" y="21430"/>
                    <a:pt x="40172" y="21327"/>
                  </a:cubicBezTo>
                  <a:cubicBezTo>
                    <a:pt x="41258" y="19931"/>
                    <a:pt x="41594" y="17889"/>
                    <a:pt x="40715" y="16260"/>
                  </a:cubicBezTo>
                  <a:cubicBezTo>
                    <a:pt x="39965" y="14864"/>
                    <a:pt x="38466" y="14011"/>
                    <a:pt x="36941" y="13908"/>
                  </a:cubicBezTo>
                  <a:cubicBezTo>
                    <a:pt x="36424" y="13468"/>
                    <a:pt x="35777" y="13158"/>
                    <a:pt x="35131" y="12926"/>
                  </a:cubicBezTo>
                  <a:cubicBezTo>
                    <a:pt x="35131" y="11969"/>
                    <a:pt x="34795" y="10987"/>
                    <a:pt x="34356" y="10134"/>
                  </a:cubicBezTo>
                  <a:cubicBezTo>
                    <a:pt x="33709" y="8841"/>
                    <a:pt x="33063" y="7549"/>
                    <a:pt x="32003" y="6696"/>
                  </a:cubicBezTo>
                  <a:cubicBezTo>
                    <a:pt x="31771" y="6256"/>
                    <a:pt x="31460" y="5817"/>
                    <a:pt x="31021" y="5507"/>
                  </a:cubicBezTo>
                  <a:cubicBezTo>
                    <a:pt x="30285" y="4873"/>
                    <a:pt x="29363" y="4624"/>
                    <a:pt x="28401" y="4624"/>
                  </a:cubicBezTo>
                  <a:cubicBezTo>
                    <a:pt x="27402" y="4624"/>
                    <a:pt x="26359" y="4892"/>
                    <a:pt x="25437" y="5274"/>
                  </a:cubicBezTo>
                  <a:cubicBezTo>
                    <a:pt x="25308" y="5274"/>
                    <a:pt x="25101" y="5403"/>
                    <a:pt x="24998" y="5507"/>
                  </a:cubicBezTo>
                  <a:cubicBezTo>
                    <a:pt x="24998" y="5403"/>
                    <a:pt x="24894" y="5403"/>
                    <a:pt x="24894" y="5403"/>
                  </a:cubicBezTo>
                  <a:cubicBezTo>
                    <a:pt x="24276" y="5032"/>
                    <a:pt x="23557" y="4892"/>
                    <a:pt x="22810" y="4892"/>
                  </a:cubicBezTo>
                  <a:cubicBezTo>
                    <a:pt x="21997" y="4892"/>
                    <a:pt x="21152" y="5058"/>
                    <a:pt x="20371" y="5274"/>
                  </a:cubicBezTo>
                  <a:cubicBezTo>
                    <a:pt x="18975" y="5713"/>
                    <a:pt x="17682" y="6360"/>
                    <a:pt x="16260" y="6566"/>
                  </a:cubicBezTo>
                  <a:cubicBezTo>
                    <a:pt x="15614" y="6153"/>
                    <a:pt x="14761" y="5713"/>
                    <a:pt x="13572" y="5713"/>
                  </a:cubicBezTo>
                  <a:cubicBezTo>
                    <a:pt x="13343" y="5626"/>
                    <a:pt x="13155" y="5594"/>
                    <a:pt x="12989" y="5594"/>
                  </a:cubicBezTo>
                  <a:cubicBezTo>
                    <a:pt x="12762" y="5594"/>
                    <a:pt x="12577" y="5654"/>
                    <a:pt x="12383" y="5713"/>
                  </a:cubicBezTo>
                  <a:cubicBezTo>
                    <a:pt x="12073" y="5610"/>
                    <a:pt x="11530" y="5507"/>
                    <a:pt x="10884" y="5507"/>
                  </a:cubicBezTo>
                  <a:cubicBezTo>
                    <a:pt x="10723" y="5468"/>
                    <a:pt x="10578" y="5451"/>
                    <a:pt x="10445" y="5451"/>
                  </a:cubicBezTo>
                  <a:cubicBezTo>
                    <a:pt x="9424" y="5451"/>
                    <a:pt x="9117" y="6463"/>
                    <a:pt x="7859" y="6463"/>
                  </a:cubicBezTo>
                  <a:cubicBezTo>
                    <a:pt x="7213" y="6463"/>
                    <a:pt x="6696" y="6463"/>
                    <a:pt x="6153" y="6360"/>
                  </a:cubicBezTo>
                  <a:cubicBezTo>
                    <a:pt x="5713" y="5920"/>
                    <a:pt x="5403" y="5507"/>
                    <a:pt x="5274" y="5067"/>
                  </a:cubicBezTo>
                  <a:cubicBezTo>
                    <a:pt x="4860" y="3775"/>
                    <a:pt x="5274" y="2275"/>
                    <a:pt x="4421" y="1396"/>
                  </a:cubicBezTo>
                  <a:cubicBezTo>
                    <a:pt x="3671" y="750"/>
                    <a:pt x="2482" y="983"/>
                    <a:pt x="1526" y="750"/>
                  </a:cubicBezTo>
                  <a:cubicBezTo>
                    <a:pt x="983" y="647"/>
                    <a:pt x="440" y="337"/>
                    <a:pt x="1"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3"/>
            <p:cNvSpPr/>
            <p:nvPr/>
          </p:nvSpPr>
          <p:spPr>
            <a:xfrm>
              <a:off x="4455925" y="2477067"/>
              <a:ext cx="973412" cy="884698"/>
            </a:xfrm>
            <a:custGeom>
              <a:rect b="b" l="l" r="r" t="t"/>
              <a:pathLst>
                <a:path extrusionOk="0" h="53263" w="58604">
                  <a:moveTo>
                    <a:pt x="7828" y="1"/>
                  </a:moveTo>
                  <a:cubicBezTo>
                    <a:pt x="6335" y="1"/>
                    <a:pt x="4979" y="1689"/>
                    <a:pt x="5171" y="3267"/>
                  </a:cubicBezTo>
                  <a:lnTo>
                    <a:pt x="5507" y="4249"/>
                  </a:lnTo>
                  <a:cubicBezTo>
                    <a:pt x="5507" y="4352"/>
                    <a:pt x="5403" y="4352"/>
                    <a:pt x="5403" y="4456"/>
                  </a:cubicBezTo>
                  <a:lnTo>
                    <a:pt x="5610" y="4456"/>
                  </a:lnTo>
                  <a:cubicBezTo>
                    <a:pt x="5610" y="4456"/>
                    <a:pt x="5713" y="4456"/>
                    <a:pt x="5713" y="4559"/>
                  </a:cubicBezTo>
                  <a:cubicBezTo>
                    <a:pt x="5610" y="4559"/>
                    <a:pt x="5507" y="4559"/>
                    <a:pt x="5403" y="4662"/>
                  </a:cubicBezTo>
                  <a:cubicBezTo>
                    <a:pt x="5171" y="4792"/>
                    <a:pt x="4964" y="4792"/>
                    <a:pt x="4757" y="4895"/>
                  </a:cubicBezTo>
                  <a:cubicBezTo>
                    <a:pt x="3025" y="5955"/>
                    <a:pt x="1836" y="8023"/>
                    <a:pt x="1732" y="10065"/>
                  </a:cubicBezTo>
                  <a:cubicBezTo>
                    <a:pt x="1732" y="10375"/>
                    <a:pt x="1732" y="10711"/>
                    <a:pt x="1836" y="11125"/>
                  </a:cubicBezTo>
                  <a:cubicBezTo>
                    <a:pt x="1526" y="11668"/>
                    <a:pt x="1396" y="12418"/>
                    <a:pt x="1293" y="13064"/>
                  </a:cubicBezTo>
                  <a:lnTo>
                    <a:pt x="1293" y="13607"/>
                  </a:lnTo>
                  <a:cubicBezTo>
                    <a:pt x="1293" y="15649"/>
                    <a:pt x="2172" y="17820"/>
                    <a:pt x="3775" y="19009"/>
                  </a:cubicBezTo>
                  <a:cubicBezTo>
                    <a:pt x="4318" y="19423"/>
                    <a:pt x="4964" y="19862"/>
                    <a:pt x="5507" y="20302"/>
                  </a:cubicBezTo>
                  <a:cubicBezTo>
                    <a:pt x="4318" y="21155"/>
                    <a:pt x="3025" y="22008"/>
                    <a:pt x="1732" y="22758"/>
                  </a:cubicBezTo>
                  <a:cubicBezTo>
                    <a:pt x="1293" y="22447"/>
                    <a:pt x="879" y="22111"/>
                    <a:pt x="337" y="21801"/>
                  </a:cubicBezTo>
                  <a:cubicBezTo>
                    <a:pt x="337" y="22344"/>
                    <a:pt x="1" y="26868"/>
                    <a:pt x="1" y="26868"/>
                  </a:cubicBezTo>
                  <a:lnTo>
                    <a:pt x="1" y="30202"/>
                  </a:lnTo>
                  <a:cubicBezTo>
                    <a:pt x="104" y="30306"/>
                    <a:pt x="104" y="30409"/>
                    <a:pt x="1" y="30642"/>
                  </a:cubicBezTo>
                  <a:lnTo>
                    <a:pt x="1" y="35269"/>
                  </a:lnTo>
                  <a:lnTo>
                    <a:pt x="1" y="35476"/>
                  </a:lnTo>
                  <a:lnTo>
                    <a:pt x="1" y="40543"/>
                  </a:lnTo>
                  <a:lnTo>
                    <a:pt x="1" y="40749"/>
                  </a:lnTo>
                  <a:cubicBezTo>
                    <a:pt x="337" y="40853"/>
                    <a:pt x="543" y="41085"/>
                    <a:pt x="750" y="41292"/>
                  </a:cubicBezTo>
                  <a:cubicBezTo>
                    <a:pt x="1086" y="41732"/>
                    <a:pt x="1396" y="42145"/>
                    <a:pt x="1732" y="42585"/>
                  </a:cubicBezTo>
                  <a:cubicBezTo>
                    <a:pt x="2922" y="44963"/>
                    <a:pt x="1836" y="47858"/>
                    <a:pt x="3025" y="50236"/>
                  </a:cubicBezTo>
                  <a:cubicBezTo>
                    <a:pt x="3025" y="50236"/>
                    <a:pt x="3128" y="50340"/>
                    <a:pt x="3128" y="50443"/>
                  </a:cubicBezTo>
                  <a:cubicBezTo>
                    <a:pt x="3775" y="51529"/>
                    <a:pt x="4860" y="52279"/>
                    <a:pt x="6050" y="52718"/>
                  </a:cubicBezTo>
                  <a:lnTo>
                    <a:pt x="6153" y="52718"/>
                  </a:lnTo>
                  <a:cubicBezTo>
                    <a:pt x="6360" y="52821"/>
                    <a:pt x="6696" y="52925"/>
                    <a:pt x="7006" y="53028"/>
                  </a:cubicBezTo>
                  <a:cubicBezTo>
                    <a:pt x="7727" y="53169"/>
                    <a:pt x="8447" y="53263"/>
                    <a:pt x="9168" y="53263"/>
                  </a:cubicBezTo>
                  <a:cubicBezTo>
                    <a:pt x="9637" y="53263"/>
                    <a:pt x="10105" y="53223"/>
                    <a:pt x="10573" y="53132"/>
                  </a:cubicBezTo>
                  <a:cubicBezTo>
                    <a:pt x="13675" y="52718"/>
                    <a:pt x="16700" y="51090"/>
                    <a:pt x="17889" y="48298"/>
                  </a:cubicBezTo>
                  <a:cubicBezTo>
                    <a:pt x="18199" y="47651"/>
                    <a:pt x="18328" y="47005"/>
                    <a:pt x="18328" y="46256"/>
                  </a:cubicBezTo>
                  <a:cubicBezTo>
                    <a:pt x="18328" y="45609"/>
                    <a:pt x="18328" y="44860"/>
                    <a:pt x="18096" y="44213"/>
                  </a:cubicBezTo>
                  <a:cubicBezTo>
                    <a:pt x="17992" y="43774"/>
                    <a:pt x="17786" y="43334"/>
                    <a:pt x="17450" y="42921"/>
                  </a:cubicBezTo>
                  <a:cubicBezTo>
                    <a:pt x="17682" y="42378"/>
                    <a:pt x="17786" y="41732"/>
                    <a:pt x="17786" y="41189"/>
                  </a:cubicBezTo>
                  <a:lnTo>
                    <a:pt x="17786" y="40749"/>
                  </a:lnTo>
                  <a:cubicBezTo>
                    <a:pt x="17786" y="40439"/>
                    <a:pt x="18639" y="40103"/>
                    <a:pt x="19078" y="39896"/>
                  </a:cubicBezTo>
                  <a:cubicBezTo>
                    <a:pt x="19388" y="40000"/>
                    <a:pt x="19621" y="40207"/>
                    <a:pt x="19828" y="40336"/>
                  </a:cubicBezTo>
                  <a:cubicBezTo>
                    <a:pt x="20035" y="40543"/>
                    <a:pt x="20267" y="40646"/>
                    <a:pt x="20474" y="40853"/>
                  </a:cubicBezTo>
                  <a:cubicBezTo>
                    <a:pt x="21767" y="41835"/>
                    <a:pt x="22852" y="43128"/>
                    <a:pt x="24455" y="43567"/>
                  </a:cubicBezTo>
                  <a:cubicBezTo>
                    <a:pt x="24894" y="43670"/>
                    <a:pt x="25308" y="43774"/>
                    <a:pt x="25747" y="43774"/>
                  </a:cubicBezTo>
                  <a:cubicBezTo>
                    <a:pt x="25851" y="43774"/>
                    <a:pt x="25954" y="43670"/>
                    <a:pt x="26187" y="43670"/>
                  </a:cubicBezTo>
                  <a:lnTo>
                    <a:pt x="26937" y="43670"/>
                  </a:lnTo>
                  <a:cubicBezTo>
                    <a:pt x="28022" y="43438"/>
                    <a:pt x="29082" y="43334"/>
                    <a:pt x="30064" y="43024"/>
                  </a:cubicBezTo>
                  <a:cubicBezTo>
                    <a:pt x="35777" y="41499"/>
                    <a:pt x="40508" y="37622"/>
                    <a:pt x="43300" y="32684"/>
                  </a:cubicBezTo>
                  <a:cubicBezTo>
                    <a:pt x="43843" y="32788"/>
                    <a:pt x="44282" y="32891"/>
                    <a:pt x="44825" y="33098"/>
                  </a:cubicBezTo>
                  <a:cubicBezTo>
                    <a:pt x="44825" y="33227"/>
                    <a:pt x="44928" y="33227"/>
                    <a:pt x="44928" y="33330"/>
                  </a:cubicBezTo>
                  <a:cubicBezTo>
                    <a:pt x="45135" y="33744"/>
                    <a:pt x="45342" y="34183"/>
                    <a:pt x="45678" y="34519"/>
                  </a:cubicBezTo>
                  <a:cubicBezTo>
                    <a:pt x="46324" y="35166"/>
                    <a:pt x="47074" y="35373"/>
                    <a:pt x="47927" y="35373"/>
                  </a:cubicBezTo>
                  <a:cubicBezTo>
                    <a:pt x="48470" y="36019"/>
                    <a:pt x="48806" y="36665"/>
                    <a:pt x="49452" y="37105"/>
                  </a:cubicBezTo>
                  <a:cubicBezTo>
                    <a:pt x="50060" y="37628"/>
                    <a:pt x="50812" y="37851"/>
                    <a:pt x="51598" y="37851"/>
                  </a:cubicBezTo>
                  <a:cubicBezTo>
                    <a:pt x="52752" y="37851"/>
                    <a:pt x="53979" y="37372"/>
                    <a:pt x="54933" y="36665"/>
                  </a:cubicBezTo>
                  <a:cubicBezTo>
                    <a:pt x="56561" y="35476"/>
                    <a:pt x="57854" y="33641"/>
                    <a:pt x="58060" y="31598"/>
                  </a:cubicBezTo>
                  <a:cubicBezTo>
                    <a:pt x="58164" y="29660"/>
                    <a:pt x="57311" y="27514"/>
                    <a:pt x="55579" y="26532"/>
                  </a:cubicBezTo>
                  <a:cubicBezTo>
                    <a:pt x="57621" y="24929"/>
                    <a:pt x="58603" y="22008"/>
                    <a:pt x="58060" y="19423"/>
                  </a:cubicBezTo>
                  <a:cubicBezTo>
                    <a:pt x="57854" y="18673"/>
                    <a:pt x="57518" y="17820"/>
                    <a:pt x="57414" y="16941"/>
                  </a:cubicBezTo>
                  <a:cubicBezTo>
                    <a:pt x="57414" y="16295"/>
                    <a:pt x="57621" y="15649"/>
                    <a:pt x="57518" y="15003"/>
                  </a:cubicBezTo>
                  <a:cubicBezTo>
                    <a:pt x="57518" y="13193"/>
                    <a:pt x="56225" y="11668"/>
                    <a:pt x="54829" y="10608"/>
                  </a:cubicBezTo>
                  <a:cubicBezTo>
                    <a:pt x="54079" y="9832"/>
                    <a:pt x="53097" y="9315"/>
                    <a:pt x="52244" y="8773"/>
                  </a:cubicBezTo>
                  <a:cubicBezTo>
                    <a:pt x="51055" y="7687"/>
                    <a:pt x="49659" y="6937"/>
                    <a:pt x="48160" y="6601"/>
                  </a:cubicBezTo>
                  <a:cubicBezTo>
                    <a:pt x="47757" y="6520"/>
                    <a:pt x="47346" y="6479"/>
                    <a:pt x="46936" y="6479"/>
                  </a:cubicBezTo>
                  <a:cubicBezTo>
                    <a:pt x="45263" y="6479"/>
                    <a:pt x="43608" y="7150"/>
                    <a:pt x="42654" y="8437"/>
                  </a:cubicBezTo>
                  <a:cubicBezTo>
                    <a:pt x="42550" y="8540"/>
                    <a:pt x="42447" y="8669"/>
                    <a:pt x="42447" y="8773"/>
                  </a:cubicBezTo>
                  <a:cubicBezTo>
                    <a:pt x="42447" y="8437"/>
                    <a:pt x="42343" y="8126"/>
                    <a:pt x="42343" y="7790"/>
                  </a:cubicBezTo>
                  <a:cubicBezTo>
                    <a:pt x="41904" y="4662"/>
                    <a:pt x="38776" y="2413"/>
                    <a:pt x="35777" y="1664"/>
                  </a:cubicBezTo>
                  <a:cubicBezTo>
                    <a:pt x="34789" y="1443"/>
                    <a:pt x="33785" y="1332"/>
                    <a:pt x="32785" y="1332"/>
                  </a:cubicBezTo>
                  <a:cubicBezTo>
                    <a:pt x="30387" y="1332"/>
                    <a:pt x="28016" y="1971"/>
                    <a:pt x="25954" y="3267"/>
                  </a:cubicBezTo>
                  <a:cubicBezTo>
                    <a:pt x="23602" y="4662"/>
                    <a:pt x="21663" y="7144"/>
                    <a:pt x="21767" y="9832"/>
                  </a:cubicBezTo>
                  <a:lnTo>
                    <a:pt x="21663" y="9962"/>
                  </a:lnTo>
                  <a:lnTo>
                    <a:pt x="21767" y="9962"/>
                  </a:lnTo>
                  <a:lnTo>
                    <a:pt x="21767" y="10065"/>
                  </a:lnTo>
                  <a:lnTo>
                    <a:pt x="21663" y="10065"/>
                  </a:lnTo>
                  <a:cubicBezTo>
                    <a:pt x="20474" y="10169"/>
                    <a:pt x="19285" y="10169"/>
                    <a:pt x="18096" y="10272"/>
                  </a:cubicBezTo>
                  <a:lnTo>
                    <a:pt x="15950" y="10272"/>
                  </a:lnTo>
                  <a:cubicBezTo>
                    <a:pt x="15743" y="10272"/>
                    <a:pt x="15407" y="10169"/>
                    <a:pt x="15201" y="10169"/>
                  </a:cubicBezTo>
                  <a:cubicBezTo>
                    <a:pt x="14115" y="9962"/>
                    <a:pt x="13158" y="9626"/>
                    <a:pt x="12512" y="8979"/>
                  </a:cubicBezTo>
                  <a:cubicBezTo>
                    <a:pt x="12279" y="8876"/>
                    <a:pt x="12176" y="8669"/>
                    <a:pt x="12073" y="8540"/>
                  </a:cubicBezTo>
                  <a:cubicBezTo>
                    <a:pt x="11090" y="7247"/>
                    <a:pt x="10987" y="5438"/>
                    <a:pt x="10780" y="3809"/>
                  </a:cubicBezTo>
                  <a:cubicBezTo>
                    <a:pt x="10444" y="2207"/>
                    <a:pt x="9694" y="475"/>
                    <a:pt x="8195" y="35"/>
                  </a:cubicBezTo>
                  <a:cubicBezTo>
                    <a:pt x="8072" y="12"/>
                    <a:pt x="7950" y="1"/>
                    <a:pt x="7828" y="1"/>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7" name="Google Shape;1617;p23"/>
            <p:cNvGrpSpPr/>
            <p:nvPr/>
          </p:nvGrpSpPr>
          <p:grpSpPr>
            <a:xfrm>
              <a:off x="4479589" y="2522219"/>
              <a:ext cx="811444" cy="659619"/>
              <a:chOff x="80450" y="957336"/>
              <a:chExt cx="2727543" cy="2217206"/>
            </a:xfrm>
          </p:grpSpPr>
          <p:sp>
            <p:nvSpPr>
              <p:cNvPr id="1618" name="Google Shape;1618;p23"/>
              <p:cNvSpPr/>
              <p:nvPr/>
            </p:nvSpPr>
            <p:spPr>
              <a:xfrm>
                <a:off x="317742" y="2350546"/>
                <a:ext cx="1989922" cy="823996"/>
              </a:xfrm>
              <a:custGeom>
                <a:rect b="b" l="l" r="r" t="t"/>
                <a:pathLst>
                  <a:path extrusionOk="0" h="11654" w="28144">
                    <a:moveTo>
                      <a:pt x="7195" y="1"/>
                    </a:moveTo>
                    <a:cubicBezTo>
                      <a:pt x="6650" y="1"/>
                      <a:pt x="6094" y="133"/>
                      <a:pt x="5592" y="355"/>
                    </a:cubicBezTo>
                    <a:cubicBezTo>
                      <a:pt x="5227" y="492"/>
                      <a:pt x="4885" y="697"/>
                      <a:pt x="4565" y="925"/>
                    </a:cubicBezTo>
                    <a:cubicBezTo>
                      <a:pt x="3744" y="1040"/>
                      <a:pt x="2945" y="1268"/>
                      <a:pt x="2214" y="1633"/>
                    </a:cubicBezTo>
                    <a:cubicBezTo>
                      <a:pt x="1529" y="1975"/>
                      <a:pt x="890" y="2455"/>
                      <a:pt x="502" y="3117"/>
                    </a:cubicBezTo>
                    <a:cubicBezTo>
                      <a:pt x="91" y="3779"/>
                      <a:pt x="0" y="4623"/>
                      <a:pt x="411" y="5285"/>
                    </a:cubicBezTo>
                    <a:cubicBezTo>
                      <a:pt x="776" y="5901"/>
                      <a:pt x="1529" y="6221"/>
                      <a:pt x="2260" y="6312"/>
                    </a:cubicBezTo>
                    <a:cubicBezTo>
                      <a:pt x="2487" y="6341"/>
                      <a:pt x="2718" y="6352"/>
                      <a:pt x="2953" y="6352"/>
                    </a:cubicBezTo>
                    <a:cubicBezTo>
                      <a:pt x="3448" y="6352"/>
                      <a:pt x="3955" y="6305"/>
                      <a:pt x="4451" y="6289"/>
                    </a:cubicBezTo>
                    <a:cubicBezTo>
                      <a:pt x="4885" y="6289"/>
                      <a:pt x="5455" y="6403"/>
                      <a:pt x="5547" y="6814"/>
                    </a:cubicBezTo>
                    <a:cubicBezTo>
                      <a:pt x="5592" y="7111"/>
                      <a:pt x="5433" y="7362"/>
                      <a:pt x="5250" y="7590"/>
                    </a:cubicBezTo>
                    <a:cubicBezTo>
                      <a:pt x="4657" y="8389"/>
                      <a:pt x="4063" y="9211"/>
                      <a:pt x="3492" y="10010"/>
                    </a:cubicBezTo>
                    <a:cubicBezTo>
                      <a:pt x="3173" y="10443"/>
                      <a:pt x="2853" y="11014"/>
                      <a:pt x="3196" y="11425"/>
                    </a:cubicBezTo>
                    <a:cubicBezTo>
                      <a:pt x="3341" y="11597"/>
                      <a:pt x="3578" y="11654"/>
                      <a:pt x="3831" y="11654"/>
                    </a:cubicBezTo>
                    <a:cubicBezTo>
                      <a:pt x="4016" y="11654"/>
                      <a:pt x="4209" y="11623"/>
                      <a:pt x="4383" y="11585"/>
                    </a:cubicBezTo>
                    <a:cubicBezTo>
                      <a:pt x="6117" y="11128"/>
                      <a:pt x="7875" y="10101"/>
                      <a:pt x="8446" y="8389"/>
                    </a:cubicBezTo>
                    <a:cubicBezTo>
                      <a:pt x="8651" y="7773"/>
                      <a:pt x="8697" y="7088"/>
                      <a:pt x="8971" y="6495"/>
                    </a:cubicBezTo>
                    <a:cubicBezTo>
                      <a:pt x="9678" y="4897"/>
                      <a:pt x="11641" y="4349"/>
                      <a:pt x="13376" y="4075"/>
                    </a:cubicBezTo>
                    <a:cubicBezTo>
                      <a:pt x="13772" y="4022"/>
                      <a:pt x="14191" y="3976"/>
                      <a:pt x="14605" y="3976"/>
                    </a:cubicBezTo>
                    <a:cubicBezTo>
                      <a:pt x="15264" y="3976"/>
                      <a:pt x="15907" y="4093"/>
                      <a:pt x="16412" y="4486"/>
                    </a:cubicBezTo>
                    <a:cubicBezTo>
                      <a:pt x="16914" y="4920"/>
                      <a:pt x="17233" y="5582"/>
                      <a:pt x="17781" y="5970"/>
                    </a:cubicBezTo>
                    <a:cubicBezTo>
                      <a:pt x="18243" y="6300"/>
                      <a:pt x="18780" y="6385"/>
                      <a:pt x="19346" y="6385"/>
                    </a:cubicBezTo>
                    <a:cubicBezTo>
                      <a:pt x="19938" y="6385"/>
                      <a:pt x="20562" y="6292"/>
                      <a:pt x="21166" y="6292"/>
                    </a:cubicBezTo>
                    <a:cubicBezTo>
                      <a:pt x="21380" y="6292"/>
                      <a:pt x="21592" y="6303"/>
                      <a:pt x="21798" y="6335"/>
                    </a:cubicBezTo>
                    <a:cubicBezTo>
                      <a:pt x="22825" y="6495"/>
                      <a:pt x="23738" y="7088"/>
                      <a:pt x="24674" y="7545"/>
                    </a:cubicBezTo>
                    <a:cubicBezTo>
                      <a:pt x="25246" y="7817"/>
                      <a:pt x="25892" y="8016"/>
                      <a:pt x="26508" y="8016"/>
                    </a:cubicBezTo>
                    <a:cubicBezTo>
                      <a:pt x="26925" y="8016"/>
                      <a:pt x="27328" y="7925"/>
                      <a:pt x="27687" y="7704"/>
                    </a:cubicBezTo>
                    <a:cubicBezTo>
                      <a:pt x="27824" y="7613"/>
                      <a:pt x="27961" y="7499"/>
                      <a:pt x="28030" y="7362"/>
                    </a:cubicBezTo>
                    <a:cubicBezTo>
                      <a:pt x="28144" y="7088"/>
                      <a:pt x="27984" y="6769"/>
                      <a:pt x="27824" y="6518"/>
                    </a:cubicBezTo>
                    <a:cubicBezTo>
                      <a:pt x="26797" y="4897"/>
                      <a:pt x="24994" y="3756"/>
                      <a:pt x="23054" y="3505"/>
                    </a:cubicBezTo>
                    <a:cubicBezTo>
                      <a:pt x="22715" y="3466"/>
                      <a:pt x="22376" y="3453"/>
                      <a:pt x="22036" y="3453"/>
                    </a:cubicBezTo>
                    <a:cubicBezTo>
                      <a:pt x="21263" y="3453"/>
                      <a:pt x="20488" y="3522"/>
                      <a:pt x="19718" y="3522"/>
                    </a:cubicBezTo>
                    <a:cubicBezTo>
                      <a:pt x="19206" y="3522"/>
                      <a:pt x="18697" y="3491"/>
                      <a:pt x="18192" y="3391"/>
                    </a:cubicBezTo>
                    <a:cubicBezTo>
                      <a:pt x="16754" y="3139"/>
                      <a:pt x="15430" y="2318"/>
                      <a:pt x="14015" y="2067"/>
                    </a:cubicBezTo>
                    <a:cubicBezTo>
                      <a:pt x="12623" y="1793"/>
                      <a:pt x="11025" y="2067"/>
                      <a:pt x="9815" y="1268"/>
                    </a:cubicBezTo>
                    <a:cubicBezTo>
                      <a:pt x="9427" y="994"/>
                      <a:pt x="9107" y="629"/>
                      <a:pt x="8674" y="400"/>
                    </a:cubicBezTo>
                    <a:cubicBezTo>
                      <a:pt x="8228" y="122"/>
                      <a:pt x="7716" y="1"/>
                      <a:pt x="7195"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3"/>
              <p:cNvSpPr/>
              <p:nvPr/>
            </p:nvSpPr>
            <p:spPr>
              <a:xfrm>
                <a:off x="80450" y="957336"/>
                <a:ext cx="2101353" cy="1203894"/>
              </a:xfrm>
              <a:custGeom>
                <a:rect b="b" l="l" r="r" t="t"/>
                <a:pathLst>
                  <a:path extrusionOk="0" h="17027" w="29720">
                    <a:moveTo>
                      <a:pt x="18551" y="1"/>
                    </a:moveTo>
                    <a:cubicBezTo>
                      <a:pt x="17490" y="1"/>
                      <a:pt x="16427" y="412"/>
                      <a:pt x="15727" y="1228"/>
                    </a:cubicBezTo>
                    <a:cubicBezTo>
                      <a:pt x="15385" y="1616"/>
                      <a:pt x="15111" y="2072"/>
                      <a:pt x="14814" y="2483"/>
                    </a:cubicBezTo>
                    <a:cubicBezTo>
                      <a:pt x="13833" y="3742"/>
                      <a:pt x="12207" y="4506"/>
                      <a:pt x="10604" y="4506"/>
                    </a:cubicBezTo>
                    <a:cubicBezTo>
                      <a:pt x="10231" y="4506"/>
                      <a:pt x="9858" y="4464"/>
                      <a:pt x="9496" y="4378"/>
                    </a:cubicBezTo>
                    <a:cubicBezTo>
                      <a:pt x="9209" y="4324"/>
                      <a:pt x="8893" y="4213"/>
                      <a:pt x="8593" y="4213"/>
                    </a:cubicBezTo>
                    <a:cubicBezTo>
                      <a:pt x="8512" y="4213"/>
                      <a:pt x="8433" y="4221"/>
                      <a:pt x="8355" y="4241"/>
                    </a:cubicBezTo>
                    <a:cubicBezTo>
                      <a:pt x="7761" y="4355"/>
                      <a:pt x="7351" y="4926"/>
                      <a:pt x="7054" y="5451"/>
                    </a:cubicBezTo>
                    <a:cubicBezTo>
                      <a:pt x="6323" y="6615"/>
                      <a:pt x="5593" y="7802"/>
                      <a:pt x="4885" y="8989"/>
                    </a:cubicBezTo>
                    <a:cubicBezTo>
                      <a:pt x="4840" y="9057"/>
                      <a:pt x="4794" y="9148"/>
                      <a:pt x="4771" y="9217"/>
                    </a:cubicBezTo>
                    <a:cubicBezTo>
                      <a:pt x="4269" y="10130"/>
                      <a:pt x="3539" y="11020"/>
                      <a:pt x="2534" y="11180"/>
                    </a:cubicBezTo>
                    <a:cubicBezTo>
                      <a:pt x="2101" y="11271"/>
                      <a:pt x="1621" y="11203"/>
                      <a:pt x="1233" y="11362"/>
                    </a:cubicBezTo>
                    <a:cubicBezTo>
                      <a:pt x="571" y="11591"/>
                      <a:pt x="115" y="12230"/>
                      <a:pt x="47" y="12937"/>
                    </a:cubicBezTo>
                    <a:cubicBezTo>
                      <a:pt x="1" y="13645"/>
                      <a:pt x="252" y="14352"/>
                      <a:pt x="663" y="14877"/>
                    </a:cubicBezTo>
                    <a:cubicBezTo>
                      <a:pt x="1663" y="16406"/>
                      <a:pt x="3588" y="17026"/>
                      <a:pt x="5471" y="17026"/>
                    </a:cubicBezTo>
                    <a:cubicBezTo>
                      <a:pt x="5781" y="17026"/>
                      <a:pt x="6089" y="17010"/>
                      <a:pt x="6392" y="16977"/>
                    </a:cubicBezTo>
                    <a:cubicBezTo>
                      <a:pt x="7351" y="16863"/>
                      <a:pt x="8355" y="16635"/>
                      <a:pt x="9177" y="16087"/>
                    </a:cubicBezTo>
                    <a:cubicBezTo>
                      <a:pt x="10021" y="15539"/>
                      <a:pt x="10637" y="14672"/>
                      <a:pt x="10729" y="13691"/>
                    </a:cubicBezTo>
                    <a:cubicBezTo>
                      <a:pt x="10729" y="13531"/>
                      <a:pt x="10729" y="13325"/>
                      <a:pt x="10843" y="13188"/>
                    </a:cubicBezTo>
                    <a:cubicBezTo>
                      <a:pt x="10957" y="12983"/>
                      <a:pt x="11208" y="12892"/>
                      <a:pt x="11459" y="12846"/>
                    </a:cubicBezTo>
                    <a:cubicBezTo>
                      <a:pt x="12578" y="12572"/>
                      <a:pt x="13742" y="12344"/>
                      <a:pt x="14769" y="11842"/>
                    </a:cubicBezTo>
                    <a:cubicBezTo>
                      <a:pt x="15796" y="11317"/>
                      <a:pt x="16709" y="10449"/>
                      <a:pt x="16983" y="9285"/>
                    </a:cubicBezTo>
                    <a:cubicBezTo>
                      <a:pt x="17097" y="8760"/>
                      <a:pt x="17051" y="8144"/>
                      <a:pt x="17348" y="7710"/>
                    </a:cubicBezTo>
                    <a:cubicBezTo>
                      <a:pt x="17622" y="7277"/>
                      <a:pt x="18147" y="7048"/>
                      <a:pt x="18649" y="6934"/>
                    </a:cubicBezTo>
                    <a:cubicBezTo>
                      <a:pt x="19214" y="6786"/>
                      <a:pt x="19789" y="6714"/>
                      <a:pt x="20355" y="6714"/>
                    </a:cubicBezTo>
                    <a:cubicBezTo>
                      <a:pt x="20657" y="6714"/>
                      <a:pt x="20957" y="6735"/>
                      <a:pt x="21251" y="6774"/>
                    </a:cubicBezTo>
                    <a:cubicBezTo>
                      <a:pt x="22370" y="6957"/>
                      <a:pt x="23397" y="7391"/>
                      <a:pt x="24447" y="7733"/>
                    </a:cubicBezTo>
                    <a:cubicBezTo>
                      <a:pt x="25122" y="7924"/>
                      <a:pt x="25854" y="8077"/>
                      <a:pt x="26569" y="8077"/>
                    </a:cubicBezTo>
                    <a:cubicBezTo>
                      <a:pt x="26967" y="8077"/>
                      <a:pt x="27359" y="8030"/>
                      <a:pt x="27734" y="7916"/>
                    </a:cubicBezTo>
                    <a:cubicBezTo>
                      <a:pt x="28784" y="7619"/>
                      <a:pt x="29719" y="6638"/>
                      <a:pt x="29697" y="5519"/>
                    </a:cubicBezTo>
                    <a:cubicBezTo>
                      <a:pt x="29674" y="4606"/>
                      <a:pt x="28989" y="3807"/>
                      <a:pt x="28167" y="3419"/>
                    </a:cubicBezTo>
                    <a:cubicBezTo>
                      <a:pt x="27323" y="3008"/>
                      <a:pt x="26387" y="2940"/>
                      <a:pt x="25474" y="2940"/>
                    </a:cubicBezTo>
                    <a:cubicBezTo>
                      <a:pt x="25346" y="2940"/>
                      <a:pt x="25217" y="2940"/>
                      <a:pt x="25088" y="2940"/>
                    </a:cubicBezTo>
                    <a:cubicBezTo>
                      <a:pt x="24083" y="2940"/>
                      <a:pt x="23047" y="2905"/>
                      <a:pt x="22278" y="2278"/>
                    </a:cubicBezTo>
                    <a:cubicBezTo>
                      <a:pt x="21890" y="1958"/>
                      <a:pt x="21616" y="1502"/>
                      <a:pt x="21274" y="1137"/>
                    </a:cubicBezTo>
                    <a:cubicBezTo>
                      <a:pt x="20582" y="377"/>
                      <a:pt x="19567" y="1"/>
                      <a:pt x="18551"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3"/>
              <p:cNvSpPr/>
              <p:nvPr/>
            </p:nvSpPr>
            <p:spPr>
              <a:xfrm>
                <a:off x="1068155" y="1752719"/>
                <a:ext cx="1739838" cy="823218"/>
              </a:xfrm>
              <a:custGeom>
                <a:rect b="b" l="l" r="r" t="t"/>
                <a:pathLst>
                  <a:path extrusionOk="0" h="11643" w="24607">
                    <a:moveTo>
                      <a:pt x="19471" y="0"/>
                    </a:moveTo>
                    <a:cubicBezTo>
                      <a:pt x="18127" y="0"/>
                      <a:pt x="16981" y="1153"/>
                      <a:pt x="15796" y="1894"/>
                    </a:cubicBezTo>
                    <a:cubicBezTo>
                      <a:pt x="14705" y="2582"/>
                      <a:pt x="13414" y="2931"/>
                      <a:pt x="12118" y="2931"/>
                    </a:cubicBezTo>
                    <a:cubicBezTo>
                      <a:pt x="11136" y="2931"/>
                      <a:pt x="10150" y="2731"/>
                      <a:pt x="9245" y="2327"/>
                    </a:cubicBezTo>
                    <a:cubicBezTo>
                      <a:pt x="8743" y="2099"/>
                      <a:pt x="8218" y="1780"/>
                      <a:pt x="7716" y="1529"/>
                    </a:cubicBezTo>
                    <a:cubicBezTo>
                      <a:pt x="6483" y="1620"/>
                      <a:pt x="5251" y="1757"/>
                      <a:pt x="4041" y="1962"/>
                    </a:cubicBezTo>
                    <a:cubicBezTo>
                      <a:pt x="3014" y="2122"/>
                      <a:pt x="1941" y="2327"/>
                      <a:pt x="1142" y="3012"/>
                    </a:cubicBezTo>
                    <a:cubicBezTo>
                      <a:pt x="343" y="3674"/>
                      <a:pt x="1" y="4952"/>
                      <a:pt x="640" y="5774"/>
                    </a:cubicBezTo>
                    <a:cubicBezTo>
                      <a:pt x="1097" y="6390"/>
                      <a:pt x="1918" y="6550"/>
                      <a:pt x="2672" y="6550"/>
                    </a:cubicBezTo>
                    <a:cubicBezTo>
                      <a:pt x="4178" y="6550"/>
                      <a:pt x="5639" y="5979"/>
                      <a:pt x="7145" y="5728"/>
                    </a:cubicBezTo>
                    <a:cubicBezTo>
                      <a:pt x="7362" y="5694"/>
                      <a:pt x="7573" y="5666"/>
                      <a:pt x="7782" y="5666"/>
                    </a:cubicBezTo>
                    <a:cubicBezTo>
                      <a:pt x="7990" y="5666"/>
                      <a:pt x="8195" y="5694"/>
                      <a:pt x="8401" y="5774"/>
                    </a:cubicBezTo>
                    <a:cubicBezTo>
                      <a:pt x="8994" y="6048"/>
                      <a:pt x="9314" y="6687"/>
                      <a:pt x="9747" y="7212"/>
                    </a:cubicBezTo>
                    <a:cubicBezTo>
                      <a:pt x="10774" y="8399"/>
                      <a:pt x="12486" y="8696"/>
                      <a:pt x="14039" y="8901"/>
                    </a:cubicBezTo>
                    <a:cubicBezTo>
                      <a:pt x="14236" y="8922"/>
                      <a:pt x="14439" y="8947"/>
                      <a:pt x="14640" y="8947"/>
                    </a:cubicBezTo>
                    <a:cubicBezTo>
                      <a:pt x="14879" y="8947"/>
                      <a:pt x="15116" y="8911"/>
                      <a:pt x="15340" y="8787"/>
                    </a:cubicBezTo>
                    <a:cubicBezTo>
                      <a:pt x="15956" y="8445"/>
                      <a:pt x="16070" y="7532"/>
                      <a:pt x="16618" y="7029"/>
                    </a:cubicBezTo>
                    <a:cubicBezTo>
                      <a:pt x="16843" y="6819"/>
                      <a:pt x="17141" y="6723"/>
                      <a:pt x="17445" y="6723"/>
                    </a:cubicBezTo>
                    <a:cubicBezTo>
                      <a:pt x="18032" y="6723"/>
                      <a:pt x="18644" y="7082"/>
                      <a:pt x="18809" y="7668"/>
                    </a:cubicBezTo>
                    <a:cubicBezTo>
                      <a:pt x="18946" y="8239"/>
                      <a:pt x="18718" y="8833"/>
                      <a:pt x="18786" y="9426"/>
                    </a:cubicBezTo>
                    <a:cubicBezTo>
                      <a:pt x="18877" y="10225"/>
                      <a:pt x="19517" y="10910"/>
                      <a:pt x="20270" y="11229"/>
                    </a:cubicBezTo>
                    <a:cubicBezTo>
                      <a:pt x="21000" y="11549"/>
                      <a:pt x="21868" y="11594"/>
                      <a:pt x="22666" y="11640"/>
                    </a:cubicBezTo>
                    <a:cubicBezTo>
                      <a:pt x="22712" y="11642"/>
                      <a:pt x="22758" y="11643"/>
                      <a:pt x="22805" y="11643"/>
                    </a:cubicBezTo>
                    <a:cubicBezTo>
                      <a:pt x="23378" y="11643"/>
                      <a:pt x="24068" y="11504"/>
                      <a:pt x="24173" y="10955"/>
                    </a:cubicBezTo>
                    <a:cubicBezTo>
                      <a:pt x="24241" y="10681"/>
                      <a:pt x="24127" y="10453"/>
                      <a:pt x="24059" y="10202"/>
                    </a:cubicBezTo>
                    <a:cubicBezTo>
                      <a:pt x="23831" y="9266"/>
                      <a:pt x="24287" y="8285"/>
                      <a:pt x="24401" y="7326"/>
                    </a:cubicBezTo>
                    <a:cubicBezTo>
                      <a:pt x="24607" y="5477"/>
                      <a:pt x="23557" y="3811"/>
                      <a:pt x="22552" y="2327"/>
                    </a:cubicBezTo>
                    <a:cubicBezTo>
                      <a:pt x="21868" y="1300"/>
                      <a:pt x="21000" y="159"/>
                      <a:pt x="19790" y="22"/>
                    </a:cubicBezTo>
                    <a:cubicBezTo>
                      <a:pt x="19683" y="7"/>
                      <a:pt x="19576" y="0"/>
                      <a:pt x="19471"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23"/>
            <p:cNvGrpSpPr/>
            <p:nvPr/>
          </p:nvGrpSpPr>
          <p:grpSpPr>
            <a:xfrm>
              <a:off x="4479589" y="1749744"/>
              <a:ext cx="811444" cy="659619"/>
              <a:chOff x="80450" y="957336"/>
              <a:chExt cx="2727543" cy="2217206"/>
            </a:xfrm>
          </p:grpSpPr>
          <p:sp>
            <p:nvSpPr>
              <p:cNvPr id="1622" name="Google Shape;1622;p23"/>
              <p:cNvSpPr/>
              <p:nvPr/>
            </p:nvSpPr>
            <p:spPr>
              <a:xfrm>
                <a:off x="317742" y="2350546"/>
                <a:ext cx="1989922" cy="823996"/>
              </a:xfrm>
              <a:custGeom>
                <a:rect b="b" l="l" r="r" t="t"/>
                <a:pathLst>
                  <a:path extrusionOk="0" h="11654" w="28144">
                    <a:moveTo>
                      <a:pt x="7195" y="1"/>
                    </a:moveTo>
                    <a:cubicBezTo>
                      <a:pt x="6650" y="1"/>
                      <a:pt x="6094" y="133"/>
                      <a:pt x="5592" y="355"/>
                    </a:cubicBezTo>
                    <a:cubicBezTo>
                      <a:pt x="5227" y="492"/>
                      <a:pt x="4885" y="697"/>
                      <a:pt x="4565" y="925"/>
                    </a:cubicBezTo>
                    <a:cubicBezTo>
                      <a:pt x="3744" y="1040"/>
                      <a:pt x="2945" y="1268"/>
                      <a:pt x="2214" y="1633"/>
                    </a:cubicBezTo>
                    <a:cubicBezTo>
                      <a:pt x="1529" y="1975"/>
                      <a:pt x="890" y="2455"/>
                      <a:pt x="502" y="3117"/>
                    </a:cubicBezTo>
                    <a:cubicBezTo>
                      <a:pt x="91" y="3779"/>
                      <a:pt x="0" y="4623"/>
                      <a:pt x="411" y="5285"/>
                    </a:cubicBezTo>
                    <a:cubicBezTo>
                      <a:pt x="776" y="5901"/>
                      <a:pt x="1529" y="6221"/>
                      <a:pt x="2260" y="6312"/>
                    </a:cubicBezTo>
                    <a:cubicBezTo>
                      <a:pt x="2487" y="6341"/>
                      <a:pt x="2718" y="6352"/>
                      <a:pt x="2953" y="6352"/>
                    </a:cubicBezTo>
                    <a:cubicBezTo>
                      <a:pt x="3448" y="6352"/>
                      <a:pt x="3955" y="6305"/>
                      <a:pt x="4451" y="6289"/>
                    </a:cubicBezTo>
                    <a:cubicBezTo>
                      <a:pt x="4885" y="6289"/>
                      <a:pt x="5455" y="6403"/>
                      <a:pt x="5547" y="6814"/>
                    </a:cubicBezTo>
                    <a:cubicBezTo>
                      <a:pt x="5592" y="7111"/>
                      <a:pt x="5433" y="7362"/>
                      <a:pt x="5250" y="7590"/>
                    </a:cubicBezTo>
                    <a:cubicBezTo>
                      <a:pt x="4657" y="8389"/>
                      <a:pt x="4063" y="9211"/>
                      <a:pt x="3492" y="10010"/>
                    </a:cubicBezTo>
                    <a:cubicBezTo>
                      <a:pt x="3173" y="10443"/>
                      <a:pt x="2853" y="11014"/>
                      <a:pt x="3196" y="11425"/>
                    </a:cubicBezTo>
                    <a:cubicBezTo>
                      <a:pt x="3341" y="11597"/>
                      <a:pt x="3578" y="11654"/>
                      <a:pt x="3831" y="11654"/>
                    </a:cubicBezTo>
                    <a:cubicBezTo>
                      <a:pt x="4016" y="11654"/>
                      <a:pt x="4209" y="11623"/>
                      <a:pt x="4383" y="11585"/>
                    </a:cubicBezTo>
                    <a:cubicBezTo>
                      <a:pt x="6117" y="11128"/>
                      <a:pt x="7875" y="10101"/>
                      <a:pt x="8446" y="8389"/>
                    </a:cubicBezTo>
                    <a:cubicBezTo>
                      <a:pt x="8651" y="7773"/>
                      <a:pt x="8697" y="7088"/>
                      <a:pt x="8971" y="6495"/>
                    </a:cubicBezTo>
                    <a:cubicBezTo>
                      <a:pt x="9678" y="4897"/>
                      <a:pt x="11641" y="4349"/>
                      <a:pt x="13376" y="4075"/>
                    </a:cubicBezTo>
                    <a:cubicBezTo>
                      <a:pt x="13772" y="4022"/>
                      <a:pt x="14191" y="3976"/>
                      <a:pt x="14605" y="3976"/>
                    </a:cubicBezTo>
                    <a:cubicBezTo>
                      <a:pt x="15264" y="3976"/>
                      <a:pt x="15907" y="4093"/>
                      <a:pt x="16412" y="4486"/>
                    </a:cubicBezTo>
                    <a:cubicBezTo>
                      <a:pt x="16914" y="4920"/>
                      <a:pt x="17233" y="5582"/>
                      <a:pt x="17781" y="5970"/>
                    </a:cubicBezTo>
                    <a:cubicBezTo>
                      <a:pt x="18243" y="6300"/>
                      <a:pt x="18780" y="6385"/>
                      <a:pt x="19346" y="6385"/>
                    </a:cubicBezTo>
                    <a:cubicBezTo>
                      <a:pt x="19938" y="6385"/>
                      <a:pt x="20562" y="6292"/>
                      <a:pt x="21166" y="6292"/>
                    </a:cubicBezTo>
                    <a:cubicBezTo>
                      <a:pt x="21380" y="6292"/>
                      <a:pt x="21592" y="6303"/>
                      <a:pt x="21798" y="6335"/>
                    </a:cubicBezTo>
                    <a:cubicBezTo>
                      <a:pt x="22825" y="6495"/>
                      <a:pt x="23738" y="7088"/>
                      <a:pt x="24674" y="7545"/>
                    </a:cubicBezTo>
                    <a:cubicBezTo>
                      <a:pt x="25246" y="7817"/>
                      <a:pt x="25892" y="8016"/>
                      <a:pt x="26508" y="8016"/>
                    </a:cubicBezTo>
                    <a:cubicBezTo>
                      <a:pt x="26925" y="8016"/>
                      <a:pt x="27328" y="7925"/>
                      <a:pt x="27687" y="7704"/>
                    </a:cubicBezTo>
                    <a:cubicBezTo>
                      <a:pt x="27824" y="7613"/>
                      <a:pt x="27961" y="7499"/>
                      <a:pt x="28030" y="7362"/>
                    </a:cubicBezTo>
                    <a:cubicBezTo>
                      <a:pt x="28144" y="7088"/>
                      <a:pt x="27984" y="6769"/>
                      <a:pt x="27824" y="6518"/>
                    </a:cubicBezTo>
                    <a:cubicBezTo>
                      <a:pt x="26797" y="4897"/>
                      <a:pt x="24994" y="3756"/>
                      <a:pt x="23054" y="3505"/>
                    </a:cubicBezTo>
                    <a:cubicBezTo>
                      <a:pt x="22715" y="3466"/>
                      <a:pt x="22376" y="3453"/>
                      <a:pt x="22036" y="3453"/>
                    </a:cubicBezTo>
                    <a:cubicBezTo>
                      <a:pt x="21263" y="3453"/>
                      <a:pt x="20488" y="3522"/>
                      <a:pt x="19718" y="3522"/>
                    </a:cubicBezTo>
                    <a:cubicBezTo>
                      <a:pt x="19206" y="3522"/>
                      <a:pt x="18697" y="3491"/>
                      <a:pt x="18192" y="3391"/>
                    </a:cubicBezTo>
                    <a:cubicBezTo>
                      <a:pt x="16754" y="3139"/>
                      <a:pt x="15430" y="2318"/>
                      <a:pt x="14015" y="2067"/>
                    </a:cubicBezTo>
                    <a:cubicBezTo>
                      <a:pt x="12623" y="1793"/>
                      <a:pt x="11025" y="2067"/>
                      <a:pt x="9815" y="1268"/>
                    </a:cubicBezTo>
                    <a:cubicBezTo>
                      <a:pt x="9427" y="994"/>
                      <a:pt x="9107" y="629"/>
                      <a:pt x="8674" y="400"/>
                    </a:cubicBezTo>
                    <a:cubicBezTo>
                      <a:pt x="8228" y="122"/>
                      <a:pt x="7716" y="1"/>
                      <a:pt x="7195"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3"/>
              <p:cNvSpPr/>
              <p:nvPr/>
            </p:nvSpPr>
            <p:spPr>
              <a:xfrm>
                <a:off x="80450" y="957336"/>
                <a:ext cx="2101353" cy="1203894"/>
              </a:xfrm>
              <a:custGeom>
                <a:rect b="b" l="l" r="r" t="t"/>
                <a:pathLst>
                  <a:path extrusionOk="0" h="17027" w="29720">
                    <a:moveTo>
                      <a:pt x="18551" y="1"/>
                    </a:moveTo>
                    <a:cubicBezTo>
                      <a:pt x="17490" y="1"/>
                      <a:pt x="16427" y="412"/>
                      <a:pt x="15727" y="1228"/>
                    </a:cubicBezTo>
                    <a:cubicBezTo>
                      <a:pt x="15385" y="1616"/>
                      <a:pt x="15111" y="2072"/>
                      <a:pt x="14814" y="2483"/>
                    </a:cubicBezTo>
                    <a:cubicBezTo>
                      <a:pt x="13833" y="3742"/>
                      <a:pt x="12207" y="4506"/>
                      <a:pt x="10604" y="4506"/>
                    </a:cubicBezTo>
                    <a:cubicBezTo>
                      <a:pt x="10231" y="4506"/>
                      <a:pt x="9858" y="4464"/>
                      <a:pt x="9496" y="4378"/>
                    </a:cubicBezTo>
                    <a:cubicBezTo>
                      <a:pt x="9209" y="4324"/>
                      <a:pt x="8893" y="4213"/>
                      <a:pt x="8593" y="4213"/>
                    </a:cubicBezTo>
                    <a:cubicBezTo>
                      <a:pt x="8512" y="4213"/>
                      <a:pt x="8433" y="4221"/>
                      <a:pt x="8355" y="4241"/>
                    </a:cubicBezTo>
                    <a:cubicBezTo>
                      <a:pt x="7761" y="4355"/>
                      <a:pt x="7351" y="4926"/>
                      <a:pt x="7054" y="5451"/>
                    </a:cubicBezTo>
                    <a:cubicBezTo>
                      <a:pt x="6323" y="6615"/>
                      <a:pt x="5593" y="7802"/>
                      <a:pt x="4885" y="8989"/>
                    </a:cubicBezTo>
                    <a:cubicBezTo>
                      <a:pt x="4840" y="9057"/>
                      <a:pt x="4794" y="9148"/>
                      <a:pt x="4771" y="9217"/>
                    </a:cubicBezTo>
                    <a:cubicBezTo>
                      <a:pt x="4269" y="10130"/>
                      <a:pt x="3539" y="11020"/>
                      <a:pt x="2534" y="11180"/>
                    </a:cubicBezTo>
                    <a:cubicBezTo>
                      <a:pt x="2101" y="11271"/>
                      <a:pt x="1621" y="11203"/>
                      <a:pt x="1233" y="11362"/>
                    </a:cubicBezTo>
                    <a:cubicBezTo>
                      <a:pt x="571" y="11591"/>
                      <a:pt x="115" y="12230"/>
                      <a:pt x="47" y="12937"/>
                    </a:cubicBezTo>
                    <a:cubicBezTo>
                      <a:pt x="1" y="13645"/>
                      <a:pt x="252" y="14352"/>
                      <a:pt x="663" y="14877"/>
                    </a:cubicBezTo>
                    <a:cubicBezTo>
                      <a:pt x="1663" y="16406"/>
                      <a:pt x="3588" y="17026"/>
                      <a:pt x="5471" y="17026"/>
                    </a:cubicBezTo>
                    <a:cubicBezTo>
                      <a:pt x="5781" y="17026"/>
                      <a:pt x="6089" y="17010"/>
                      <a:pt x="6392" y="16977"/>
                    </a:cubicBezTo>
                    <a:cubicBezTo>
                      <a:pt x="7351" y="16863"/>
                      <a:pt x="8355" y="16635"/>
                      <a:pt x="9177" y="16087"/>
                    </a:cubicBezTo>
                    <a:cubicBezTo>
                      <a:pt x="10021" y="15539"/>
                      <a:pt x="10637" y="14672"/>
                      <a:pt x="10729" y="13691"/>
                    </a:cubicBezTo>
                    <a:cubicBezTo>
                      <a:pt x="10729" y="13531"/>
                      <a:pt x="10729" y="13325"/>
                      <a:pt x="10843" y="13188"/>
                    </a:cubicBezTo>
                    <a:cubicBezTo>
                      <a:pt x="10957" y="12983"/>
                      <a:pt x="11208" y="12892"/>
                      <a:pt x="11459" y="12846"/>
                    </a:cubicBezTo>
                    <a:cubicBezTo>
                      <a:pt x="12578" y="12572"/>
                      <a:pt x="13742" y="12344"/>
                      <a:pt x="14769" y="11842"/>
                    </a:cubicBezTo>
                    <a:cubicBezTo>
                      <a:pt x="15796" y="11317"/>
                      <a:pt x="16709" y="10449"/>
                      <a:pt x="16983" y="9285"/>
                    </a:cubicBezTo>
                    <a:cubicBezTo>
                      <a:pt x="17097" y="8760"/>
                      <a:pt x="17051" y="8144"/>
                      <a:pt x="17348" y="7710"/>
                    </a:cubicBezTo>
                    <a:cubicBezTo>
                      <a:pt x="17622" y="7277"/>
                      <a:pt x="18147" y="7048"/>
                      <a:pt x="18649" y="6934"/>
                    </a:cubicBezTo>
                    <a:cubicBezTo>
                      <a:pt x="19214" y="6786"/>
                      <a:pt x="19789" y="6714"/>
                      <a:pt x="20355" y="6714"/>
                    </a:cubicBezTo>
                    <a:cubicBezTo>
                      <a:pt x="20657" y="6714"/>
                      <a:pt x="20957" y="6735"/>
                      <a:pt x="21251" y="6774"/>
                    </a:cubicBezTo>
                    <a:cubicBezTo>
                      <a:pt x="22370" y="6957"/>
                      <a:pt x="23397" y="7391"/>
                      <a:pt x="24447" y="7733"/>
                    </a:cubicBezTo>
                    <a:cubicBezTo>
                      <a:pt x="25122" y="7924"/>
                      <a:pt x="25854" y="8077"/>
                      <a:pt x="26569" y="8077"/>
                    </a:cubicBezTo>
                    <a:cubicBezTo>
                      <a:pt x="26967" y="8077"/>
                      <a:pt x="27359" y="8030"/>
                      <a:pt x="27734" y="7916"/>
                    </a:cubicBezTo>
                    <a:cubicBezTo>
                      <a:pt x="28784" y="7619"/>
                      <a:pt x="29719" y="6638"/>
                      <a:pt x="29697" y="5519"/>
                    </a:cubicBezTo>
                    <a:cubicBezTo>
                      <a:pt x="29674" y="4606"/>
                      <a:pt x="28989" y="3807"/>
                      <a:pt x="28167" y="3419"/>
                    </a:cubicBezTo>
                    <a:cubicBezTo>
                      <a:pt x="27323" y="3008"/>
                      <a:pt x="26387" y="2940"/>
                      <a:pt x="25474" y="2940"/>
                    </a:cubicBezTo>
                    <a:cubicBezTo>
                      <a:pt x="25346" y="2940"/>
                      <a:pt x="25217" y="2940"/>
                      <a:pt x="25088" y="2940"/>
                    </a:cubicBezTo>
                    <a:cubicBezTo>
                      <a:pt x="24083" y="2940"/>
                      <a:pt x="23047" y="2905"/>
                      <a:pt x="22278" y="2278"/>
                    </a:cubicBezTo>
                    <a:cubicBezTo>
                      <a:pt x="21890" y="1958"/>
                      <a:pt x="21616" y="1502"/>
                      <a:pt x="21274" y="1137"/>
                    </a:cubicBezTo>
                    <a:cubicBezTo>
                      <a:pt x="20582" y="377"/>
                      <a:pt x="19567" y="1"/>
                      <a:pt x="18551"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3"/>
              <p:cNvSpPr/>
              <p:nvPr/>
            </p:nvSpPr>
            <p:spPr>
              <a:xfrm>
                <a:off x="1068155" y="1752719"/>
                <a:ext cx="1739838" cy="823218"/>
              </a:xfrm>
              <a:custGeom>
                <a:rect b="b" l="l" r="r" t="t"/>
                <a:pathLst>
                  <a:path extrusionOk="0" h="11643" w="24607">
                    <a:moveTo>
                      <a:pt x="19471" y="0"/>
                    </a:moveTo>
                    <a:cubicBezTo>
                      <a:pt x="18127" y="0"/>
                      <a:pt x="16981" y="1153"/>
                      <a:pt x="15796" y="1894"/>
                    </a:cubicBezTo>
                    <a:cubicBezTo>
                      <a:pt x="14705" y="2582"/>
                      <a:pt x="13414" y="2931"/>
                      <a:pt x="12118" y="2931"/>
                    </a:cubicBezTo>
                    <a:cubicBezTo>
                      <a:pt x="11136" y="2931"/>
                      <a:pt x="10150" y="2731"/>
                      <a:pt x="9245" y="2327"/>
                    </a:cubicBezTo>
                    <a:cubicBezTo>
                      <a:pt x="8743" y="2099"/>
                      <a:pt x="8218" y="1780"/>
                      <a:pt x="7716" y="1529"/>
                    </a:cubicBezTo>
                    <a:cubicBezTo>
                      <a:pt x="6483" y="1620"/>
                      <a:pt x="5251" y="1757"/>
                      <a:pt x="4041" y="1962"/>
                    </a:cubicBezTo>
                    <a:cubicBezTo>
                      <a:pt x="3014" y="2122"/>
                      <a:pt x="1941" y="2327"/>
                      <a:pt x="1142" y="3012"/>
                    </a:cubicBezTo>
                    <a:cubicBezTo>
                      <a:pt x="343" y="3674"/>
                      <a:pt x="1" y="4952"/>
                      <a:pt x="640" y="5774"/>
                    </a:cubicBezTo>
                    <a:cubicBezTo>
                      <a:pt x="1097" y="6390"/>
                      <a:pt x="1918" y="6550"/>
                      <a:pt x="2672" y="6550"/>
                    </a:cubicBezTo>
                    <a:cubicBezTo>
                      <a:pt x="4178" y="6550"/>
                      <a:pt x="5639" y="5979"/>
                      <a:pt x="7145" y="5728"/>
                    </a:cubicBezTo>
                    <a:cubicBezTo>
                      <a:pt x="7362" y="5694"/>
                      <a:pt x="7573" y="5666"/>
                      <a:pt x="7782" y="5666"/>
                    </a:cubicBezTo>
                    <a:cubicBezTo>
                      <a:pt x="7990" y="5666"/>
                      <a:pt x="8195" y="5694"/>
                      <a:pt x="8401" y="5774"/>
                    </a:cubicBezTo>
                    <a:cubicBezTo>
                      <a:pt x="8994" y="6048"/>
                      <a:pt x="9314" y="6687"/>
                      <a:pt x="9747" y="7212"/>
                    </a:cubicBezTo>
                    <a:cubicBezTo>
                      <a:pt x="10774" y="8399"/>
                      <a:pt x="12486" y="8696"/>
                      <a:pt x="14039" y="8901"/>
                    </a:cubicBezTo>
                    <a:cubicBezTo>
                      <a:pt x="14236" y="8922"/>
                      <a:pt x="14439" y="8947"/>
                      <a:pt x="14640" y="8947"/>
                    </a:cubicBezTo>
                    <a:cubicBezTo>
                      <a:pt x="14879" y="8947"/>
                      <a:pt x="15116" y="8911"/>
                      <a:pt x="15340" y="8787"/>
                    </a:cubicBezTo>
                    <a:cubicBezTo>
                      <a:pt x="15956" y="8445"/>
                      <a:pt x="16070" y="7532"/>
                      <a:pt x="16618" y="7029"/>
                    </a:cubicBezTo>
                    <a:cubicBezTo>
                      <a:pt x="16843" y="6819"/>
                      <a:pt x="17141" y="6723"/>
                      <a:pt x="17445" y="6723"/>
                    </a:cubicBezTo>
                    <a:cubicBezTo>
                      <a:pt x="18032" y="6723"/>
                      <a:pt x="18644" y="7082"/>
                      <a:pt x="18809" y="7668"/>
                    </a:cubicBezTo>
                    <a:cubicBezTo>
                      <a:pt x="18946" y="8239"/>
                      <a:pt x="18718" y="8833"/>
                      <a:pt x="18786" y="9426"/>
                    </a:cubicBezTo>
                    <a:cubicBezTo>
                      <a:pt x="18877" y="10225"/>
                      <a:pt x="19517" y="10910"/>
                      <a:pt x="20270" y="11229"/>
                    </a:cubicBezTo>
                    <a:cubicBezTo>
                      <a:pt x="21000" y="11549"/>
                      <a:pt x="21868" y="11594"/>
                      <a:pt x="22666" y="11640"/>
                    </a:cubicBezTo>
                    <a:cubicBezTo>
                      <a:pt x="22712" y="11642"/>
                      <a:pt x="22758" y="11643"/>
                      <a:pt x="22805" y="11643"/>
                    </a:cubicBezTo>
                    <a:cubicBezTo>
                      <a:pt x="23378" y="11643"/>
                      <a:pt x="24068" y="11504"/>
                      <a:pt x="24173" y="10955"/>
                    </a:cubicBezTo>
                    <a:cubicBezTo>
                      <a:pt x="24241" y="10681"/>
                      <a:pt x="24127" y="10453"/>
                      <a:pt x="24059" y="10202"/>
                    </a:cubicBezTo>
                    <a:cubicBezTo>
                      <a:pt x="23831" y="9266"/>
                      <a:pt x="24287" y="8285"/>
                      <a:pt x="24401" y="7326"/>
                    </a:cubicBezTo>
                    <a:cubicBezTo>
                      <a:pt x="24607" y="5477"/>
                      <a:pt x="23557" y="3811"/>
                      <a:pt x="22552" y="2327"/>
                    </a:cubicBezTo>
                    <a:cubicBezTo>
                      <a:pt x="21868" y="1300"/>
                      <a:pt x="21000" y="159"/>
                      <a:pt x="19790" y="22"/>
                    </a:cubicBezTo>
                    <a:cubicBezTo>
                      <a:pt x="19683" y="7"/>
                      <a:pt x="19576" y="0"/>
                      <a:pt x="19471"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5" name="Google Shape;1625;p23"/>
            <p:cNvSpPr/>
            <p:nvPr/>
          </p:nvSpPr>
          <p:spPr>
            <a:xfrm>
              <a:off x="4455931" y="3481696"/>
              <a:ext cx="517608" cy="244911"/>
            </a:xfrm>
            <a:custGeom>
              <a:rect b="b" l="l" r="r" t="t"/>
              <a:pathLst>
                <a:path extrusionOk="0" h="11643" w="24607">
                  <a:moveTo>
                    <a:pt x="19471" y="0"/>
                  </a:moveTo>
                  <a:cubicBezTo>
                    <a:pt x="18127" y="0"/>
                    <a:pt x="16981" y="1153"/>
                    <a:pt x="15796" y="1894"/>
                  </a:cubicBezTo>
                  <a:cubicBezTo>
                    <a:pt x="14705" y="2582"/>
                    <a:pt x="13414" y="2931"/>
                    <a:pt x="12118" y="2931"/>
                  </a:cubicBezTo>
                  <a:cubicBezTo>
                    <a:pt x="11136" y="2931"/>
                    <a:pt x="10150" y="2731"/>
                    <a:pt x="9245" y="2327"/>
                  </a:cubicBezTo>
                  <a:cubicBezTo>
                    <a:pt x="8743" y="2099"/>
                    <a:pt x="8218" y="1780"/>
                    <a:pt x="7716" y="1529"/>
                  </a:cubicBezTo>
                  <a:cubicBezTo>
                    <a:pt x="6483" y="1620"/>
                    <a:pt x="5251" y="1757"/>
                    <a:pt x="4041" y="1962"/>
                  </a:cubicBezTo>
                  <a:cubicBezTo>
                    <a:pt x="3014" y="2122"/>
                    <a:pt x="1941" y="2327"/>
                    <a:pt x="1142" y="3012"/>
                  </a:cubicBezTo>
                  <a:cubicBezTo>
                    <a:pt x="343" y="3674"/>
                    <a:pt x="1" y="4952"/>
                    <a:pt x="640" y="5774"/>
                  </a:cubicBezTo>
                  <a:cubicBezTo>
                    <a:pt x="1097" y="6390"/>
                    <a:pt x="1918" y="6550"/>
                    <a:pt x="2672" y="6550"/>
                  </a:cubicBezTo>
                  <a:cubicBezTo>
                    <a:pt x="4178" y="6550"/>
                    <a:pt x="5639" y="5979"/>
                    <a:pt x="7145" y="5728"/>
                  </a:cubicBezTo>
                  <a:cubicBezTo>
                    <a:pt x="7362" y="5694"/>
                    <a:pt x="7573" y="5666"/>
                    <a:pt x="7782" y="5666"/>
                  </a:cubicBezTo>
                  <a:cubicBezTo>
                    <a:pt x="7990" y="5666"/>
                    <a:pt x="8195" y="5694"/>
                    <a:pt x="8401" y="5774"/>
                  </a:cubicBezTo>
                  <a:cubicBezTo>
                    <a:pt x="8994" y="6048"/>
                    <a:pt x="9314" y="6687"/>
                    <a:pt x="9747" y="7212"/>
                  </a:cubicBezTo>
                  <a:cubicBezTo>
                    <a:pt x="10774" y="8399"/>
                    <a:pt x="12486" y="8696"/>
                    <a:pt x="14039" y="8901"/>
                  </a:cubicBezTo>
                  <a:cubicBezTo>
                    <a:pt x="14236" y="8922"/>
                    <a:pt x="14439" y="8947"/>
                    <a:pt x="14640" y="8947"/>
                  </a:cubicBezTo>
                  <a:cubicBezTo>
                    <a:pt x="14879" y="8947"/>
                    <a:pt x="15116" y="8911"/>
                    <a:pt x="15340" y="8787"/>
                  </a:cubicBezTo>
                  <a:cubicBezTo>
                    <a:pt x="15956" y="8445"/>
                    <a:pt x="16070" y="7532"/>
                    <a:pt x="16618" y="7029"/>
                  </a:cubicBezTo>
                  <a:cubicBezTo>
                    <a:pt x="16843" y="6819"/>
                    <a:pt x="17141" y="6723"/>
                    <a:pt x="17445" y="6723"/>
                  </a:cubicBezTo>
                  <a:cubicBezTo>
                    <a:pt x="18032" y="6723"/>
                    <a:pt x="18644" y="7082"/>
                    <a:pt x="18809" y="7668"/>
                  </a:cubicBezTo>
                  <a:cubicBezTo>
                    <a:pt x="18946" y="8239"/>
                    <a:pt x="18718" y="8833"/>
                    <a:pt x="18786" y="9426"/>
                  </a:cubicBezTo>
                  <a:cubicBezTo>
                    <a:pt x="18877" y="10225"/>
                    <a:pt x="19517" y="10910"/>
                    <a:pt x="20270" y="11229"/>
                  </a:cubicBezTo>
                  <a:cubicBezTo>
                    <a:pt x="21000" y="11549"/>
                    <a:pt x="21868" y="11594"/>
                    <a:pt x="22666" y="11640"/>
                  </a:cubicBezTo>
                  <a:cubicBezTo>
                    <a:pt x="22712" y="11642"/>
                    <a:pt x="22758" y="11643"/>
                    <a:pt x="22805" y="11643"/>
                  </a:cubicBezTo>
                  <a:cubicBezTo>
                    <a:pt x="23378" y="11643"/>
                    <a:pt x="24068" y="11504"/>
                    <a:pt x="24173" y="10955"/>
                  </a:cubicBezTo>
                  <a:cubicBezTo>
                    <a:pt x="24241" y="10681"/>
                    <a:pt x="24127" y="10453"/>
                    <a:pt x="24059" y="10202"/>
                  </a:cubicBezTo>
                  <a:cubicBezTo>
                    <a:pt x="23831" y="9266"/>
                    <a:pt x="24287" y="8285"/>
                    <a:pt x="24401" y="7326"/>
                  </a:cubicBezTo>
                  <a:cubicBezTo>
                    <a:pt x="24607" y="5477"/>
                    <a:pt x="23557" y="3811"/>
                    <a:pt x="22552" y="2327"/>
                  </a:cubicBezTo>
                  <a:cubicBezTo>
                    <a:pt x="21868" y="1300"/>
                    <a:pt x="21000" y="159"/>
                    <a:pt x="19790" y="22"/>
                  </a:cubicBezTo>
                  <a:cubicBezTo>
                    <a:pt x="19683" y="7"/>
                    <a:pt x="19576" y="0"/>
                    <a:pt x="19471"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6" name="Google Shape;1626;p23"/>
          <p:cNvSpPr txBox="1"/>
          <p:nvPr>
            <p:ph type="title"/>
          </p:nvPr>
        </p:nvSpPr>
        <p:spPr>
          <a:xfrm>
            <a:off x="720000" y="4501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Possible Issues</a:t>
            </a:r>
            <a:endParaRPr/>
          </a:p>
        </p:txBody>
      </p:sp>
      <p:grpSp>
        <p:nvGrpSpPr>
          <p:cNvPr id="1627" name="Google Shape;1627;p23"/>
          <p:cNvGrpSpPr/>
          <p:nvPr/>
        </p:nvGrpSpPr>
        <p:grpSpPr>
          <a:xfrm>
            <a:off x="6413500" y="1635087"/>
            <a:ext cx="2010500" cy="1234487"/>
            <a:chOff x="6413500" y="1635088"/>
            <a:chExt cx="2010500" cy="1234487"/>
          </a:xfrm>
        </p:grpSpPr>
        <p:sp>
          <p:nvSpPr>
            <p:cNvPr id="1628" name="Google Shape;1628;p23"/>
            <p:cNvSpPr txBox="1"/>
            <p:nvPr/>
          </p:nvSpPr>
          <p:spPr>
            <a:xfrm>
              <a:off x="6530550" y="2070250"/>
              <a:ext cx="1893300" cy="34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200">
                  <a:solidFill>
                    <a:schemeClr val="accent1"/>
                  </a:solidFill>
                  <a:latin typeface="Chau Philomene One"/>
                  <a:ea typeface="Chau Philomene One"/>
                  <a:cs typeface="Chau Philomene One"/>
                  <a:sym typeface="Chau Philomene One"/>
                </a:rPr>
                <a:t>Human Error</a:t>
              </a:r>
              <a:endParaRPr sz="2200">
                <a:solidFill>
                  <a:schemeClr val="accent1"/>
                </a:solidFill>
                <a:latin typeface="Chau Philomene One"/>
                <a:ea typeface="Chau Philomene One"/>
                <a:cs typeface="Chau Philomene One"/>
                <a:sym typeface="Chau Philomene One"/>
              </a:endParaRPr>
            </a:p>
          </p:txBody>
        </p:sp>
        <p:sp>
          <p:nvSpPr>
            <p:cNvPr id="1629" name="Google Shape;1629;p23"/>
            <p:cNvSpPr txBox="1"/>
            <p:nvPr/>
          </p:nvSpPr>
          <p:spPr>
            <a:xfrm>
              <a:off x="6413500" y="2381475"/>
              <a:ext cx="2010300" cy="488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2"/>
                  </a:solidFill>
                  <a:latin typeface="Catamaran"/>
                  <a:ea typeface="Catamaran"/>
                  <a:cs typeface="Catamaran"/>
                  <a:sym typeface="Catamaran"/>
                </a:rPr>
                <a:t>Errors in the writing, data collection or coding </a:t>
              </a:r>
              <a:endParaRPr>
                <a:solidFill>
                  <a:schemeClr val="accent2"/>
                </a:solidFill>
                <a:latin typeface="Catamaran"/>
                <a:ea typeface="Catamaran"/>
                <a:cs typeface="Catamaran"/>
                <a:sym typeface="Catamaran"/>
              </a:endParaRPr>
            </a:p>
          </p:txBody>
        </p:sp>
        <p:sp>
          <p:nvSpPr>
            <p:cNvPr id="1630" name="Google Shape;1630;p23"/>
            <p:cNvSpPr txBox="1"/>
            <p:nvPr/>
          </p:nvSpPr>
          <p:spPr>
            <a:xfrm>
              <a:off x="7659300" y="1635088"/>
              <a:ext cx="764700" cy="52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600">
                  <a:solidFill>
                    <a:srgbClr val="F0D162"/>
                  </a:solidFill>
                  <a:latin typeface="Chau Philomene One"/>
                  <a:ea typeface="Chau Philomene One"/>
                  <a:cs typeface="Chau Philomene One"/>
                  <a:sym typeface="Chau Philomene One"/>
                </a:rPr>
                <a:t>02</a:t>
              </a:r>
              <a:endParaRPr sz="2600">
                <a:solidFill>
                  <a:srgbClr val="F0D162"/>
                </a:solidFill>
                <a:latin typeface="Chau Philomene One"/>
                <a:ea typeface="Chau Philomene One"/>
                <a:cs typeface="Chau Philomene One"/>
                <a:sym typeface="Chau Philomene One"/>
              </a:endParaRPr>
            </a:p>
          </p:txBody>
        </p:sp>
      </p:grpSp>
      <p:grpSp>
        <p:nvGrpSpPr>
          <p:cNvPr id="1631" name="Google Shape;1631;p23"/>
          <p:cNvGrpSpPr/>
          <p:nvPr/>
        </p:nvGrpSpPr>
        <p:grpSpPr>
          <a:xfrm>
            <a:off x="4499400" y="3170592"/>
            <a:ext cx="4068900" cy="1725108"/>
            <a:chOff x="4499400" y="3170592"/>
            <a:chExt cx="4068900" cy="1725108"/>
          </a:xfrm>
        </p:grpSpPr>
        <p:sp>
          <p:nvSpPr>
            <p:cNvPr id="1632" name="Google Shape;1632;p23"/>
            <p:cNvSpPr txBox="1"/>
            <p:nvPr/>
          </p:nvSpPr>
          <p:spPr>
            <a:xfrm>
              <a:off x="5102900" y="3600475"/>
              <a:ext cx="3321000" cy="34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200">
                  <a:solidFill>
                    <a:schemeClr val="accent1"/>
                  </a:solidFill>
                  <a:latin typeface="Chau Philomene One"/>
                  <a:ea typeface="Chau Philomene One"/>
                  <a:cs typeface="Chau Philomene One"/>
                  <a:sym typeface="Chau Philomene One"/>
                </a:rPr>
                <a:t>Ethical Consideration</a:t>
              </a:r>
              <a:endParaRPr sz="2200">
                <a:solidFill>
                  <a:schemeClr val="accent1"/>
                </a:solidFill>
                <a:latin typeface="Chau Philomene One"/>
                <a:ea typeface="Chau Philomene One"/>
                <a:cs typeface="Chau Philomene One"/>
                <a:sym typeface="Chau Philomene One"/>
              </a:endParaRPr>
            </a:p>
          </p:txBody>
        </p:sp>
        <p:sp>
          <p:nvSpPr>
            <p:cNvPr id="1633" name="Google Shape;1633;p23"/>
            <p:cNvSpPr txBox="1"/>
            <p:nvPr/>
          </p:nvSpPr>
          <p:spPr>
            <a:xfrm>
              <a:off x="4499400" y="3911700"/>
              <a:ext cx="4068900" cy="984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2"/>
                  </a:solidFill>
                  <a:latin typeface="Catamaran"/>
                  <a:ea typeface="Catamaran"/>
                  <a:cs typeface="Catamaran"/>
                  <a:sym typeface="Catamaran"/>
                </a:rPr>
                <a:t>This project should not be</a:t>
              </a:r>
              <a:r>
                <a:rPr lang="en">
                  <a:solidFill>
                    <a:schemeClr val="accent2"/>
                  </a:solidFill>
                  <a:latin typeface="Catamaran"/>
                  <a:ea typeface="Catamaran"/>
                  <a:cs typeface="Catamaran"/>
                  <a:sym typeface="Catamaran"/>
                </a:rPr>
                <a:t> </a:t>
              </a:r>
              <a:r>
                <a:rPr lang="en">
                  <a:solidFill>
                    <a:schemeClr val="accent2"/>
                  </a:solidFill>
                  <a:latin typeface="Catamaran"/>
                  <a:ea typeface="Catamaran"/>
                  <a:cs typeface="Catamaran"/>
                  <a:sym typeface="Catamaran"/>
                </a:rPr>
                <a:t>sensationalist </a:t>
              </a:r>
              <a:r>
                <a:rPr lang="en">
                  <a:solidFill>
                    <a:schemeClr val="accent2"/>
                  </a:solidFill>
                  <a:latin typeface="Catamaran"/>
                  <a:ea typeface="Catamaran"/>
                  <a:cs typeface="Catamaran"/>
                  <a:sym typeface="Catamaran"/>
                </a:rPr>
                <a:t>and</a:t>
              </a:r>
              <a:r>
                <a:rPr lang="en">
                  <a:solidFill>
                    <a:schemeClr val="accent2"/>
                  </a:solidFill>
                  <a:latin typeface="Catamaran"/>
                  <a:ea typeface="Catamaran"/>
                  <a:cs typeface="Catamaran"/>
                  <a:sym typeface="Catamaran"/>
                </a:rPr>
                <a:t> exploitative of communities nor the issue itself. Rather, it should be informative over the matter of deforestation and gather the right attention</a:t>
              </a:r>
              <a:endParaRPr>
                <a:solidFill>
                  <a:schemeClr val="accent2"/>
                </a:solidFill>
                <a:latin typeface="Catamaran"/>
                <a:ea typeface="Catamaran"/>
                <a:cs typeface="Catamaran"/>
                <a:sym typeface="Catamaran"/>
              </a:endParaRPr>
            </a:p>
          </p:txBody>
        </p:sp>
        <p:sp>
          <p:nvSpPr>
            <p:cNvPr id="1634" name="Google Shape;1634;p23"/>
            <p:cNvSpPr txBox="1"/>
            <p:nvPr/>
          </p:nvSpPr>
          <p:spPr>
            <a:xfrm>
              <a:off x="7659300" y="3170592"/>
              <a:ext cx="764700" cy="52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600">
                  <a:solidFill>
                    <a:srgbClr val="F0D162"/>
                  </a:solidFill>
                  <a:latin typeface="Chau Philomene One"/>
                  <a:ea typeface="Chau Philomene One"/>
                  <a:cs typeface="Chau Philomene One"/>
                  <a:sym typeface="Chau Philomene One"/>
                </a:rPr>
                <a:t>04</a:t>
              </a:r>
              <a:endParaRPr sz="2600">
                <a:solidFill>
                  <a:srgbClr val="F0D162"/>
                </a:solidFill>
                <a:latin typeface="Chau Philomene One"/>
                <a:ea typeface="Chau Philomene One"/>
                <a:cs typeface="Chau Philomene One"/>
                <a:sym typeface="Chau Philomene One"/>
              </a:endParaRPr>
            </a:p>
          </p:txBody>
        </p:sp>
      </p:grpSp>
      <p:grpSp>
        <p:nvGrpSpPr>
          <p:cNvPr id="1635" name="Google Shape;1635;p23"/>
          <p:cNvGrpSpPr/>
          <p:nvPr/>
        </p:nvGrpSpPr>
        <p:grpSpPr>
          <a:xfrm>
            <a:off x="720000" y="3171504"/>
            <a:ext cx="2292000" cy="1514496"/>
            <a:chOff x="720000" y="3171504"/>
            <a:chExt cx="2292000" cy="1514496"/>
          </a:xfrm>
        </p:grpSpPr>
        <p:sp>
          <p:nvSpPr>
            <p:cNvPr id="1636" name="Google Shape;1636;p23"/>
            <p:cNvSpPr txBox="1"/>
            <p:nvPr/>
          </p:nvSpPr>
          <p:spPr>
            <a:xfrm>
              <a:off x="720000" y="3600475"/>
              <a:ext cx="22920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1"/>
                  </a:solidFill>
                  <a:latin typeface="Chau Philomene One"/>
                  <a:ea typeface="Chau Philomene One"/>
                  <a:cs typeface="Chau Philomene One"/>
                  <a:sym typeface="Chau Philomene One"/>
                </a:rPr>
                <a:t>Data </a:t>
              </a:r>
              <a:r>
                <a:rPr lang="en" sz="2200">
                  <a:solidFill>
                    <a:schemeClr val="accent1"/>
                  </a:solidFill>
                  <a:latin typeface="Chau Philomene One"/>
                  <a:ea typeface="Chau Philomene One"/>
                  <a:cs typeface="Chau Philomene One"/>
                  <a:sym typeface="Chau Philomene One"/>
                </a:rPr>
                <a:t>Discrepancies</a:t>
              </a:r>
              <a:endParaRPr sz="2200">
                <a:solidFill>
                  <a:schemeClr val="accent1"/>
                </a:solidFill>
                <a:latin typeface="Chau Philomene One"/>
                <a:ea typeface="Chau Philomene One"/>
                <a:cs typeface="Chau Philomene One"/>
                <a:sym typeface="Chau Philomene One"/>
              </a:endParaRPr>
            </a:p>
          </p:txBody>
        </p:sp>
        <p:sp>
          <p:nvSpPr>
            <p:cNvPr id="1637" name="Google Shape;1637;p23"/>
            <p:cNvSpPr txBox="1"/>
            <p:nvPr/>
          </p:nvSpPr>
          <p:spPr>
            <a:xfrm>
              <a:off x="720000" y="3911700"/>
              <a:ext cx="2148300" cy="7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Catamaran"/>
                  <a:ea typeface="Catamaran"/>
                  <a:cs typeface="Catamaran"/>
                  <a:sym typeface="Catamaran"/>
                </a:rPr>
                <a:t>Possible issues to do with data accuracy or even availability due to bias and varied data collection  </a:t>
              </a:r>
              <a:endParaRPr>
                <a:solidFill>
                  <a:schemeClr val="accent2"/>
                </a:solidFill>
                <a:latin typeface="Catamaran"/>
                <a:ea typeface="Catamaran"/>
                <a:cs typeface="Catamaran"/>
                <a:sym typeface="Catamaran"/>
              </a:endParaRPr>
            </a:p>
          </p:txBody>
        </p:sp>
        <p:sp>
          <p:nvSpPr>
            <p:cNvPr id="1638" name="Google Shape;1638;p23"/>
            <p:cNvSpPr txBox="1"/>
            <p:nvPr/>
          </p:nvSpPr>
          <p:spPr>
            <a:xfrm>
              <a:off x="720007" y="3171504"/>
              <a:ext cx="7647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F0D162"/>
                  </a:solidFill>
                  <a:latin typeface="Chau Philomene One"/>
                  <a:ea typeface="Chau Philomene One"/>
                  <a:cs typeface="Chau Philomene One"/>
                  <a:sym typeface="Chau Philomene One"/>
                </a:rPr>
                <a:t>03</a:t>
              </a:r>
              <a:endParaRPr sz="2600">
                <a:solidFill>
                  <a:srgbClr val="F0D162"/>
                </a:solidFill>
                <a:latin typeface="Chau Philomene One"/>
                <a:ea typeface="Chau Philomene One"/>
                <a:cs typeface="Chau Philomene One"/>
                <a:sym typeface="Chau Philomene One"/>
              </a:endParaRPr>
            </a:p>
          </p:txBody>
        </p:sp>
      </p:grpSp>
      <p:grpSp>
        <p:nvGrpSpPr>
          <p:cNvPr id="1639" name="Google Shape;1639;p23"/>
          <p:cNvGrpSpPr/>
          <p:nvPr/>
        </p:nvGrpSpPr>
        <p:grpSpPr>
          <a:xfrm>
            <a:off x="720000" y="1634175"/>
            <a:ext cx="1893300" cy="1235107"/>
            <a:chOff x="720000" y="1634175"/>
            <a:chExt cx="1893300" cy="1235107"/>
          </a:xfrm>
        </p:grpSpPr>
        <p:sp>
          <p:nvSpPr>
            <p:cNvPr id="1640" name="Google Shape;1640;p23"/>
            <p:cNvSpPr txBox="1"/>
            <p:nvPr/>
          </p:nvSpPr>
          <p:spPr>
            <a:xfrm>
              <a:off x="720000" y="2070250"/>
              <a:ext cx="18933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accent1"/>
                  </a:solidFill>
                  <a:latin typeface="Chau Philomene One"/>
                  <a:ea typeface="Chau Philomene One"/>
                  <a:cs typeface="Chau Philomene One"/>
                  <a:sym typeface="Chau Philomene One"/>
                </a:rPr>
                <a:t>Technical Ability</a:t>
              </a:r>
              <a:endParaRPr sz="1900">
                <a:solidFill>
                  <a:schemeClr val="accent1"/>
                </a:solidFill>
                <a:latin typeface="Chau Philomene One"/>
                <a:ea typeface="Chau Philomene One"/>
                <a:cs typeface="Chau Philomene One"/>
                <a:sym typeface="Chau Philomene One"/>
              </a:endParaRPr>
            </a:p>
          </p:txBody>
        </p:sp>
        <p:sp>
          <p:nvSpPr>
            <p:cNvPr id="1641" name="Google Shape;1641;p23"/>
            <p:cNvSpPr txBox="1"/>
            <p:nvPr/>
          </p:nvSpPr>
          <p:spPr>
            <a:xfrm>
              <a:off x="720000" y="2381482"/>
              <a:ext cx="18933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Catamaran"/>
                  <a:ea typeface="Catamaran"/>
                  <a:cs typeface="Catamaran"/>
                  <a:sym typeface="Catamaran"/>
                </a:rPr>
                <a:t>We aren’t the most confident with coding.</a:t>
              </a:r>
              <a:endParaRPr>
                <a:solidFill>
                  <a:schemeClr val="accent2"/>
                </a:solidFill>
                <a:latin typeface="Catamaran"/>
                <a:ea typeface="Catamaran"/>
                <a:cs typeface="Catamaran"/>
                <a:sym typeface="Catamaran"/>
              </a:endParaRPr>
            </a:p>
          </p:txBody>
        </p:sp>
        <p:sp>
          <p:nvSpPr>
            <p:cNvPr id="1642" name="Google Shape;1642;p23"/>
            <p:cNvSpPr txBox="1"/>
            <p:nvPr/>
          </p:nvSpPr>
          <p:spPr>
            <a:xfrm>
              <a:off x="720007" y="1634175"/>
              <a:ext cx="7647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F0D162"/>
                  </a:solidFill>
                  <a:latin typeface="Chau Philomene One"/>
                  <a:ea typeface="Chau Philomene One"/>
                  <a:cs typeface="Chau Philomene One"/>
                  <a:sym typeface="Chau Philomene One"/>
                </a:rPr>
                <a:t>01</a:t>
              </a:r>
              <a:endParaRPr sz="2600">
                <a:solidFill>
                  <a:srgbClr val="F0D162"/>
                </a:solidFill>
                <a:latin typeface="Chau Philomene One"/>
                <a:ea typeface="Chau Philomene One"/>
                <a:cs typeface="Chau Philomene One"/>
                <a:sym typeface="Chau Philomene One"/>
              </a:endParaRPr>
            </a:p>
          </p:txBody>
        </p:sp>
      </p:grpSp>
      <p:cxnSp>
        <p:nvCxnSpPr>
          <p:cNvPr id="1643" name="Google Shape;1643;p23"/>
          <p:cNvCxnSpPr>
            <a:stCxn id="1642" idx="3"/>
          </p:cNvCxnSpPr>
          <p:nvPr/>
        </p:nvCxnSpPr>
        <p:spPr>
          <a:xfrm>
            <a:off x="1484707" y="1898025"/>
            <a:ext cx="2377200" cy="488100"/>
          </a:xfrm>
          <a:prstGeom prst="bentConnector3">
            <a:avLst>
              <a:gd fmla="val 50000" name="adj1"/>
            </a:avLst>
          </a:prstGeom>
          <a:noFill/>
          <a:ln cap="flat" cmpd="sng" w="9525">
            <a:solidFill>
              <a:schemeClr val="accent2"/>
            </a:solidFill>
            <a:prstDash val="solid"/>
            <a:round/>
            <a:headEnd len="med" w="med" type="none"/>
            <a:tailEnd len="med" w="med" type="oval"/>
          </a:ln>
        </p:spPr>
      </p:cxnSp>
      <p:cxnSp>
        <p:nvCxnSpPr>
          <p:cNvPr id="1644" name="Google Shape;1644;p23"/>
          <p:cNvCxnSpPr>
            <a:stCxn id="1638" idx="3"/>
          </p:cNvCxnSpPr>
          <p:nvPr/>
        </p:nvCxnSpPr>
        <p:spPr>
          <a:xfrm>
            <a:off x="1484707" y="3435354"/>
            <a:ext cx="2724900" cy="984000"/>
          </a:xfrm>
          <a:prstGeom prst="bentConnector3">
            <a:avLst>
              <a:gd fmla="val 61830" name="adj1"/>
            </a:avLst>
          </a:prstGeom>
          <a:noFill/>
          <a:ln cap="flat" cmpd="sng" w="9525">
            <a:solidFill>
              <a:schemeClr val="accent2"/>
            </a:solidFill>
            <a:prstDash val="solid"/>
            <a:round/>
            <a:headEnd len="med" w="med" type="none"/>
            <a:tailEnd len="med" w="med" type="oval"/>
          </a:ln>
        </p:spPr>
      </p:cxnSp>
      <p:cxnSp>
        <p:nvCxnSpPr>
          <p:cNvPr id="1645" name="Google Shape;1645;p23"/>
          <p:cNvCxnSpPr>
            <a:stCxn id="1630" idx="1"/>
          </p:cNvCxnSpPr>
          <p:nvPr/>
        </p:nvCxnSpPr>
        <p:spPr>
          <a:xfrm flipH="1">
            <a:off x="4698900" y="1898938"/>
            <a:ext cx="2960400" cy="1330500"/>
          </a:xfrm>
          <a:prstGeom prst="bentConnector3">
            <a:avLst>
              <a:gd fmla="val 50000" name="adj1"/>
            </a:avLst>
          </a:prstGeom>
          <a:noFill/>
          <a:ln cap="flat" cmpd="sng" w="9525">
            <a:solidFill>
              <a:schemeClr val="accent2"/>
            </a:solidFill>
            <a:prstDash val="solid"/>
            <a:round/>
            <a:headEnd len="med" w="med" type="none"/>
            <a:tailEnd len="med" w="med" type="oval"/>
          </a:ln>
        </p:spPr>
      </p:cxnSp>
      <p:cxnSp>
        <p:nvCxnSpPr>
          <p:cNvPr id="1646" name="Google Shape;1646;p23"/>
          <p:cNvCxnSpPr>
            <a:stCxn id="1634" idx="1"/>
          </p:cNvCxnSpPr>
          <p:nvPr/>
        </p:nvCxnSpPr>
        <p:spPr>
          <a:xfrm flipH="1">
            <a:off x="4499400" y="3434442"/>
            <a:ext cx="3159900" cy="456900"/>
          </a:xfrm>
          <a:prstGeom prst="bentConnector3">
            <a:avLst>
              <a:gd fmla="val 72877" name="adj1"/>
            </a:avLst>
          </a:prstGeom>
          <a:noFill/>
          <a:ln cap="flat" cmpd="sng" w="9525">
            <a:solidFill>
              <a:schemeClr val="accent2"/>
            </a:solidFill>
            <a:prstDash val="solid"/>
            <a:round/>
            <a:headEnd len="med" w="med" type="none"/>
            <a:tailEnd len="med" w="med" type="oval"/>
          </a:ln>
        </p:spPr>
      </p:cxnSp>
      <p:grpSp>
        <p:nvGrpSpPr>
          <p:cNvPr id="1647" name="Google Shape;1647;p23"/>
          <p:cNvGrpSpPr/>
          <p:nvPr/>
        </p:nvGrpSpPr>
        <p:grpSpPr>
          <a:xfrm>
            <a:off x="3336469" y="536967"/>
            <a:ext cx="237873" cy="398964"/>
            <a:chOff x="269375" y="2251200"/>
            <a:chExt cx="203850" cy="301150"/>
          </a:xfrm>
        </p:grpSpPr>
        <p:sp>
          <p:nvSpPr>
            <p:cNvPr id="1648" name="Google Shape;1648;p23"/>
            <p:cNvSpPr/>
            <p:nvPr/>
          </p:nvSpPr>
          <p:spPr>
            <a:xfrm>
              <a:off x="269375" y="2251200"/>
              <a:ext cx="203850" cy="252450"/>
            </a:xfrm>
            <a:custGeom>
              <a:rect b="b" l="l" r="r" t="t"/>
              <a:pathLst>
                <a:path extrusionOk="0" h="10098" w="8154">
                  <a:moveTo>
                    <a:pt x="5254" y="3890"/>
                  </a:moveTo>
                  <a:cubicBezTo>
                    <a:pt x="5300" y="3890"/>
                    <a:pt x="5346" y="3897"/>
                    <a:pt x="5391" y="3913"/>
                  </a:cubicBezTo>
                  <a:cubicBezTo>
                    <a:pt x="5539" y="3979"/>
                    <a:pt x="5636" y="4123"/>
                    <a:pt x="5636" y="4271"/>
                  </a:cubicBezTo>
                  <a:cubicBezTo>
                    <a:pt x="5636" y="4497"/>
                    <a:pt x="5457" y="4661"/>
                    <a:pt x="5246" y="4661"/>
                  </a:cubicBezTo>
                  <a:cubicBezTo>
                    <a:pt x="5083" y="4661"/>
                    <a:pt x="4939" y="4564"/>
                    <a:pt x="4888" y="4431"/>
                  </a:cubicBezTo>
                  <a:cubicBezTo>
                    <a:pt x="4822" y="4287"/>
                    <a:pt x="4857" y="4108"/>
                    <a:pt x="4970" y="3995"/>
                  </a:cubicBezTo>
                  <a:cubicBezTo>
                    <a:pt x="5048" y="3927"/>
                    <a:pt x="5150" y="3890"/>
                    <a:pt x="5254" y="3890"/>
                  </a:cubicBezTo>
                  <a:close/>
                  <a:moveTo>
                    <a:pt x="2706" y="8166"/>
                  </a:moveTo>
                  <a:cubicBezTo>
                    <a:pt x="2757" y="8166"/>
                    <a:pt x="2808" y="8177"/>
                    <a:pt x="2858" y="8199"/>
                  </a:cubicBezTo>
                  <a:cubicBezTo>
                    <a:pt x="3006" y="8246"/>
                    <a:pt x="3103" y="8394"/>
                    <a:pt x="3103" y="8558"/>
                  </a:cubicBezTo>
                  <a:cubicBezTo>
                    <a:pt x="3103" y="8768"/>
                    <a:pt x="2924" y="8948"/>
                    <a:pt x="2713" y="8948"/>
                  </a:cubicBezTo>
                  <a:cubicBezTo>
                    <a:pt x="2565" y="8948"/>
                    <a:pt x="2421" y="8850"/>
                    <a:pt x="2355" y="8702"/>
                  </a:cubicBezTo>
                  <a:cubicBezTo>
                    <a:pt x="2289" y="8558"/>
                    <a:pt x="2324" y="8394"/>
                    <a:pt x="2437" y="8281"/>
                  </a:cubicBezTo>
                  <a:cubicBezTo>
                    <a:pt x="2511" y="8207"/>
                    <a:pt x="2608" y="8166"/>
                    <a:pt x="2706" y="8166"/>
                  </a:cubicBezTo>
                  <a:close/>
                  <a:moveTo>
                    <a:pt x="4272" y="0"/>
                  </a:moveTo>
                  <a:cubicBezTo>
                    <a:pt x="4272" y="0"/>
                    <a:pt x="4077" y="390"/>
                    <a:pt x="2713" y="974"/>
                  </a:cubicBezTo>
                  <a:cubicBezTo>
                    <a:pt x="2776" y="1949"/>
                    <a:pt x="3575" y="3118"/>
                    <a:pt x="2518" y="3118"/>
                  </a:cubicBezTo>
                  <a:cubicBezTo>
                    <a:pt x="1934" y="3118"/>
                    <a:pt x="1770" y="2225"/>
                    <a:pt x="1739" y="1493"/>
                  </a:cubicBezTo>
                  <a:cubicBezTo>
                    <a:pt x="1217" y="1882"/>
                    <a:pt x="796" y="2385"/>
                    <a:pt x="535" y="2985"/>
                  </a:cubicBezTo>
                  <a:cubicBezTo>
                    <a:pt x="749" y="3652"/>
                    <a:pt x="1170" y="4252"/>
                    <a:pt x="1739" y="4661"/>
                  </a:cubicBezTo>
                  <a:cubicBezTo>
                    <a:pt x="2462" y="5177"/>
                    <a:pt x="2317" y="5688"/>
                    <a:pt x="1764" y="5688"/>
                  </a:cubicBezTo>
                  <a:cubicBezTo>
                    <a:pt x="1360" y="5688"/>
                    <a:pt x="740" y="5416"/>
                    <a:pt x="83" y="4677"/>
                  </a:cubicBezTo>
                  <a:cubicBezTo>
                    <a:pt x="17" y="5129"/>
                    <a:pt x="1" y="5569"/>
                    <a:pt x="1" y="6025"/>
                  </a:cubicBezTo>
                  <a:lnTo>
                    <a:pt x="1" y="6543"/>
                  </a:lnTo>
                  <a:cubicBezTo>
                    <a:pt x="406" y="6851"/>
                    <a:pt x="862" y="7077"/>
                    <a:pt x="1349" y="7194"/>
                  </a:cubicBezTo>
                  <a:cubicBezTo>
                    <a:pt x="2094" y="7318"/>
                    <a:pt x="1976" y="8218"/>
                    <a:pt x="1094" y="8218"/>
                  </a:cubicBezTo>
                  <a:cubicBezTo>
                    <a:pt x="840" y="8218"/>
                    <a:pt x="523" y="8143"/>
                    <a:pt x="145" y="7954"/>
                  </a:cubicBezTo>
                  <a:lnTo>
                    <a:pt x="145" y="7954"/>
                  </a:lnTo>
                  <a:cubicBezTo>
                    <a:pt x="391" y="9318"/>
                    <a:pt x="909" y="10097"/>
                    <a:pt x="1739" y="10097"/>
                  </a:cubicBezTo>
                  <a:cubicBezTo>
                    <a:pt x="3493" y="10097"/>
                    <a:pt x="4077" y="9143"/>
                    <a:pt x="4077" y="9143"/>
                  </a:cubicBezTo>
                  <a:cubicBezTo>
                    <a:pt x="4077" y="9143"/>
                    <a:pt x="4662" y="10097"/>
                    <a:pt x="6416" y="10097"/>
                  </a:cubicBezTo>
                  <a:cubicBezTo>
                    <a:pt x="7179" y="10097"/>
                    <a:pt x="7698" y="9415"/>
                    <a:pt x="7959" y="8231"/>
                  </a:cubicBezTo>
                  <a:lnTo>
                    <a:pt x="7959" y="8231"/>
                  </a:lnTo>
                  <a:cubicBezTo>
                    <a:pt x="7660" y="8276"/>
                    <a:pt x="7397" y="8296"/>
                    <a:pt x="7167" y="8296"/>
                  </a:cubicBezTo>
                  <a:cubicBezTo>
                    <a:pt x="5427" y="8296"/>
                    <a:pt x="5577" y="7150"/>
                    <a:pt x="6198" y="7150"/>
                  </a:cubicBezTo>
                  <a:cubicBezTo>
                    <a:pt x="6266" y="7150"/>
                    <a:pt x="6339" y="7164"/>
                    <a:pt x="6416" y="7194"/>
                  </a:cubicBezTo>
                  <a:cubicBezTo>
                    <a:pt x="6572" y="7259"/>
                    <a:pt x="6751" y="7286"/>
                    <a:pt x="6942" y="7286"/>
                  </a:cubicBezTo>
                  <a:cubicBezTo>
                    <a:pt x="7325" y="7286"/>
                    <a:pt x="7751" y="7176"/>
                    <a:pt x="8119" y="7046"/>
                  </a:cubicBezTo>
                  <a:cubicBezTo>
                    <a:pt x="8154" y="6722"/>
                    <a:pt x="8154" y="6380"/>
                    <a:pt x="8154" y="6025"/>
                  </a:cubicBezTo>
                  <a:cubicBezTo>
                    <a:pt x="8154" y="5748"/>
                    <a:pt x="8134" y="5472"/>
                    <a:pt x="8103" y="5210"/>
                  </a:cubicBezTo>
                  <a:cubicBezTo>
                    <a:pt x="7713" y="5585"/>
                    <a:pt x="7226" y="5943"/>
                    <a:pt x="6805" y="6025"/>
                  </a:cubicBezTo>
                  <a:cubicBezTo>
                    <a:pt x="6730" y="6040"/>
                    <a:pt x="6660" y="6047"/>
                    <a:pt x="6594" y="6047"/>
                  </a:cubicBezTo>
                  <a:cubicBezTo>
                    <a:pt x="5808" y="6047"/>
                    <a:pt x="5711" y="5051"/>
                    <a:pt x="6610" y="5051"/>
                  </a:cubicBezTo>
                  <a:cubicBezTo>
                    <a:pt x="7129" y="5051"/>
                    <a:pt x="7550" y="4528"/>
                    <a:pt x="7811" y="4057"/>
                  </a:cubicBezTo>
                  <a:cubicBezTo>
                    <a:pt x="7616" y="3554"/>
                    <a:pt x="7374" y="3051"/>
                    <a:pt x="7062" y="2595"/>
                  </a:cubicBezTo>
                  <a:cubicBezTo>
                    <a:pt x="6617" y="3185"/>
                    <a:pt x="6198" y="3395"/>
                    <a:pt x="5895" y="3395"/>
                  </a:cubicBezTo>
                  <a:cubicBezTo>
                    <a:pt x="5436" y="3395"/>
                    <a:pt x="5244" y="2913"/>
                    <a:pt x="5636" y="2533"/>
                  </a:cubicBezTo>
                  <a:cubicBezTo>
                    <a:pt x="5893" y="2256"/>
                    <a:pt x="6108" y="1949"/>
                    <a:pt x="6267" y="1606"/>
                  </a:cubicBezTo>
                  <a:cubicBezTo>
                    <a:pt x="5683" y="974"/>
                    <a:pt x="5001" y="437"/>
                    <a:pt x="427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3"/>
            <p:cNvSpPr/>
            <p:nvPr/>
          </p:nvSpPr>
          <p:spPr>
            <a:xfrm>
              <a:off x="366425" y="2295025"/>
              <a:ext cx="9775" cy="257325"/>
            </a:xfrm>
            <a:custGeom>
              <a:rect b="b" l="l" r="r" t="t"/>
              <a:pathLst>
                <a:path extrusionOk="0" h="10293" w="391">
                  <a:moveTo>
                    <a:pt x="195" y="1"/>
                  </a:moveTo>
                  <a:cubicBezTo>
                    <a:pt x="82" y="1"/>
                    <a:pt x="0" y="83"/>
                    <a:pt x="0" y="196"/>
                  </a:cubicBezTo>
                  <a:lnTo>
                    <a:pt x="0" y="10098"/>
                  </a:lnTo>
                  <a:cubicBezTo>
                    <a:pt x="0" y="10215"/>
                    <a:pt x="82" y="10293"/>
                    <a:pt x="195" y="10293"/>
                  </a:cubicBezTo>
                  <a:cubicBezTo>
                    <a:pt x="308" y="10293"/>
                    <a:pt x="390" y="10215"/>
                    <a:pt x="390" y="10098"/>
                  </a:cubicBezTo>
                  <a:lnTo>
                    <a:pt x="390" y="196"/>
                  </a:lnTo>
                  <a:cubicBezTo>
                    <a:pt x="390" y="83"/>
                    <a:pt x="308" y="1"/>
                    <a:pt x="195"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3"/>
            <p:cNvSpPr/>
            <p:nvPr/>
          </p:nvSpPr>
          <p:spPr>
            <a:xfrm>
              <a:off x="337200" y="2421100"/>
              <a:ext cx="24775" cy="19700"/>
            </a:xfrm>
            <a:custGeom>
              <a:rect b="b" l="l" r="r" t="t"/>
              <a:pathLst>
                <a:path extrusionOk="0" h="788" w="991">
                  <a:moveTo>
                    <a:pt x="201" y="1"/>
                  </a:moveTo>
                  <a:cubicBezTo>
                    <a:pt x="188" y="1"/>
                    <a:pt x="174" y="3"/>
                    <a:pt x="160" y="8"/>
                  </a:cubicBezTo>
                  <a:cubicBezTo>
                    <a:pt x="113" y="24"/>
                    <a:pt x="63" y="40"/>
                    <a:pt x="32" y="86"/>
                  </a:cubicBezTo>
                  <a:cubicBezTo>
                    <a:pt x="0" y="137"/>
                    <a:pt x="0" y="184"/>
                    <a:pt x="0" y="234"/>
                  </a:cubicBezTo>
                  <a:cubicBezTo>
                    <a:pt x="16" y="281"/>
                    <a:pt x="47" y="332"/>
                    <a:pt x="98" y="363"/>
                  </a:cubicBezTo>
                  <a:lnTo>
                    <a:pt x="667" y="753"/>
                  </a:lnTo>
                  <a:cubicBezTo>
                    <a:pt x="698" y="768"/>
                    <a:pt x="745" y="788"/>
                    <a:pt x="780" y="788"/>
                  </a:cubicBezTo>
                  <a:cubicBezTo>
                    <a:pt x="862" y="788"/>
                    <a:pt x="940" y="721"/>
                    <a:pt x="975" y="640"/>
                  </a:cubicBezTo>
                  <a:cubicBezTo>
                    <a:pt x="990" y="558"/>
                    <a:pt x="959" y="476"/>
                    <a:pt x="893" y="429"/>
                  </a:cubicBezTo>
                  <a:lnTo>
                    <a:pt x="308" y="40"/>
                  </a:lnTo>
                  <a:cubicBezTo>
                    <a:pt x="272" y="17"/>
                    <a:pt x="237" y="1"/>
                    <a:pt x="201"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3"/>
            <p:cNvSpPr/>
            <p:nvPr/>
          </p:nvSpPr>
          <p:spPr>
            <a:xfrm>
              <a:off x="380650" y="2421100"/>
              <a:ext cx="24775" cy="19700"/>
            </a:xfrm>
            <a:custGeom>
              <a:rect b="b" l="l" r="r" t="t"/>
              <a:pathLst>
                <a:path extrusionOk="0" h="788" w="991">
                  <a:moveTo>
                    <a:pt x="787" y="1"/>
                  </a:moveTo>
                  <a:cubicBezTo>
                    <a:pt x="752" y="1"/>
                    <a:pt x="716" y="17"/>
                    <a:pt x="682" y="40"/>
                  </a:cubicBezTo>
                  <a:lnTo>
                    <a:pt x="98" y="429"/>
                  </a:lnTo>
                  <a:cubicBezTo>
                    <a:pt x="32" y="476"/>
                    <a:pt x="0" y="558"/>
                    <a:pt x="16" y="640"/>
                  </a:cubicBezTo>
                  <a:cubicBezTo>
                    <a:pt x="47" y="721"/>
                    <a:pt x="129" y="788"/>
                    <a:pt x="211" y="788"/>
                  </a:cubicBezTo>
                  <a:cubicBezTo>
                    <a:pt x="242" y="788"/>
                    <a:pt x="293" y="768"/>
                    <a:pt x="324" y="753"/>
                  </a:cubicBezTo>
                  <a:lnTo>
                    <a:pt x="893" y="363"/>
                  </a:lnTo>
                  <a:cubicBezTo>
                    <a:pt x="940" y="332"/>
                    <a:pt x="975" y="281"/>
                    <a:pt x="990" y="234"/>
                  </a:cubicBezTo>
                  <a:cubicBezTo>
                    <a:pt x="990" y="184"/>
                    <a:pt x="990" y="137"/>
                    <a:pt x="955" y="86"/>
                  </a:cubicBezTo>
                  <a:cubicBezTo>
                    <a:pt x="924" y="40"/>
                    <a:pt x="877" y="24"/>
                    <a:pt x="827" y="8"/>
                  </a:cubicBezTo>
                  <a:cubicBezTo>
                    <a:pt x="814" y="3"/>
                    <a:pt x="800" y="1"/>
                    <a:pt x="78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3"/>
            <p:cNvSpPr/>
            <p:nvPr/>
          </p:nvSpPr>
          <p:spPr>
            <a:xfrm>
              <a:off x="337200" y="2382325"/>
              <a:ext cx="24775" cy="19500"/>
            </a:xfrm>
            <a:custGeom>
              <a:rect b="b" l="l" r="r" t="t"/>
              <a:pathLst>
                <a:path extrusionOk="0" h="780" w="991">
                  <a:moveTo>
                    <a:pt x="160" y="1"/>
                  </a:moveTo>
                  <a:cubicBezTo>
                    <a:pt x="113" y="16"/>
                    <a:pt x="63" y="47"/>
                    <a:pt x="32" y="78"/>
                  </a:cubicBezTo>
                  <a:cubicBezTo>
                    <a:pt x="0" y="129"/>
                    <a:pt x="0" y="176"/>
                    <a:pt x="0" y="227"/>
                  </a:cubicBezTo>
                  <a:cubicBezTo>
                    <a:pt x="16" y="293"/>
                    <a:pt x="47" y="324"/>
                    <a:pt x="98" y="355"/>
                  </a:cubicBezTo>
                  <a:lnTo>
                    <a:pt x="667" y="745"/>
                  </a:lnTo>
                  <a:cubicBezTo>
                    <a:pt x="698" y="760"/>
                    <a:pt x="745" y="780"/>
                    <a:pt x="780" y="780"/>
                  </a:cubicBezTo>
                  <a:cubicBezTo>
                    <a:pt x="862" y="780"/>
                    <a:pt x="940" y="729"/>
                    <a:pt x="975" y="647"/>
                  </a:cubicBezTo>
                  <a:cubicBezTo>
                    <a:pt x="990" y="566"/>
                    <a:pt x="959" y="468"/>
                    <a:pt x="893" y="421"/>
                  </a:cubicBezTo>
                  <a:lnTo>
                    <a:pt x="308" y="32"/>
                  </a:lnTo>
                  <a:cubicBezTo>
                    <a:pt x="258" y="1"/>
                    <a:pt x="211" y="1"/>
                    <a:pt x="16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3"/>
            <p:cNvSpPr/>
            <p:nvPr/>
          </p:nvSpPr>
          <p:spPr>
            <a:xfrm>
              <a:off x="380650" y="2382325"/>
              <a:ext cx="24775" cy="19500"/>
            </a:xfrm>
            <a:custGeom>
              <a:rect b="b" l="l" r="r" t="t"/>
              <a:pathLst>
                <a:path extrusionOk="0" h="780" w="991">
                  <a:moveTo>
                    <a:pt x="827" y="1"/>
                  </a:moveTo>
                  <a:cubicBezTo>
                    <a:pt x="780" y="1"/>
                    <a:pt x="729" y="1"/>
                    <a:pt x="682" y="32"/>
                  </a:cubicBezTo>
                  <a:lnTo>
                    <a:pt x="98" y="421"/>
                  </a:lnTo>
                  <a:cubicBezTo>
                    <a:pt x="32" y="468"/>
                    <a:pt x="0" y="566"/>
                    <a:pt x="16" y="647"/>
                  </a:cubicBezTo>
                  <a:cubicBezTo>
                    <a:pt x="47" y="729"/>
                    <a:pt x="129" y="780"/>
                    <a:pt x="211" y="780"/>
                  </a:cubicBezTo>
                  <a:cubicBezTo>
                    <a:pt x="242" y="780"/>
                    <a:pt x="293" y="760"/>
                    <a:pt x="324" y="745"/>
                  </a:cubicBezTo>
                  <a:lnTo>
                    <a:pt x="893" y="355"/>
                  </a:lnTo>
                  <a:cubicBezTo>
                    <a:pt x="940" y="324"/>
                    <a:pt x="975" y="293"/>
                    <a:pt x="990" y="227"/>
                  </a:cubicBezTo>
                  <a:cubicBezTo>
                    <a:pt x="990" y="176"/>
                    <a:pt x="990" y="129"/>
                    <a:pt x="955" y="78"/>
                  </a:cubicBezTo>
                  <a:cubicBezTo>
                    <a:pt x="924" y="47"/>
                    <a:pt x="877" y="16"/>
                    <a:pt x="82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23"/>
          <p:cNvGrpSpPr/>
          <p:nvPr/>
        </p:nvGrpSpPr>
        <p:grpSpPr>
          <a:xfrm>
            <a:off x="5542519" y="536967"/>
            <a:ext cx="237873" cy="398964"/>
            <a:chOff x="269375" y="2251200"/>
            <a:chExt cx="203850" cy="301150"/>
          </a:xfrm>
        </p:grpSpPr>
        <p:sp>
          <p:nvSpPr>
            <p:cNvPr id="1655" name="Google Shape;1655;p23"/>
            <p:cNvSpPr/>
            <p:nvPr/>
          </p:nvSpPr>
          <p:spPr>
            <a:xfrm>
              <a:off x="269375" y="2251200"/>
              <a:ext cx="203850" cy="252450"/>
            </a:xfrm>
            <a:custGeom>
              <a:rect b="b" l="l" r="r" t="t"/>
              <a:pathLst>
                <a:path extrusionOk="0" h="10098" w="8154">
                  <a:moveTo>
                    <a:pt x="5254" y="3890"/>
                  </a:moveTo>
                  <a:cubicBezTo>
                    <a:pt x="5300" y="3890"/>
                    <a:pt x="5346" y="3897"/>
                    <a:pt x="5391" y="3913"/>
                  </a:cubicBezTo>
                  <a:cubicBezTo>
                    <a:pt x="5539" y="3979"/>
                    <a:pt x="5636" y="4123"/>
                    <a:pt x="5636" y="4271"/>
                  </a:cubicBezTo>
                  <a:cubicBezTo>
                    <a:pt x="5636" y="4497"/>
                    <a:pt x="5457" y="4661"/>
                    <a:pt x="5246" y="4661"/>
                  </a:cubicBezTo>
                  <a:cubicBezTo>
                    <a:pt x="5083" y="4661"/>
                    <a:pt x="4939" y="4564"/>
                    <a:pt x="4888" y="4431"/>
                  </a:cubicBezTo>
                  <a:cubicBezTo>
                    <a:pt x="4822" y="4287"/>
                    <a:pt x="4857" y="4108"/>
                    <a:pt x="4970" y="3995"/>
                  </a:cubicBezTo>
                  <a:cubicBezTo>
                    <a:pt x="5048" y="3927"/>
                    <a:pt x="5150" y="3890"/>
                    <a:pt x="5254" y="3890"/>
                  </a:cubicBezTo>
                  <a:close/>
                  <a:moveTo>
                    <a:pt x="2706" y="8166"/>
                  </a:moveTo>
                  <a:cubicBezTo>
                    <a:pt x="2757" y="8166"/>
                    <a:pt x="2808" y="8177"/>
                    <a:pt x="2858" y="8199"/>
                  </a:cubicBezTo>
                  <a:cubicBezTo>
                    <a:pt x="3006" y="8246"/>
                    <a:pt x="3103" y="8394"/>
                    <a:pt x="3103" y="8558"/>
                  </a:cubicBezTo>
                  <a:cubicBezTo>
                    <a:pt x="3103" y="8768"/>
                    <a:pt x="2924" y="8948"/>
                    <a:pt x="2713" y="8948"/>
                  </a:cubicBezTo>
                  <a:cubicBezTo>
                    <a:pt x="2565" y="8948"/>
                    <a:pt x="2421" y="8850"/>
                    <a:pt x="2355" y="8702"/>
                  </a:cubicBezTo>
                  <a:cubicBezTo>
                    <a:pt x="2289" y="8558"/>
                    <a:pt x="2324" y="8394"/>
                    <a:pt x="2437" y="8281"/>
                  </a:cubicBezTo>
                  <a:cubicBezTo>
                    <a:pt x="2511" y="8207"/>
                    <a:pt x="2608" y="8166"/>
                    <a:pt x="2706" y="8166"/>
                  </a:cubicBezTo>
                  <a:close/>
                  <a:moveTo>
                    <a:pt x="4272" y="0"/>
                  </a:moveTo>
                  <a:cubicBezTo>
                    <a:pt x="4272" y="0"/>
                    <a:pt x="4077" y="390"/>
                    <a:pt x="2713" y="974"/>
                  </a:cubicBezTo>
                  <a:cubicBezTo>
                    <a:pt x="2776" y="1949"/>
                    <a:pt x="3575" y="3118"/>
                    <a:pt x="2518" y="3118"/>
                  </a:cubicBezTo>
                  <a:cubicBezTo>
                    <a:pt x="1934" y="3118"/>
                    <a:pt x="1770" y="2225"/>
                    <a:pt x="1739" y="1493"/>
                  </a:cubicBezTo>
                  <a:cubicBezTo>
                    <a:pt x="1217" y="1882"/>
                    <a:pt x="796" y="2385"/>
                    <a:pt x="535" y="2985"/>
                  </a:cubicBezTo>
                  <a:cubicBezTo>
                    <a:pt x="749" y="3652"/>
                    <a:pt x="1170" y="4252"/>
                    <a:pt x="1739" y="4661"/>
                  </a:cubicBezTo>
                  <a:cubicBezTo>
                    <a:pt x="2462" y="5177"/>
                    <a:pt x="2317" y="5688"/>
                    <a:pt x="1764" y="5688"/>
                  </a:cubicBezTo>
                  <a:cubicBezTo>
                    <a:pt x="1360" y="5688"/>
                    <a:pt x="740" y="5416"/>
                    <a:pt x="83" y="4677"/>
                  </a:cubicBezTo>
                  <a:cubicBezTo>
                    <a:pt x="17" y="5129"/>
                    <a:pt x="1" y="5569"/>
                    <a:pt x="1" y="6025"/>
                  </a:cubicBezTo>
                  <a:lnTo>
                    <a:pt x="1" y="6543"/>
                  </a:lnTo>
                  <a:cubicBezTo>
                    <a:pt x="406" y="6851"/>
                    <a:pt x="862" y="7077"/>
                    <a:pt x="1349" y="7194"/>
                  </a:cubicBezTo>
                  <a:cubicBezTo>
                    <a:pt x="2094" y="7318"/>
                    <a:pt x="1976" y="8218"/>
                    <a:pt x="1094" y="8218"/>
                  </a:cubicBezTo>
                  <a:cubicBezTo>
                    <a:pt x="840" y="8218"/>
                    <a:pt x="523" y="8143"/>
                    <a:pt x="145" y="7954"/>
                  </a:cubicBezTo>
                  <a:lnTo>
                    <a:pt x="145" y="7954"/>
                  </a:lnTo>
                  <a:cubicBezTo>
                    <a:pt x="391" y="9318"/>
                    <a:pt x="909" y="10097"/>
                    <a:pt x="1739" y="10097"/>
                  </a:cubicBezTo>
                  <a:cubicBezTo>
                    <a:pt x="3493" y="10097"/>
                    <a:pt x="4077" y="9143"/>
                    <a:pt x="4077" y="9143"/>
                  </a:cubicBezTo>
                  <a:cubicBezTo>
                    <a:pt x="4077" y="9143"/>
                    <a:pt x="4662" y="10097"/>
                    <a:pt x="6416" y="10097"/>
                  </a:cubicBezTo>
                  <a:cubicBezTo>
                    <a:pt x="7179" y="10097"/>
                    <a:pt x="7698" y="9415"/>
                    <a:pt x="7959" y="8231"/>
                  </a:cubicBezTo>
                  <a:lnTo>
                    <a:pt x="7959" y="8231"/>
                  </a:lnTo>
                  <a:cubicBezTo>
                    <a:pt x="7660" y="8276"/>
                    <a:pt x="7397" y="8296"/>
                    <a:pt x="7167" y="8296"/>
                  </a:cubicBezTo>
                  <a:cubicBezTo>
                    <a:pt x="5427" y="8296"/>
                    <a:pt x="5577" y="7150"/>
                    <a:pt x="6198" y="7150"/>
                  </a:cubicBezTo>
                  <a:cubicBezTo>
                    <a:pt x="6266" y="7150"/>
                    <a:pt x="6339" y="7164"/>
                    <a:pt x="6416" y="7194"/>
                  </a:cubicBezTo>
                  <a:cubicBezTo>
                    <a:pt x="6572" y="7259"/>
                    <a:pt x="6751" y="7286"/>
                    <a:pt x="6942" y="7286"/>
                  </a:cubicBezTo>
                  <a:cubicBezTo>
                    <a:pt x="7325" y="7286"/>
                    <a:pt x="7751" y="7176"/>
                    <a:pt x="8119" y="7046"/>
                  </a:cubicBezTo>
                  <a:cubicBezTo>
                    <a:pt x="8154" y="6722"/>
                    <a:pt x="8154" y="6380"/>
                    <a:pt x="8154" y="6025"/>
                  </a:cubicBezTo>
                  <a:cubicBezTo>
                    <a:pt x="8154" y="5748"/>
                    <a:pt x="8134" y="5472"/>
                    <a:pt x="8103" y="5210"/>
                  </a:cubicBezTo>
                  <a:cubicBezTo>
                    <a:pt x="7713" y="5585"/>
                    <a:pt x="7226" y="5943"/>
                    <a:pt x="6805" y="6025"/>
                  </a:cubicBezTo>
                  <a:cubicBezTo>
                    <a:pt x="6730" y="6040"/>
                    <a:pt x="6660" y="6047"/>
                    <a:pt x="6594" y="6047"/>
                  </a:cubicBezTo>
                  <a:cubicBezTo>
                    <a:pt x="5808" y="6047"/>
                    <a:pt x="5711" y="5051"/>
                    <a:pt x="6610" y="5051"/>
                  </a:cubicBezTo>
                  <a:cubicBezTo>
                    <a:pt x="7129" y="5051"/>
                    <a:pt x="7550" y="4528"/>
                    <a:pt x="7811" y="4057"/>
                  </a:cubicBezTo>
                  <a:cubicBezTo>
                    <a:pt x="7616" y="3554"/>
                    <a:pt x="7374" y="3051"/>
                    <a:pt x="7062" y="2595"/>
                  </a:cubicBezTo>
                  <a:cubicBezTo>
                    <a:pt x="6617" y="3185"/>
                    <a:pt x="6198" y="3395"/>
                    <a:pt x="5895" y="3395"/>
                  </a:cubicBezTo>
                  <a:cubicBezTo>
                    <a:pt x="5436" y="3395"/>
                    <a:pt x="5244" y="2913"/>
                    <a:pt x="5636" y="2533"/>
                  </a:cubicBezTo>
                  <a:cubicBezTo>
                    <a:pt x="5893" y="2256"/>
                    <a:pt x="6108" y="1949"/>
                    <a:pt x="6267" y="1606"/>
                  </a:cubicBezTo>
                  <a:cubicBezTo>
                    <a:pt x="5683" y="974"/>
                    <a:pt x="5001" y="437"/>
                    <a:pt x="427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3"/>
            <p:cNvSpPr/>
            <p:nvPr/>
          </p:nvSpPr>
          <p:spPr>
            <a:xfrm>
              <a:off x="366425" y="2295025"/>
              <a:ext cx="9775" cy="257325"/>
            </a:xfrm>
            <a:custGeom>
              <a:rect b="b" l="l" r="r" t="t"/>
              <a:pathLst>
                <a:path extrusionOk="0" h="10293" w="391">
                  <a:moveTo>
                    <a:pt x="195" y="1"/>
                  </a:moveTo>
                  <a:cubicBezTo>
                    <a:pt x="82" y="1"/>
                    <a:pt x="0" y="83"/>
                    <a:pt x="0" y="196"/>
                  </a:cubicBezTo>
                  <a:lnTo>
                    <a:pt x="0" y="10098"/>
                  </a:lnTo>
                  <a:cubicBezTo>
                    <a:pt x="0" y="10215"/>
                    <a:pt x="82" y="10293"/>
                    <a:pt x="195" y="10293"/>
                  </a:cubicBezTo>
                  <a:cubicBezTo>
                    <a:pt x="308" y="10293"/>
                    <a:pt x="390" y="10215"/>
                    <a:pt x="390" y="10098"/>
                  </a:cubicBezTo>
                  <a:lnTo>
                    <a:pt x="390" y="196"/>
                  </a:lnTo>
                  <a:cubicBezTo>
                    <a:pt x="390" y="83"/>
                    <a:pt x="308" y="1"/>
                    <a:pt x="195"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3"/>
            <p:cNvSpPr/>
            <p:nvPr/>
          </p:nvSpPr>
          <p:spPr>
            <a:xfrm>
              <a:off x="337200" y="2421100"/>
              <a:ext cx="24775" cy="19700"/>
            </a:xfrm>
            <a:custGeom>
              <a:rect b="b" l="l" r="r" t="t"/>
              <a:pathLst>
                <a:path extrusionOk="0" h="788" w="991">
                  <a:moveTo>
                    <a:pt x="201" y="1"/>
                  </a:moveTo>
                  <a:cubicBezTo>
                    <a:pt x="188" y="1"/>
                    <a:pt x="174" y="3"/>
                    <a:pt x="160" y="8"/>
                  </a:cubicBezTo>
                  <a:cubicBezTo>
                    <a:pt x="113" y="24"/>
                    <a:pt x="63" y="40"/>
                    <a:pt x="32" y="86"/>
                  </a:cubicBezTo>
                  <a:cubicBezTo>
                    <a:pt x="0" y="137"/>
                    <a:pt x="0" y="184"/>
                    <a:pt x="0" y="234"/>
                  </a:cubicBezTo>
                  <a:cubicBezTo>
                    <a:pt x="16" y="281"/>
                    <a:pt x="47" y="332"/>
                    <a:pt x="98" y="363"/>
                  </a:cubicBezTo>
                  <a:lnTo>
                    <a:pt x="667" y="753"/>
                  </a:lnTo>
                  <a:cubicBezTo>
                    <a:pt x="698" y="768"/>
                    <a:pt x="745" y="788"/>
                    <a:pt x="780" y="788"/>
                  </a:cubicBezTo>
                  <a:cubicBezTo>
                    <a:pt x="862" y="788"/>
                    <a:pt x="940" y="721"/>
                    <a:pt x="975" y="640"/>
                  </a:cubicBezTo>
                  <a:cubicBezTo>
                    <a:pt x="990" y="558"/>
                    <a:pt x="959" y="476"/>
                    <a:pt x="893" y="429"/>
                  </a:cubicBezTo>
                  <a:lnTo>
                    <a:pt x="308" y="40"/>
                  </a:lnTo>
                  <a:cubicBezTo>
                    <a:pt x="272" y="17"/>
                    <a:pt x="237" y="1"/>
                    <a:pt x="201"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3"/>
            <p:cNvSpPr/>
            <p:nvPr/>
          </p:nvSpPr>
          <p:spPr>
            <a:xfrm>
              <a:off x="380650" y="2421100"/>
              <a:ext cx="24775" cy="19700"/>
            </a:xfrm>
            <a:custGeom>
              <a:rect b="b" l="l" r="r" t="t"/>
              <a:pathLst>
                <a:path extrusionOk="0" h="788" w="991">
                  <a:moveTo>
                    <a:pt x="787" y="1"/>
                  </a:moveTo>
                  <a:cubicBezTo>
                    <a:pt x="752" y="1"/>
                    <a:pt x="716" y="17"/>
                    <a:pt x="682" y="40"/>
                  </a:cubicBezTo>
                  <a:lnTo>
                    <a:pt x="98" y="429"/>
                  </a:lnTo>
                  <a:cubicBezTo>
                    <a:pt x="32" y="476"/>
                    <a:pt x="0" y="558"/>
                    <a:pt x="16" y="640"/>
                  </a:cubicBezTo>
                  <a:cubicBezTo>
                    <a:pt x="47" y="721"/>
                    <a:pt x="129" y="788"/>
                    <a:pt x="211" y="788"/>
                  </a:cubicBezTo>
                  <a:cubicBezTo>
                    <a:pt x="242" y="788"/>
                    <a:pt x="293" y="768"/>
                    <a:pt x="324" y="753"/>
                  </a:cubicBezTo>
                  <a:lnTo>
                    <a:pt x="893" y="363"/>
                  </a:lnTo>
                  <a:cubicBezTo>
                    <a:pt x="940" y="332"/>
                    <a:pt x="975" y="281"/>
                    <a:pt x="990" y="234"/>
                  </a:cubicBezTo>
                  <a:cubicBezTo>
                    <a:pt x="990" y="184"/>
                    <a:pt x="990" y="137"/>
                    <a:pt x="955" y="86"/>
                  </a:cubicBezTo>
                  <a:cubicBezTo>
                    <a:pt x="924" y="40"/>
                    <a:pt x="877" y="24"/>
                    <a:pt x="827" y="8"/>
                  </a:cubicBezTo>
                  <a:cubicBezTo>
                    <a:pt x="814" y="3"/>
                    <a:pt x="800" y="1"/>
                    <a:pt x="78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3"/>
            <p:cNvSpPr/>
            <p:nvPr/>
          </p:nvSpPr>
          <p:spPr>
            <a:xfrm>
              <a:off x="337200" y="2382325"/>
              <a:ext cx="24775" cy="19500"/>
            </a:xfrm>
            <a:custGeom>
              <a:rect b="b" l="l" r="r" t="t"/>
              <a:pathLst>
                <a:path extrusionOk="0" h="780" w="991">
                  <a:moveTo>
                    <a:pt x="160" y="1"/>
                  </a:moveTo>
                  <a:cubicBezTo>
                    <a:pt x="113" y="16"/>
                    <a:pt x="63" y="47"/>
                    <a:pt x="32" y="78"/>
                  </a:cubicBezTo>
                  <a:cubicBezTo>
                    <a:pt x="0" y="129"/>
                    <a:pt x="0" y="176"/>
                    <a:pt x="0" y="227"/>
                  </a:cubicBezTo>
                  <a:cubicBezTo>
                    <a:pt x="16" y="293"/>
                    <a:pt x="47" y="324"/>
                    <a:pt x="98" y="355"/>
                  </a:cubicBezTo>
                  <a:lnTo>
                    <a:pt x="667" y="745"/>
                  </a:lnTo>
                  <a:cubicBezTo>
                    <a:pt x="698" y="760"/>
                    <a:pt x="745" y="780"/>
                    <a:pt x="780" y="780"/>
                  </a:cubicBezTo>
                  <a:cubicBezTo>
                    <a:pt x="862" y="780"/>
                    <a:pt x="940" y="729"/>
                    <a:pt x="975" y="647"/>
                  </a:cubicBezTo>
                  <a:cubicBezTo>
                    <a:pt x="990" y="566"/>
                    <a:pt x="959" y="468"/>
                    <a:pt x="893" y="421"/>
                  </a:cubicBezTo>
                  <a:lnTo>
                    <a:pt x="308" y="32"/>
                  </a:lnTo>
                  <a:cubicBezTo>
                    <a:pt x="258" y="1"/>
                    <a:pt x="211" y="1"/>
                    <a:pt x="16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3"/>
            <p:cNvSpPr/>
            <p:nvPr/>
          </p:nvSpPr>
          <p:spPr>
            <a:xfrm>
              <a:off x="380650" y="2382325"/>
              <a:ext cx="24775" cy="19500"/>
            </a:xfrm>
            <a:custGeom>
              <a:rect b="b" l="l" r="r" t="t"/>
              <a:pathLst>
                <a:path extrusionOk="0" h="780" w="991">
                  <a:moveTo>
                    <a:pt x="827" y="1"/>
                  </a:moveTo>
                  <a:cubicBezTo>
                    <a:pt x="780" y="1"/>
                    <a:pt x="729" y="1"/>
                    <a:pt x="682" y="32"/>
                  </a:cubicBezTo>
                  <a:lnTo>
                    <a:pt x="98" y="421"/>
                  </a:lnTo>
                  <a:cubicBezTo>
                    <a:pt x="32" y="468"/>
                    <a:pt x="0" y="566"/>
                    <a:pt x="16" y="647"/>
                  </a:cubicBezTo>
                  <a:cubicBezTo>
                    <a:pt x="47" y="729"/>
                    <a:pt x="129" y="780"/>
                    <a:pt x="211" y="780"/>
                  </a:cubicBezTo>
                  <a:cubicBezTo>
                    <a:pt x="242" y="780"/>
                    <a:pt x="293" y="760"/>
                    <a:pt x="324" y="745"/>
                  </a:cubicBezTo>
                  <a:lnTo>
                    <a:pt x="893" y="355"/>
                  </a:lnTo>
                  <a:cubicBezTo>
                    <a:pt x="940" y="324"/>
                    <a:pt x="975" y="293"/>
                    <a:pt x="990" y="227"/>
                  </a:cubicBezTo>
                  <a:cubicBezTo>
                    <a:pt x="990" y="176"/>
                    <a:pt x="990" y="129"/>
                    <a:pt x="955" y="78"/>
                  </a:cubicBezTo>
                  <a:cubicBezTo>
                    <a:pt x="924" y="47"/>
                    <a:pt x="877" y="16"/>
                    <a:pt x="82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1" name="Google Shape;1661;p23"/>
          <p:cNvSpPr txBox="1"/>
          <p:nvPr/>
        </p:nvSpPr>
        <p:spPr>
          <a:xfrm>
            <a:off x="2180400" y="847600"/>
            <a:ext cx="47910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Chau Philomene One"/>
                <a:ea typeface="Chau Philomene One"/>
                <a:cs typeface="Chau Philomene One"/>
                <a:sym typeface="Chau Philomene One"/>
              </a:rPr>
              <a:t>What struggles might we encounter?</a:t>
            </a:r>
            <a:endParaRPr sz="2200">
              <a:solidFill>
                <a:schemeClr val="dk1"/>
              </a:solidFill>
              <a:latin typeface="Chau Philomene One"/>
              <a:ea typeface="Chau Philomene One"/>
              <a:cs typeface="Chau Philomene One"/>
              <a:sym typeface="Chau Philomene O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4"/>
          <p:cNvSpPr txBox="1"/>
          <p:nvPr>
            <p:ph idx="1" type="body"/>
          </p:nvPr>
        </p:nvSpPr>
        <p:spPr>
          <a:xfrm>
            <a:off x="720000" y="847675"/>
            <a:ext cx="7466100" cy="3450900"/>
          </a:xfrm>
          <a:prstGeom prst="rect">
            <a:avLst/>
          </a:prstGeom>
        </p:spPr>
        <p:txBody>
          <a:bodyPr anchorCtr="0" anchor="t" bIns="91425" lIns="91425" spcFirstLastPara="1" rIns="91425" wrap="square" tIns="91425">
            <a:noAutofit/>
          </a:bodyPr>
          <a:lstStyle/>
          <a:p>
            <a:pPr indent="-307975" lvl="1" marL="914400" rtl="0" algn="l">
              <a:spcBef>
                <a:spcPts val="0"/>
              </a:spcBef>
              <a:spcAft>
                <a:spcPts val="0"/>
              </a:spcAft>
              <a:buClr>
                <a:srgbClr val="0C343D"/>
              </a:buClr>
              <a:buSzPts val="1250"/>
              <a:buFont typeface="Catamaran"/>
              <a:buChar char="○"/>
            </a:pPr>
            <a:r>
              <a:rPr lang="en"/>
              <a:t>Through our project, we are attempting to </a:t>
            </a:r>
            <a:r>
              <a:rPr b="1" lang="en"/>
              <a:t>visualise the change in our environment</a:t>
            </a:r>
            <a:r>
              <a:rPr lang="en"/>
              <a:t> due to the increase of deforestation over time.</a:t>
            </a:r>
            <a:endParaRPr/>
          </a:p>
          <a:p>
            <a:pPr indent="-317500" lvl="1" marL="914400" rtl="0" algn="l">
              <a:spcBef>
                <a:spcPts val="0"/>
              </a:spcBef>
              <a:spcAft>
                <a:spcPts val="0"/>
              </a:spcAft>
              <a:buClr>
                <a:srgbClr val="000000"/>
              </a:buClr>
              <a:buSzPts val="1400"/>
              <a:buFont typeface="Arial"/>
              <a:buChar char="○"/>
            </a:pPr>
            <a:r>
              <a:rPr lang="en"/>
              <a:t>Our research question is: </a:t>
            </a:r>
            <a:r>
              <a:rPr lang="en" u="sng"/>
              <a:t>How has the extent and nature of deforestation evolved over the last century, and will there be trends to help understand our future?</a:t>
            </a:r>
            <a:endParaRPr u="sng"/>
          </a:p>
          <a:p>
            <a:pPr indent="-317500" lvl="1" marL="914400" rtl="0" algn="l">
              <a:spcBef>
                <a:spcPts val="0"/>
              </a:spcBef>
              <a:spcAft>
                <a:spcPts val="0"/>
              </a:spcAft>
              <a:buClr>
                <a:srgbClr val="000000"/>
              </a:buClr>
              <a:buSzPts val="1400"/>
              <a:buFont typeface="Arial"/>
              <a:buChar char="○"/>
            </a:pPr>
            <a:r>
              <a:rPr lang="en"/>
              <a:t>We are highlighting our blurred understanding of deforestation and its vast impact, attempting to elaborate on its importance through a mixture of engaging visualisation and written theoretical text.</a:t>
            </a:r>
            <a:endParaRPr/>
          </a:p>
          <a:p>
            <a:pPr indent="-317500" lvl="1" marL="914400" rtl="0" algn="l">
              <a:spcBef>
                <a:spcPts val="0"/>
              </a:spcBef>
              <a:spcAft>
                <a:spcPts val="0"/>
              </a:spcAft>
              <a:buClr>
                <a:srgbClr val="000000"/>
              </a:buClr>
              <a:buSzPts val="1400"/>
              <a:buFont typeface="Arial"/>
              <a:buChar char="○"/>
            </a:pPr>
            <a:r>
              <a:rPr lang="en"/>
              <a:t>Deforestation is an understanding that majority may have, but our attempt with this project is to provide further context through the mixture previously mentioned. </a:t>
            </a:r>
            <a:endParaRPr/>
          </a:p>
          <a:p>
            <a:pPr indent="-317500" lvl="0" marL="457200" rtl="0" algn="l">
              <a:spcBef>
                <a:spcPts val="0"/>
              </a:spcBef>
              <a:spcAft>
                <a:spcPts val="0"/>
              </a:spcAft>
              <a:buClr>
                <a:srgbClr val="000000"/>
              </a:buClr>
              <a:buSzPts val="1400"/>
              <a:buFont typeface="Arial"/>
              <a:buChar char="●"/>
            </a:pPr>
            <a:r>
              <a:t/>
            </a:r>
            <a:endParaRPr/>
          </a:p>
          <a:p>
            <a:pPr indent="-317500" lvl="1" marL="914400" rtl="0" algn="l">
              <a:spcBef>
                <a:spcPts val="0"/>
              </a:spcBef>
              <a:spcAft>
                <a:spcPts val="0"/>
              </a:spcAft>
              <a:buClr>
                <a:srgbClr val="000000"/>
              </a:buClr>
              <a:buSzPts val="1400"/>
              <a:buFont typeface="Arial"/>
              <a:buChar char="○"/>
            </a:pPr>
            <a:r>
              <a:rPr lang="en"/>
              <a:t>For example, 9 in 10 people are aware of deforestation in the Amazon rainforest - where else? Is it just as well known that Russia’s rate of deforestation is higher than Brazils? (80.3m hectares of loss form 2001-2022 vs Brazil’s 66.1m hectares)</a:t>
            </a:r>
            <a:endParaRPr/>
          </a:p>
          <a:p>
            <a:pPr indent="-317500" lvl="1" marL="914400" rtl="0" algn="l">
              <a:spcBef>
                <a:spcPts val="0"/>
              </a:spcBef>
              <a:spcAft>
                <a:spcPts val="0"/>
              </a:spcAft>
              <a:buClr>
                <a:srgbClr val="000000"/>
              </a:buClr>
              <a:buSzPts val="1400"/>
              <a:buFont typeface="Arial"/>
              <a:buChar char="○"/>
            </a:pPr>
            <a:r>
              <a:rPr lang="en"/>
              <a:t>We hope this encourages more eco-friendly behaviours.</a:t>
            </a:r>
            <a:endParaRPr/>
          </a:p>
          <a:p>
            <a:pPr indent="0" lvl="0" marL="0" rtl="0" algn="l">
              <a:spcBef>
                <a:spcPts val="1600"/>
              </a:spcBef>
              <a:spcAft>
                <a:spcPts val="1600"/>
              </a:spcAft>
              <a:buNone/>
            </a:pPr>
            <a:r>
              <a:t/>
            </a:r>
            <a:endParaRPr/>
          </a:p>
        </p:txBody>
      </p:sp>
      <p:sp>
        <p:nvSpPr>
          <p:cNvPr id="152" name="Google Shape;152;p14"/>
          <p:cNvSpPr txBox="1"/>
          <p:nvPr>
            <p:ph type="title"/>
          </p:nvPr>
        </p:nvSpPr>
        <p:spPr>
          <a:xfrm>
            <a:off x="720000" y="2977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Topic Background</a:t>
            </a:r>
            <a:endParaRPr/>
          </a:p>
        </p:txBody>
      </p:sp>
      <p:grpSp>
        <p:nvGrpSpPr>
          <p:cNvPr id="153" name="Google Shape;153;p14"/>
          <p:cNvGrpSpPr/>
          <p:nvPr/>
        </p:nvGrpSpPr>
        <p:grpSpPr>
          <a:xfrm>
            <a:off x="7129905" y="3559046"/>
            <a:ext cx="587464" cy="1660753"/>
            <a:chOff x="4024577" y="2513019"/>
            <a:chExt cx="865572" cy="2259220"/>
          </a:xfrm>
        </p:grpSpPr>
        <p:sp>
          <p:nvSpPr>
            <p:cNvPr id="154" name="Google Shape;154;p14"/>
            <p:cNvSpPr/>
            <p:nvPr/>
          </p:nvSpPr>
          <p:spPr>
            <a:xfrm>
              <a:off x="4024577" y="4201054"/>
              <a:ext cx="477450" cy="372375"/>
            </a:xfrm>
            <a:custGeom>
              <a:rect b="b" l="l" r="r" t="t"/>
              <a:pathLst>
                <a:path extrusionOk="0" h="14895" w="19098">
                  <a:moveTo>
                    <a:pt x="17088" y="463"/>
                  </a:moveTo>
                  <a:cubicBezTo>
                    <a:pt x="15945" y="1828"/>
                    <a:pt x="14961" y="8845"/>
                    <a:pt x="12135" y="11131"/>
                  </a:cubicBezTo>
                  <a:cubicBezTo>
                    <a:pt x="9309" y="13417"/>
                    <a:pt x="1117" y="13576"/>
                    <a:pt x="133" y="14179"/>
                  </a:cubicBezTo>
                  <a:cubicBezTo>
                    <a:pt x="-851" y="14782"/>
                    <a:pt x="3880" y="15099"/>
                    <a:pt x="6229" y="14750"/>
                  </a:cubicBezTo>
                  <a:cubicBezTo>
                    <a:pt x="8579" y="14401"/>
                    <a:pt x="12103" y="14052"/>
                    <a:pt x="14230" y="12083"/>
                  </a:cubicBezTo>
                  <a:cubicBezTo>
                    <a:pt x="16357" y="10115"/>
                    <a:pt x="18517" y="4876"/>
                    <a:pt x="18993" y="2939"/>
                  </a:cubicBezTo>
                  <a:cubicBezTo>
                    <a:pt x="19469" y="1002"/>
                    <a:pt x="18231" y="-902"/>
                    <a:pt x="17088" y="463"/>
                  </a:cubicBezTo>
                  <a:close/>
                </a:path>
              </a:pathLst>
            </a:custGeom>
            <a:solidFill>
              <a:srgbClr val="8A7165"/>
            </a:solidFill>
            <a:ln>
              <a:noFill/>
            </a:ln>
          </p:spPr>
        </p:sp>
        <p:sp>
          <p:nvSpPr>
            <p:cNvPr id="155" name="Google Shape;155;p14"/>
            <p:cNvSpPr/>
            <p:nvPr/>
          </p:nvSpPr>
          <p:spPr>
            <a:xfrm rot="-1581882">
              <a:off x="4095129" y="4537542"/>
              <a:ext cx="208315" cy="162191"/>
            </a:xfrm>
            <a:custGeom>
              <a:rect b="b" l="l" r="r" t="t"/>
              <a:pathLst>
                <a:path extrusionOk="0" h="14920" w="19163">
                  <a:moveTo>
                    <a:pt x="17133" y="395"/>
                  </a:moveTo>
                  <a:cubicBezTo>
                    <a:pt x="16085" y="1538"/>
                    <a:pt x="15577" y="7443"/>
                    <a:pt x="12751" y="9729"/>
                  </a:cubicBezTo>
                  <a:cubicBezTo>
                    <a:pt x="9925" y="12015"/>
                    <a:pt x="1258" y="13286"/>
                    <a:pt x="178" y="14111"/>
                  </a:cubicBezTo>
                  <a:cubicBezTo>
                    <a:pt x="-901" y="14937"/>
                    <a:pt x="3925" y="15031"/>
                    <a:pt x="6274" y="14682"/>
                  </a:cubicBezTo>
                  <a:cubicBezTo>
                    <a:pt x="8624" y="14333"/>
                    <a:pt x="12148" y="13984"/>
                    <a:pt x="14275" y="12015"/>
                  </a:cubicBezTo>
                  <a:cubicBezTo>
                    <a:pt x="16402" y="10047"/>
                    <a:pt x="18562" y="4808"/>
                    <a:pt x="19038" y="2871"/>
                  </a:cubicBezTo>
                  <a:cubicBezTo>
                    <a:pt x="19514" y="934"/>
                    <a:pt x="18181" y="-748"/>
                    <a:pt x="17133" y="395"/>
                  </a:cubicBezTo>
                  <a:close/>
                </a:path>
              </a:pathLst>
            </a:custGeom>
            <a:solidFill>
              <a:srgbClr val="8A7165"/>
            </a:solidFill>
            <a:ln>
              <a:noFill/>
            </a:ln>
          </p:spPr>
        </p:sp>
        <p:sp>
          <p:nvSpPr>
            <p:cNvPr id="156" name="Google Shape;156;p14"/>
            <p:cNvSpPr/>
            <p:nvPr/>
          </p:nvSpPr>
          <p:spPr>
            <a:xfrm>
              <a:off x="4151137" y="4403113"/>
              <a:ext cx="207175" cy="110350"/>
            </a:xfrm>
            <a:custGeom>
              <a:rect b="b" l="l" r="r" t="t"/>
              <a:pathLst>
                <a:path extrusionOk="0" h="4414" w="8287">
                  <a:moveTo>
                    <a:pt x="8215" y="2858"/>
                  </a:moveTo>
                  <a:cubicBezTo>
                    <a:pt x="7929" y="2477"/>
                    <a:pt x="4215" y="2572"/>
                    <a:pt x="2881" y="2096"/>
                  </a:cubicBezTo>
                  <a:cubicBezTo>
                    <a:pt x="1548" y="1620"/>
                    <a:pt x="563" y="0"/>
                    <a:pt x="214" y="0"/>
                  </a:cubicBezTo>
                  <a:cubicBezTo>
                    <a:pt x="-135" y="0"/>
                    <a:pt x="55" y="1366"/>
                    <a:pt x="785" y="2096"/>
                  </a:cubicBezTo>
                  <a:cubicBezTo>
                    <a:pt x="1515" y="2826"/>
                    <a:pt x="3357" y="4255"/>
                    <a:pt x="4595" y="4382"/>
                  </a:cubicBezTo>
                  <a:cubicBezTo>
                    <a:pt x="5833" y="4509"/>
                    <a:pt x="8501" y="3239"/>
                    <a:pt x="8215" y="2858"/>
                  </a:cubicBezTo>
                  <a:close/>
                </a:path>
              </a:pathLst>
            </a:custGeom>
            <a:solidFill>
              <a:srgbClr val="8A7165"/>
            </a:solidFill>
            <a:ln>
              <a:noFill/>
            </a:ln>
          </p:spPr>
        </p:sp>
        <p:sp>
          <p:nvSpPr>
            <p:cNvPr id="157" name="Google Shape;157;p14"/>
            <p:cNvSpPr/>
            <p:nvPr/>
          </p:nvSpPr>
          <p:spPr>
            <a:xfrm flipH="1">
              <a:off x="4534163" y="4260601"/>
              <a:ext cx="355987" cy="277643"/>
            </a:xfrm>
            <a:custGeom>
              <a:rect b="b" l="l" r="r" t="t"/>
              <a:pathLst>
                <a:path extrusionOk="0" h="14895" w="19098">
                  <a:moveTo>
                    <a:pt x="17088" y="463"/>
                  </a:moveTo>
                  <a:cubicBezTo>
                    <a:pt x="15945" y="1828"/>
                    <a:pt x="14961" y="8845"/>
                    <a:pt x="12135" y="11131"/>
                  </a:cubicBezTo>
                  <a:cubicBezTo>
                    <a:pt x="9309" y="13417"/>
                    <a:pt x="1117" y="13576"/>
                    <a:pt x="133" y="14179"/>
                  </a:cubicBezTo>
                  <a:cubicBezTo>
                    <a:pt x="-851" y="14782"/>
                    <a:pt x="3880" y="15099"/>
                    <a:pt x="6229" y="14750"/>
                  </a:cubicBezTo>
                  <a:cubicBezTo>
                    <a:pt x="8579" y="14401"/>
                    <a:pt x="12103" y="14052"/>
                    <a:pt x="14230" y="12083"/>
                  </a:cubicBezTo>
                  <a:cubicBezTo>
                    <a:pt x="16357" y="10115"/>
                    <a:pt x="18517" y="4876"/>
                    <a:pt x="18993" y="2939"/>
                  </a:cubicBezTo>
                  <a:cubicBezTo>
                    <a:pt x="19469" y="1002"/>
                    <a:pt x="18231" y="-902"/>
                    <a:pt x="17088" y="463"/>
                  </a:cubicBezTo>
                  <a:close/>
                </a:path>
              </a:pathLst>
            </a:custGeom>
            <a:solidFill>
              <a:srgbClr val="8A7165"/>
            </a:solidFill>
            <a:ln>
              <a:noFill/>
            </a:ln>
          </p:spPr>
        </p:sp>
        <p:sp>
          <p:nvSpPr>
            <p:cNvPr id="158" name="Google Shape;158;p14"/>
            <p:cNvSpPr/>
            <p:nvPr/>
          </p:nvSpPr>
          <p:spPr>
            <a:xfrm flipH="1" rot="1582049">
              <a:off x="4697738" y="4537363"/>
              <a:ext cx="155331" cy="120938"/>
            </a:xfrm>
            <a:custGeom>
              <a:rect b="b" l="l" r="r" t="t"/>
              <a:pathLst>
                <a:path extrusionOk="0" h="14920" w="19163">
                  <a:moveTo>
                    <a:pt x="17133" y="395"/>
                  </a:moveTo>
                  <a:cubicBezTo>
                    <a:pt x="16085" y="1538"/>
                    <a:pt x="15577" y="7443"/>
                    <a:pt x="12751" y="9729"/>
                  </a:cubicBezTo>
                  <a:cubicBezTo>
                    <a:pt x="9925" y="12015"/>
                    <a:pt x="1258" y="13286"/>
                    <a:pt x="178" y="14111"/>
                  </a:cubicBezTo>
                  <a:cubicBezTo>
                    <a:pt x="-901" y="14937"/>
                    <a:pt x="3925" y="15031"/>
                    <a:pt x="6274" y="14682"/>
                  </a:cubicBezTo>
                  <a:cubicBezTo>
                    <a:pt x="8624" y="14333"/>
                    <a:pt x="12148" y="13984"/>
                    <a:pt x="14275" y="12015"/>
                  </a:cubicBezTo>
                  <a:cubicBezTo>
                    <a:pt x="16402" y="10047"/>
                    <a:pt x="18562" y="4808"/>
                    <a:pt x="19038" y="2871"/>
                  </a:cubicBezTo>
                  <a:cubicBezTo>
                    <a:pt x="19514" y="934"/>
                    <a:pt x="18181" y="-748"/>
                    <a:pt x="17133" y="395"/>
                  </a:cubicBezTo>
                  <a:close/>
                </a:path>
              </a:pathLst>
            </a:custGeom>
            <a:solidFill>
              <a:srgbClr val="8A7165"/>
            </a:solidFill>
            <a:ln>
              <a:noFill/>
            </a:ln>
          </p:spPr>
        </p:sp>
        <p:sp>
          <p:nvSpPr>
            <p:cNvPr id="159" name="Google Shape;159;p14"/>
            <p:cNvSpPr/>
            <p:nvPr/>
          </p:nvSpPr>
          <p:spPr>
            <a:xfrm flipH="1">
              <a:off x="4641313" y="4411259"/>
              <a:ext cx="154470" cy="82277"/>
            </a:xfrm>
            <a:custGeom>
              <a:rect b="b" l="l" r="r" t="t"/>
              <a:pathLst>
                <a:path extrusionOk="0" h="4414" w="8287">
                  <a:moveTo>
                    <a:pt x="8215" y="2858"/>
                  </a:moveTo>
                  <a:cubicBezTo>
                    <a:pt x="7929" y="2477"/>
                    <a:pt x="4215" y="2572"/>
                    <a:pt x="2881" y="2096"/>
                  </a:cubicBezTo>
                  <a:cubicBezTo>
                    <a:pt x="1548" y="1620"/>
                    <a:pt x="563" y="0"/>
                    <a:pt x="214" y="0"/>
                  </a:cubicBezTo>
                  <a:cubicBezTo>
                    <a:pt x="-135" y="0"/>
                    <a:pt x="55" y="1366"/>
                    <a:pt x="785" y="2096"/>
                  </a:cubicBezTo>
                  <a:cubicBezTo>
                    <a:pt x="1515" y="2826"/>
                    <a:pt x="3357" y="4255"/>
                    <a:pt x="4595" y="4382"/>
                  </a:cubicBezTo>
                  <a:cubicBezTo>
                    <a:pt x="5833" y="4509"/>
                    <a:pt x="8501" y="3239"/>
                    <a:pt x="8215" y="2858"/>
                  </a:cubicBezTo>
                  <a:close/>
                </a:path>
              </a:pathLst>
            </a:custGeom>
            <a:solidFill>
              <a:srgbClr val="8A7165"/>
            </a:solidFill>
            <a:ln>
              <a:noFill/>
            </a:ln>
          </p:spPr>
        </p:sp>
        <p:sp>
          <p:nvSpPr>
            <p:cNvPr id="160" name="Google Shape;160;p14"/>
            <p:cNvSpPr/>
            <p:nvPr/>
          </p:nvSpPr>
          <p:spPr>
            <a:xfrm>
              <a:off x="4420799" y="4254200"/>
              <a:ext cx="81225" cy="518039"/>
            </a:xfrm>
            <a:custGeom>
              <a:rect b="b" l="l" r="r" t="t"/>
              <a:pathLst>
                <a:path extrusionOk="0" h="19673" w="4977">
                  <a:moveTo>
                    <a:pt x="4953" y="1575"/>
                  </a:moveTo>
                  <a:cubicBezTo>
                    <a:pt x="5048" y="2813"/>
                    <a:pt x="3493" y="5957"/>
                    <a:pt x="3429" y="7862"/>
                  </a:cubicBezTo>
                  <a:cubicBezTo>
                    <a:pt x="3366" y="9767"/>
                    <a:pt x="4763" y="11608"/>
                    <a:pt x="4572" y="13005"/>
                  </a:cubicBezTo>
                  <a:cubicBezTo>
                    <a:pt x="4382" y="14402"/>
                    <a:pt x="2667" y="15133"/>
                    <a:pt x="2286" y="16244"/>
                  </a:cubicBezTo>
                  <a:cubicBezTo>
                    <a:pt x="1905" y="17355"/>
                    <a:pt x="2667" y="19673"/>
                    <a:pt x="2286" y="19673"/>
                  </a:cubicBezTo>
                  <a:cubicBezTo>
                    <a:pt x="1905" y="19673"/>
                    <a:pt x="0" y="17546"/>
                    <a:pt x="0" y="16244"/>
                  </a:cubicBezTo>
                  <a:cubicBezTo>
                    <a:pt x="0" y="14942"/>
                    <a:pt x="2032" y="13354"/>
                    <a:pt x="2286" y="11862"/>
                  </a:cubicBezTo>
                  <a:cubicBezTo>
                    <a:pt x="2540" y="10370"/>
                    <a:pt x="1429" y="9195"/>
                    <a:pt x="1524" y="7290"/>
                  </a:cubicBezTo>
                  <a:cubicBezTo>
                    <a:pt x="1619" y="5385"/>
                    <a:pt x="2287" y="1385"/>
                    <a:pt x="2858" y="432"/>
                  </a:cubicBezTo>
                  <a:cubicBezTo>
                    <a:pt x="3430" y="-520"/>
                    <a:pt x="4858" y="337"/>
                    <a:pt x="4953" y="1575"/>
                  </a:cubicBezTo>
                  <a:close/>
                </a:path>
              </a:pathLst>
            </a:custGeom>
            <a:solidFill>
              <a:srgbClr val="8A7165"/>
            </a:solidFill>
            <a:ln cap="flat" cmpd="sng" w="9525">
              <a:solidFill>
                <a:srgbClr val="8A7165"/>
              </a:solidFill>
              <a:prstDash val="solid"/>
              <a:round/>
              <a:headEnd len="med" w="med" type="none"/>
              <a:tailEnd len="med" w="med" type="none"/>
            </a:ln>
          </p:spPr>
        </p:sp>
        <p:sp>
          <p:nvSpPr>
            <p:cNvPr id="161" name="Google Shape;161;p14"/>
            <p:cNvSpPr/>
            <p:nvPr/>
          </p:nvSpPr>
          <p:spPr>
            <a:xfrm rot="-577178">
              <a:off x="4525780" y="4236426"/>
              <a:ext cx="211717" cy="472881"/>
            </a:xfrm>
            <a:custGeom>
              <a:rect b="b" l="l" r="r" t="t"/>
              <a:pathLst>
                <a:path extrusionOk="0" h="18916" w="8469">
                  <a:moveTo>
                    <a:pt x="1897" y="1143"/>
                  </a:moveTo>
                  <a:cubicBezTo>
                    <a:pt x="1929" y="2572"/>
                    <a:pt x="1675" y="7652"/>
                    <a:pt x="2088" y="9716"/>
                  </a:cubicBezTo>
                  <a:cubicBezTo>
                    <a:pt x="2501" y="11780"/>
                    <a:pt x="3739" y="12224"/>
                    <a:pt x="4374" y="13526"/>
                  </a:cubicBezTo>
                  <a:cubicBezTo>
                    <a:pt x="5009" y="14828"/>
                    <a:pt x="5231" y="16637"/>
                    <a:pt x="5898" y="17526"/>
                  </a:cubicBezTo>
                  <a:cubicBezTo>
                    <a:pt x="6565" y="18415"/>
                    <a:pt x="8565" y="18765"/>
                    <a:pt x="8374" y="18860"/>
                  </a:cubicBezTo>
                  <a:cubicBezTo>
                    <a:pt x="8184" y="18955"/>
                    <a:pt x="5612" y="18892"/>
                    <a:pt x="4755" y="18098"/>
                  </a:cubicBezTo>
                  <a:cubicBezTo>
                    <a:pt x="3898" y="17304"/>
                    <a:pt x="3993" y="15589"/>
                    <a:pt x="3231" y="14097"/>
                  </a:cubicBezTo>
                  <a:cubicBezTo>
                    <a:pt x="2469" y="12605"/>
                    <a:pt x="659" y="11494"/>
                    <a:pt x="183" y="9144"/>
                  </a:cubicBezTo>
                  <a:cubicBezTo>
                    <a:pt x="-293" y="6795"/>
                    <a:pt x="341" y="1524"/>
                    <a:pt x="373" y="0"/>
                  </a:cubicBezTo>
                </a:path>
              </a:pathLst>
            </a:custGeom>
            <a:solidFill>
              <a:srgbClr val="8A7165"/>
            </a:solidFill>
            <a:ln cap="flat" cmpd="sng" w="9525">
              <a:solidFill>
                <a:srgbClr val="8A7165"/>
              </a:solidFill>
              <a:prstDash val="solid"/>
              <a:round/>
              <a:headEnd len="med" w="med" type="none"/>
              <a:tailEnd len="med" w="med" type="none"/>
            </a:ln>
          </p:spPr>
        </p:sp>
        <p:sp>
          <p:nvSpPr>
            <p:cNvPr id="162" name="Google Shape;162;p14"/>
            <p:cNvSpPr/>
            <p:nvPr/>
          </p:nvSpPr>
          <p:spPr>
            <a:xfrm flipH="1" rot="1582049">
              <a:off x="4553963" y="4561201"/>
              <a:ext cx="155331" cy="120938"/>
            </a:xfrm>
            <a:custGeom>
              <a:rect b="b" l="l" r="r" t="t"/>
              <a:pathLst>
                <a:path extrusionOk="0" h="14920" w="19163">
                  <a:moveTo>
                    <a:pt x="17133" y="395"/>
                  </a:moveTo>
                  <a:cubicBezTo>
                    <a:pt x="16085" y="1538"/>
                    <a:pt x="15577" y="7443"/>
                    <a:pt x="12751" y="9729"/>
                  </a:cubicBezTo>
                  <a:cubicBezTo>
                    <a:pt x="9925" y="12015"/>
                    <a:pt x="1258" y="13286"/>
                    <a:pt x="178" y="14111"/>
                  </a:cubicBezTo>
                  <a:cubicBezTo>
                    <a:pt x="-901" y="14937"/>
                    <a:pt x="3925" y="15031"/>
                    <a:pt x="6274" y="14682"/>
                  </a:cubicBezTo>
                  <a:cubicBezTo>
                    <a:pt x="8624" y="14333"/>
                    <a:pt x="12148" y="13984"/>
                    <a:pt x="14275" y="12015"/>
                  </a:cubicBezTo>
                  <a:cubicBezTo>
                    <a:pt x="16402" y="10047"/>
                    <a:pt x="18562" y="4808"/>
                    <a:pt x="19038" y="2871"/>
                  </a:cubicBezTo>
                  <a:cubicBezTo>
                    <a:pt x="19514" y="934"/>
                    <a:pt x="18181" y="-748"/>
                    <a:pt x="17133" y="395"/>
                  </a:cubicBezTo>
                  <a:close/>
                </a:path>
              </a:pathLst>
            </a:custGeom>
            <a:solidFill>
              <a:srgbClr val="8A7165"/>
            </a:solidFill>
            <a:ln>
              <a:noFill/>
            </a:ln>
          </p:spPr>
        </p:sp>
        <p:sp>
          <p:nvSpPr>
            <p:cNvPr id="163" name="Google Shape;163;p14"/>
            <p:cNvSpPr/>
            <p:nvPr/>
          </p:nvSpPr>
          <p:spPr>
            <a:xfrm rot="-3600236">
              <a:off x="4318590" y="4546831"/>
              <a:ext cx="178192" cy="94908"/>
            </a:xfrm>
            <a:custGeom>
              <a:rect b="b" l="l" r="r" t="t"/>
              <a:pathLst>
                <a:path extrusionOk="0" h="4414" w="8287">
                  <a:moveTo>
                    <a:pt x="8215" y="2858"/>
                  </a:moveTo>
                  <a:cubicBezTo>
                    <a:pt x="7929" y="2477"/>
                    <a:pt x="4215" y="2572"/>
                    <a:pt x="2881" y="2096"/>
                  </a:cubicBezTo>
                  <a:cubicBezTo>
                    <a:pt x="1548" y="1620"/>
                    <a:pt x="563" y="0"/>
                    <a:pt x="214" y="0"/>
                  </a:cubicBezTo>
                  <a:cubicBezTo>
                    <a:pt x="-135" y="0"/>
                    <a:pt x="55" y="1366"/>
                    <a:pt x="785" y="2096"/>
                  </a:cubicBezTo>
                  <a:cubicBezTo>
                    <a:pt x="1515" y="2826"/>
                    <a:pt x="3357" y="4255"/>
                    <a:pt x="4595" y="4382"/>
                  </a:cubicBezTo>
                  <a:cubicBezTo>
                    <a:pt x="5833" y="4509"/>
                    <a:pt x="8501" y="3239"/>
                    <a:pt x="8215" y="2858"/>
                  </a:cubicBezTo>
                  <a:close/>
                </a:path>
              </a:pathLst>
            </a:custGeom>
            <a:solidFill>
              <a:srgbClr val="8A7165"/>
            </a:solidFill>
            <a:ln>
              <a:noFill/>
            </a:ln>
          </p:spPr>
        </p:sp>
        <p:sp>
          <p:nvSpPr>
            <p:cNvPr id="164" name="Google Shape;164;p14"/>
            <p:cNvSpPr/>
            <p:nvPr/>
          </p:nvSpPr>
          <p:spPr>
            <a:xfrm>
              <a:off x="4463736" y="2854720"/>
              <a:ext cx="389839" cy="1366733"/>
            </a:xfrm>
            <a:custGeom>
              <a:rect b="b" l="l" r="r" t="t"/>
              <a:pathLst>
                <a:path extrusionOk="0" h="32412" w="9245">
                  <a:moveTo>
                    <a:pt x="8925" y="0"/>
                  </a:moveTo>
                  <a:cubicBezTo>
                    <a:pt x="8696" y="2762"/>
                    <a:pt x="8126" y="5501"/>
                    <a:pt x="7213" y="8126"/>
                  </a:cubicBezTo>
                  <a:cubicBezTo>
                    <a:pt x="6756" y="9450"/>
                    <a:pt x="6231" y="10705"/>
                    <a:pt x="5615" y="11960"/>
                  </a:cubicBezTo>
                  <a:lnTo>
                    <a:pt x="4679" y="13832"/>
                  </a:lnTo>
                  <a:cubicBezTo>
                    <a:pt x="4337" y="14471"/>
                    <a:pt x="4063" y="15156"/>
                    <a:pt x="3789" y="15795"/>
                  </a:cubicBezTo>
                  <a:cubicBezTo>
                    <a:pt x="3287" y="17119"/>
                    <a:pt x="2853" y="18420"/>
                    <a:pt x="2260" y="19653"/>
                  </a:cubicBezTo>
                  <a:cubicBezTo>
                    <a:pt x="1689" y="20885"/>
                    <a:pt x="1004" y="22163"/>
                    <a:pt x="571" y="23624"/>
                  </a:cubicBezTo>
                  <a:cubicBezTo>
                    <a:pt x="114" y="25085"/>
                    <a:pt x="0" y="26614"/>
                    <a:pt x="91" y="28098"/>
                  </a:cubicBezTo>
                  <a:cubicBezTo>
                    <a:pt x="183" y="29582"/>
                    <a:pt x="411" y="31020"/>
                    <a:pt x="639" y="32412"/>
                  </a:cubicBezTo>
                  <a:lnTo>
                    <a:pt x="2922" y="31978"/>
                  </a:lnTo>
                  <a:cubicBezTo>
                    <a:pt x="2602" y="30631"/>
                    <a:pt x="2305" y="29308"/>
                    <a:pt x="2168" y="27984"/>
                  </a:cubicBezTo>
                  <a:cubicBezTo>
                    <a:pt x="2031" y="26683"/>
                    <a:pt x="2031" y="25382"/>
                    <a:pt x="2351" y="24126"/>
                  </a:cubicBezTo>
                  <a:cubicBezTo>
                    <a:pt x="2625" y="22871"/>
                    <a:pt x="3196" y="21593"/>
                    <a:pt x="3721" y="20292"/>
                  </a:cubicBezTo>
                  <a:cubicBezTo>
                    <a:pt x="3972" y="19630"/>
                    <a:pt x="4223" y="18945"/>
                    <a:pt x="4428" y="18260"/>
                  </a:cubicBezTo>
                  <a:cubicBezTo>
                    <a:pt x="4656" y="17575"/>
                    <a:pt x="4862" y="16914"/>
                    <a:pt x="5044" y="16252"/>
                  </a:cubicBezTo>
                  <a:cubicBezTo>
                    <a:pt x="5250" y="15613"/>
                    <a:pt x="5501" y="14973"/>
                    <a:pt x="5775" y="14357"/>
                  </a:cubicBezTo>
                  <a:lnTo>
                    <a:pt x="6597" y="12417"/>
                  </a:lnTo>
                  <a:cubicBezTo>
                    <a:pt x="7144" y="11093"/>
                    <a:pt x="7624" y="9746"/>
                    <a:pt x="7989" y="8377"/>
                  </a:cubicBezTo>
                  <a:cubicBezTo>
                    <a:pt x="8765" y="5638"/>
                    <a:pt x="9199" y="2853"/>
                    <a:pt x="9244" y="23"/>
                  </a:cubicBezTo>
                  <a:lnTo>
                    <a:pt x="892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4456989" y="2773839"/>
              <a:ext cx="325364" cy="1398527"/>
            </a:xfrm>
            <a:custGeom>
              <a:rect b="b" l="l" r="r" t="t"/>
              <a:pathLst>
                <a:path extrusionOk="0" h="33166" w="7716">
                  <a:moveTo>
                    <a:pt x="7418" y="1"/>
                  </a:moveTo>
                  <a:cubicBezTo>
                    <a:pt x="6916" y="2763"/>
                    <a:pt x="6460" y="5547"/>
                    <a:pt x="5935" y="8286"/>
                  </a:cubicBezTo>
                  <a:cubicBezTo>
                    <a:pt x="5410" y="11048"/>
                    <a:pt x="4794" y="13764"/>
                    <a:pt x="4018" y="16435"/>
                  </a:cubicBezTo>
                  <a:cubicBezTo>
                    <a:pt x="3652" y="17782"/>
                    <a:pt x="3219" y="19083"/>
                    <a:pt x="2762" y="20406"/>
                  </a:cubicBezTo>
                  <a:cubicBezTo>
                    <a:pt x="2306" y="21708"/>
                    <a:pt x="1826" y="23009"/>
                    <a:pt x="1256" y="24287"/>
                  </a:cubicBezTo>
                  <a:cubicBezTo>
                    <a:pt x="959" y="24949"/>
                    <a:pt x="708" y="25588"/>
                    <a:pt x="480" y="26341"/>
                  </a:cubicBezTo>
                  <a:cubicBezTo>
                    <a:pt x="274" y="27049"/>
                    <a:pt x="114" y="27848"/>
                    <a:pt x="69" y="28624"/>
                  </a:cubicBezTo>
                  <a:cubicBezTo>
                    <a:pt x="0" y="30153"/>
                    <a:pt x="251" y="31728"/>
                    <a:pt x="731" y="33166"/>
                  </a:cubicBezTo>
                  <a:lnTo>
                    <a:pt x="2853" y="32367"/>
                  </a:lnTo>
                  <a:cubicBezTo>
                    <a:pt x="2351" y="31157"/>
                    <a:pt x="2077" y="29902"/>
                    <a:pt x="2077" y="28646"/>
                  </a:cubicBezTo>
                  <a:cubicBezTo>
                    <a:pt x="2077" y="28030"/>
                    <a:pt x="2169" y="27414"/>
                    <a:pt x="2306" y="26798"/>
                  </a:cubicBezTo>
                  <a:cubicBezTo>
                    <a:pt x="2443" y="26158"/>
                    <a:pt x="2671" y="25542"/>
                    <a:pt x="2899" y="24880"/>
                  </a:cubicBezTo>
                  <a:cubicBezTo>
                    <a:pt x="3356" y="23579"/>
                    <a:pt x="3812" y="22210"/>
                    <a:pt x="4223" y="20840"/>
                  </a:cubicBezTo>
                  <a:cubicBezTo>
                    <a:pt x="4611" y="19493"/>
                    <a:pt x="4953" y="18101"/>
                    <a:pt x="5273" y="16732"/>
                  </a:cubicBezTo>
                  <a:cubicBezTo>
                    <a:pt x="5866" y="13947"/>
                    <a:pt x="6346" y="11185"/>
                    <a:pt x="6734" y="8400"/>
                  </a:cubicBezTo>
                  <a:cubicBezTo>
                    <a:pt x="7122" y="5616"/>
                    <a:pt x="7418" y="2831"/>
                    <a:pt x="7715" y="24"/>
                  </a:cubicBezTo>
                  <a:lnTo>
                    <a:pt x="741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4271189" y="2813309"/>
              <a:ext cx="261860" cy="1133842"/>
            </a:xfrm>
            <a:custGeom>
              <a:rect b="b" l="l" r="r" t="t"/>
              <a:pathLst>
                <a:path extrusionOk="0" h="26889" w="6210">
                  <a:moveTo>
                    <a:pt x="298" y="1"/>
                  </a:moveTo>
                  <a:lnTo>
                    <a:pt x="1" y="69"/>
                  </a:lnTo>
                  <a:cubicBezTo>
                    <a:pt x="366" y="2352"/>
                    <a:pt x="982" y="4611"/>
                    <a:pt x="1781" y="6802"/>
                  </a:cubicBezTo>
                  <a:cubicBezTo>
                    <a:pt x="2169" y="7875"/>
                    <a:pt x="2626" y="8971"/>
                    <a:pt x="3105" y="10021"/>
                  </a:cubicBezTo>
                  <a:cubicBezTo>
                    <a:pt x="3562" y="11071"/>
                    <a:pt x="4018" y="12098"/>
                    <a:pt x="4224" y="13171"/>
                  </a:cubicBezTo>
                  <a:cubicBezTo>
                    <a:pt x="4429" y="14198"/>
                    <a:pt x="4429" y="15293"/>
                    <a:pt x="4361" y="16435"/>
                  </a:cubicBezTo>
                  <a:lnTo>
                    <a:pt x="4224" y="19904"/>
                  </a:lnTo>
                  <a:lnTo>
                    <a:pt x="3950" y="26820"/>
                  </a:lnTo>
                  <a:lnTo>
                    <a:pt x="6209" y="26889"/>
                  </a:lnTo>
                  <a:lnTo>
                    <a:pt x="6027" y="19950"/>
                  </a:lnTo>
                  <a:lnTo>
                    <a:pt x="5913" y="16480"/>
                  </a:lnTo>
                  <a:cubicBezTo>
                    <a:pt x="5867" y="15293"/>
                    <a:pt x="5799" y="14084"/>
                    <a:pt x="5479" y="12874"/>
                  </a:cubicBezTo>
                  <a:cubicBezTo>
                    <a:pt x="5159" y="11687"/>
                    <a:pt x="4589" y="10614"/>
                    <a:pt x="4041" y="9587"/>
                  </a:cubicBezTo>
                  <a:cubicBezTo>
                    <a:pt x="3516" y="8560"/>
                    <a:pt x="2968" y="7579"/>
                    <a:pt x="2512" y="6506"/>
                  </a:cubicBezTo>
                  <a:cubicBezTo>
                    <a:pt x="1576" y="4429"/>
                    <a:pt x="823" y="2237"/>
                    <a:pt x="298"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4048871" y="3092430"/>
              <a:ext cx="483197" cy="845121"/>
            </a:xfrm>
            <a:custGeom>
              <a:rect b="b" l="l" r="r" t="t"/>
              <a:pathLst>
                <a:path extrusionOk="0" h="20042" w="11459">
                  <a:moveTo>
                    <a:pt x="274" y="1"/>
                  </a:moveTo>
                  <a:lnTo>
                    <a:pt x="0" y="115"/>
                  </a:lnTo>
                  <a:cubicBezTo>
                    <a:pt x="708" y="2101"/>
                    <a:pt x="2077" y="3858"/>
                    <a:pt x="3881" y="5068"/>
                  </a:cubicBezTo>
                  <a:cubicBezTo>
                    <a:pt x="4771" y="5684"/>
                    <a:pt x="5707" y="6141"/>
                    <a:pt x="6597" y="6666"/>
                  </a:cubicBezTo>
                  <a:cubicBezTo>
                    <a:pt x="7441" y="7168"/>
                    <a:pt x="8309" y="7716"/>
                    <a:pt x="8948" y="8378"/>
                  </a:cubicBezTo>
                  <a:cubicBezTo>
                    <a:pt x="9130" y="8515"/>
                    <a:pt x="9267" y="8674"/>
                    <a:pt x="9359" y="8857"/>
                  </a:cubicBezTo>
                  <a:cubicBezTo>
                    <a:pt x="9473" y="8994"/>
                    <a:pt x="9518" y="9177"/>
                    <a:pt x="9564" y="9336"/>
                  </a:cubicBezTo>
                  <a:cubicBezTo>
                    <a:pt x="9610" y="9679"/>
                    <a:pt x="9587" y="10158"/>
                    <a:pt x="9564" y="10706"/>
                  </a:cubicBezTo>
                  <a:lnTo>
                    <a:pt x="9450" y="13810"/>
                  </a:lnTo>
                  <a:lnTo>
                    <a:pt x="9222" y="20041"/>
                  </a:lnTo>
                  <a:lnTo>
                    <a:pt x="11459" y="20041"/>
                  </a:lnTo>
                  <a:lnTo>
                    <a:pt x="11208" y="13810"/>
                  </a:lnTo>
                  <a:lnTo>
                    <a:pt x="11093" y="10706"/>
                  </a:lnTo>
                  <a:lnTo>
                    <a:pt x="11071" y="9907"/>
                  </a:lnTo>
                  <a:cubicBezTo>
                    <a:pt x="11048" y="9633"/>
                    <a:pt x="11002" y="9314"/>
                    <a:pt x="10934" y="8994"/>
                  </a:cubicBezTo>
                  <a:cubicBezTo>
                    <a:pt x="10842" y="8674"/>
                    <a:pt x="10705" y="8332"/>
                    <a:pt x="10500" y="8081"/>
                  </a:cubicBezTo>
                  <a:cubicBezTo>
                    <a:pt x="10295" y="7830"/>
                    <a:pt x="10089" y="7602"/>
                    <a:pt x="9861" y="7396"/>
                  </a:cubicBezTo>
                  <a:cubicBezTo>
                    <a:pt x="8993" y="6666"/>
                    <a:pt x="8012" y="6164"/>
                    <a:pt x="7076" y="5707"/>
                  </a:cubicBezTo>
                  <a:cubicBezTo>
                    <a:pt x="6140" y="5251"/>
                    <a:pt x="5182" y="4863"/>
                    <a:pt x="4314" y="4383"/>
                  </a:cubicBezTo>
                  <a:cubicBezTo>
                    <a:pt x="2557" y="3402"/>
                    <a:pt x="1142" y="1873"/>
                    <a:pt x="27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a:off x="4429072" y="2513019"/>
              <a:ext cx="175206" cy="1838587"/>
            </a:xfrm>
            <a:custGeom>
              <a:rect b="b" l="l" r="r" t="t"/>
              <a:pathLst>
                <a:path extrusionOk="0" h="43602" w="4155">
                  <a:moveTo>
                    <a:pt x="2557" y="0"/>
                  </a:moveTo>
                  <a:cubicBezTo>
                    <a:pt x="1484" y="3082"/>
                    <a:pt x="2100" y="6437"/>
                    <a:pt x="2306" y="9701"/>
                  </a:cubicBezTo>
                  <a:cubicBezTo>
                    <a:pt x="2557" y="14152"/>
                    <a:pt x="1986" y="18625"/>
                    <a:pt x="1301" y="23054"/>
                  </a:cubicBezTo>
                  <a:cubicBezTo>
                    <a:pt x="1142" y="24195"/>
                    <a:pt x="959" y="25336"/>
                    <a:pt x="708" y="26455"/>
                  </a:cubicBezTo>
                  <a:cubicBezTo>
                    <a:pt x="480" y="27413"/>
                    <a:pt x="183" y="28395"/>
                    <a:pt x="114" y="29376"/>
                  </a:cubicBezTo>
                  <a:cubicBezTo>
                    <a:pt x="0" y="30609"/>
                    <a:pt x="137" y="31864"/>
                    <a:pt x="183" y="33119"/>
                  </a:cubicBezTo>
                  <a:cubicBezTo>
                    <a:pt x="274" y="35151"/>
                    <a:pt x="69" y="37182"/>
                    <a:pt x="137" y="39191"/>
                  </a:cubicBezTo>
                  <a:cubicBezTo>
                    <a:pt x="183" y="40629"/>
                    <a:pt x="388" y="42113"/>
                    <a:pt x="868" y="43414"/>
                  </a:cubicBezTo>
                  <a:cubicBezTo>
                    <a:pt x="1790" y="43548"/>
                    <a:pt x="2728" y="43602"/>
                    <a:pt x="3642" y="43602"/>
                  </a:cubicBezTo>
                  <a:cubicBezTo>
                    <a:pt x="3814" y="43602"/>
                    <a:pt x="3985" y="43600"/>
                    <a:pt x="4155" y="43596"/>
                  </a:cubicBezTo>
                  <a:cubicBezTo>
                    <a:pt x="3881" y="42044"/>
                    <a:pt x="3721" y="40515"/>
                    <a:pt x="3766" y="38940"/>
                  </a:cubicBezTo>
                  <a:cubicBezTo>
                    <a:pt x="3881" y="37182"/>
                    <a:pt x="2648" y="35516"/>
                    <a:pt x="3013" y="33781"/>
                  </a:cubicBezTo>
                  <a:cubicBezTo>
                    <a:pt x="3447" y="31955"/>
                    <a:pt x="3173" y="30015"/>
                    <a:pt x="3013" y="28189"/>
                  </a:cubicBezTo>
                  <a:cubicBezTo>
                    <a:pt x="2945" y="27071"/>
                    <a:pt x="3013" y="25952"/>
                    <a:pt x="3105" y="24857"/>
                  </a:cubicBezTo>
                  <a:cubicBezTo>
                    <a:pt x="3356" y="21456"/>
                    <a:pt x="3652" y="18078"/>
                    <a:pt x="3903" y="14700"/>
                  </a:cubicBezTo>
                  <a:cubicBezTo>
                    <a:pt x="4018" y="13239"/>
                    <a:pt x="4132" y="11778"/>
                    <a:pt x="4086" y="10317"/>
                  </a:cubicBezTo>
                  <a:cubicBezTo>
                    <a:pt x="3972" y="7099"/>
                    <a:pt x="2990" y="3789"/>
                    <a:pt x="3881" y="685"/>
                  </a:cubicBezTo>
                  <a:lnTo>
                    <a:pt x="2557"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4444464" y="2952891"/>
              <a:ext cx="133840" cy="1358932"/>
            </a:xfrm>
            <a:custGeom>
              <a:rect b="b" l="l" r="r" t="t"/>
              <a:pathLst>
                <a:path extrusionOk="0" h="32227" w="3174">
                  <a:moveTo>
                    <a:pt x="2808" y="0"/>
                  </a:moveTo>
                  <a:lnTo>
                    <a:pt x="2808" y="0"/>
                  </a:lnTo>
                  <a:cubicBezTo>
                    <a:pt x="2831" y="525"/>
                    <a:pt x="2877" y="1027"/>
                    <a:pt x="2922" y="1575"/>
                  </a:cubicBezTo>
                  <a:cubicBezTo>
                    <a:pt x="2945" y="2100"/>
                    <a:pt x="2945" y="2602"/>
                    <a:pt x="2922" y="3150"/>
                  </a:cubicBezTo>
                  <a:cubicBezTo>
                    <a:pt x="2877" y="3698"/>
                    <a:pt x="2877" y="4269"/>
                    <a:pt x="2831" y="4771"/>
                  </a:cubicBezTo>
                  <a:cubicBezTo>
                    <a:pt x="2740" y="5319"/>
                    <a:pt x="2580" y="5821"/>
                    <a:pt x="2466" y="6346"/>
                  </a:cubicBezTo>
                  <a:cubicBezTo>
                    <a:pt x="2352" y="6825"/>
                    <a:pt x="2260" y="7350"/>
                    <a:pt x="2146" y="7829"/>
                  </a:cubicBezTo>
                  <a:cubicBezTo>
                    <a:pt x="2032" y="8309"/>
                    <a:pt x="1918" y="8788"/>
                    <a:pt x="1804" y="9313"/>
                  </a:cubicBezTo>
                  <a:cubicBezTo>
                    <a:pt x="1690" y="9815"/>
                    <a:pt x="1484" y="10340"/>
                    <a:pt x="1393" y="10865"/>
                  </a:cubicBezTo>
                  <a:lnTo>
                    <a:pt x="1119" y="12463"/>
                  </a:lnTo>
                  <a:cubicBezTo>
                    <a:pt x="1028" y="12988"/>
                    <a:pt x="982" y="13536"/>
                    <a:pt x="891" y="14038"/>
                  </a:cubicBezTo>
                  <a:cubicBezTo>
                    <a:pt x="799" y="14563"/>
                    <a:pt x="754" y="15065"/>
                    <a:pt x="640" y="15590"/>
                  </a:cubicBezTo>
                  <a:cubicBezTo>
                    <a:pt x="571" y="15841"/>
                    <a:pt x="548" y="16092"/>
                    <a:pt x="480" y="16343"/>
                  </a:cubicBezTo>
                  <a:cubicBezTo>
                    <a:pt x="434" y="16617"/>
                    <a:pt x="343" y="16868"/>
                    <a:pt x="297" y="17119"/>
                  </a:cubicBezTo>
                  <a:cubicBezTo>
                    <a:pt x="183" y="17644"/>
                    <a:pt x="92" y="18215"/>
                    <a:pt x="69" y="18740"/>
                  </a:cubicBezTo>
                  <a:cubicBezTo>
                    <a:pt x="23" y="19288"/>
                    <a:pt x="69" y="19835"/>
                    <a:pt x="69" y="20337"/>
                  </a:cubicBezTo>
                  <a:cubicBezTo>
                    <a:pt x="69" y="20885"/>
                    <a:pt x="1" y="21410"/>
                    <a:pt x="1" y="21935"/>
                  </a:cubicBezTo>
                  <a:cubicBezTo>
                    <a:pt x="1" y="22483"/>
                    <a:pt x="115" y="23008"/>
                    <a:pt x="115" y="23510"/>
                  </a:cubicBezTo>
                  <a:cubicBezTo>
                    <a:pt x="137" y="24035"/>
                    <a:pt x="69" y="24560"/>
                    <a:pt x="92" y="25108"/>
                  </a:cubicBezTo>
                  <a:cubicBezTo>
                    <a:pt x="115" y="25587"/>
                    <a:pt x="183" y="26044"/>
                    <a:pt x="206" y="26546"/>
                  </a:cubicBezTo>
                  <a:cubicBezTo>
                    <a:pt x="229" y="27002"/>
                    <a:pt x="252" y="27482"/>
                    <a:pt x="297" y="27961"/>
                  </a:cubicBezTo>
                  <a:cubicBezTo>
                    <a:pt x="343" y="28418"/>
                    <a:pt x="434" y="28897"/>
                    <a:pt x="480" y="29353"/>
                  </a:cubicBezTo>
                  <a:cubicBezTo>
                    <a:pt x="548" y="29810"/>
                    <a:pt x="571" y="30312"/>
                    <a:pt x="640" y="30769"/>
                  </a:cubicBezTo>
                  <a:lnTo>
                    <a:pt x="822" y="32161"/>
                  </a:lnTo>
                  <a:cubicBezTo>
                    <a:pt x="822" y="32204"/>
                    <a:pt x="868" y="32227"/>
                    <a:pt x="916" y="32227"/>
                  </a:cubicBezTo>
                  <a:cubicBezTo>
                    <a:pt x="970" y="32227"/>
                    <a:pt x="1028" y="32198"/>
                    <a:pt x="1028" y="32138"/>
                  </a:cubicBezTo>
                  <a:cubicBezTo>
                    <a:pt x="1028" y="31613"/>
                    <a:pt x="982" y="31111"/>
                    <a:pt x="914" y="30563"/>
                  </a:cubicBezTo>
                  <a:cubicBezTo>
                    <a:pt x="891" y="30038"/>
                    <a:pt x="799" y="29536"/>
                    <a:pt x="754" y="29011"/>
                  </a:cubicBezTo>
                  <a:cubicBezTo>
                    <a:pt x="685" y="28509"/>
                    <a:pt x="708" y="27984"/>
                    <a:pt x="685" y="27459"/>
                  </a:cubicBezTo>
                  <a:cubicBezTo>
                    <a:pt x="662" y="26934"/>
                    <a:pt x="594" y="26432"/>
                    <a:pt x="594" y="25907"/>
                  </a:cubicBezTo>
                  <a:cubicBezTo>
                    <a:pt x="571" y="25359"/>
                    <a:pt x="571" y="24857"/>
                    <a:pt x="548" y="24309"/>
                  </a:cubicBezTo>
                  <a:cubicBezTo>
                    <a:pt x="548" y="23761"/>
                    <a:pt x="571" y="23259"/>
                    <a:pt x="571" y="22711"/>
                  </a:cubicBezTo>
                  <a:cubicBezTo>
                    <a:pt x="571" y="22164"/>
                    <a:pt x="548" y="21661"/>
                    <a:pt x="571" y="21114"/>
                  </a:cubicBezTo>
                  <a:cubicBezTo>
                    <a:pt x="571" y="20566"/>
                    <a:pt x="640" y="20064"/>
                    <a:pt x="662" y="19516"/>
                  </a:cubicBezTo>
                  <a:cubicBezTo>
                    <a:pt x="685" y="19014"/>
                    <a:pt x="662" y="18466"/>
                    <a:pt x="777" y="17941"/>
                  </a:cubicBezTo>
                  <a:cubicBezTo>
                    <a:pt x="891" y="17439"/>
                    <a:pt x="1142" y="16982"/>
                    <a:pt x="1279" y="16457"/>
                  </a:cubicBezTo>
                  <a:cubicBezTo>
                    <a:pt x="1393" y="15955"/>
                    <a:pt x="1484" y="15407"/>
                    <a:pt x="1598" y="14905"/>
                  </a:cubicBezTo>
                  <a:cubicBezTo>
                    <a:pt x="1712" y="14380"/>
                    <a:pt x="1827" y="13878"/>
                    <a:pt x="1918" y="13330"/>
                  </a:cubicBezTo>
                  <a:cubicBezTo>
                    <a:pt x="2009" y="12805"/>
                    <a:pt x="2078" y="12303"/>
                    <a:pt x="2146" y="11778"/>
                  </a:cubicBezTo>
                  <a:cubicBezTo>
                    <a:pt x="2215" y="11276"/>
                    <a:pt x="2260" y="10751"/>
                    <a:pt x="2306" y="10249"/>
                  </a:cubicBezTo>
                  <a:cubicBezTo>
                    <a:pt x="2374" y="9724"/>
                    <a:pt x="2488" y="9222"/>
                    <a:pt x="2580" y="8697"/>
                  </a:cubicBezTo>
                  <a:cubicBezTo>
                    <a:pt x="2648" y="8194"/>
                    <a:pt x="2671" y="7670"/>
                    <a:pt x="2785" y="7167"/>
                  </a:cubicBezTo>
                  <a:cubicBezTo>
                    <a:pt x="2899" y="6597"/>
                    <a:pt x="2991" y="6026"/>
                    <a:pt x="3059" y="5455"/>
                  </a:cubicBezTo>
                  <a:cubicBezTo>
                    <a:pt x="3128" y="4885"/>
                    <a:pt x="3173" y="4291"/>
                    <a:pt x="3173" y="3721"/>
                  </a:cubicBezTo>
                  <a:cubicBezTo>
                    <a:pt x="3173" y="3082"/>
                    <a:pt x="3082" y="2488"/>
                    <a:pt x="3013" y="1895"/>
                  </a:cubicBezTo>
                  <a:cubicBezTo>
                    <a:pt x="2945" y="1233"/>
                    <a:pt x="2877" y="639"/>
                    <a:pt x="280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4505104" y="3592773"/>
              <a:ext cx="151972" cy="745901"/>
            </a:xfrm>
            <a:custGeom>
              <a:rect b="b" l="l" r="r" t="t"/>
              <a:pathLst>
                <a:path extrusionOk="0" h="17689" w="3604">
                  <a:moveTo>
                    <a:pt x="3441" y="0"/>
                  </a:moveTo>
                  <a:cubicBezTo>
                    <a:pt x="3433" y="0"/>
                    <a:pt x="3427" y="2"/>
                    <a:pt x="3424" y="5"/>
                  </a:cubicBezTo>
                  <a:cubicBezTo>
                    <a:pt x="3265" y="279"/>
                    <a:pt x="3150" y="553"/>
                    <a:pt x="3036" y="804"/>
                  </a:cubicBezTo>
                  <a:cubicBezTo>
                    <a:pt x="2922" y="1078"/>
                    <a:pt x="2854" y="1375"/>
                    <a:pt x="2740" y="1648"/>
                  </a:cubicBezTo>
                  <a:cubicBezTo>
                    <a:pt x="2625" y="1922"/>
                    <a:pt x="2443" y="2151"/>
                    <a:pt x="2329" y="2447"/>
                  </a:cubicBezTo>
                  <a:cubicBezTo>
                    <a:pt x="2215" y="2721"/>
                    <a:pt x="2100" y="2972"/>
                    <a:pt x="1986" y="3246"/>
                  </a:cubicBezTo>
                  <a:cubicBezTo>
                    <a:pt x="1849" y="3497"/>
                    <a:pt x="1735" y="3771"/>
                    <a:pt x="1598" y="4068"/>
                  </a:cubicBezTo>
                  <a:cubicBezTo>
                    <a:pt x="1439" y="4342"/>
                    <a:pt x="1279" y="4570"/>
                    <a:pt x="1165" y="4867"/>
                  </a:cubicBezTo>
                  <a:cubicBezTo>
                    <a:pt x="1050" y="5141"/>
                    <a:pt x="914" y="5415"/>
                    <a:pt x="799" y="5688"/>
                  </a:cubicBezTo>
                  <a:cubicBezTo>
                    <a:pt x="640" y="5985"/>
                    <a:pt x="526" y="6236"/>
                    <a:pt x="411" y="6510"/>
                  </a:cubicBezTo>
                  <a:cubicBezTo>
                    <a:pt x="297" y="6807"/>
                    <a:pt x="297" y="7126"/>
                    <a:pt x="229" y="7423"/>
                  </a:cubicBezTo>
                  <a:cubicBezTo>
                    <a:pt x="160" y="7743"/>
                    <a:pt x="23" y="8039"/>
                    <a:pt x="23" y="8336"/>
                  </a:cubicBezTo>
                  <a:cubicBezTo>
                    <a:pt x="1" y="8656"/>
                    <a:pt x="46" y="8975"/>
                    <a:pt x="46" y="9249"/>
                  </a:cubicBezTo>
                  <a:cubicBezTo>
                    <a:pt x="46" y="9569"/>
                    <a:pt x="69" y="9865"/>
                    <a:pt x="69" y="10162"/>
                  </a:cubicBezTo>
                  <a:cubicBezTo>
                    <a:pt x="115" y="10459"/>
                    <a:pt x="137" y="10779"/>
                    <a:pt x="160" y="11052"/>
                  </a:cubicBezTo>
                  <a:cubicBezTo>
                    <a:pt x="183" y="11349"/>
                    <a:pt x="274" y="11623"/>
                    <a:pt x="297" y="11943"/>
                  </a:cubicBezTo>
                  <a:cubicBezTo>
                    <a:pt x="366" y="12216"/>
                    <a:pt x="366" y="12536"/>
                    <a:pt x="411" y="12856"/>
                  </a:cubicBezTo>
                  <a:cubicBezTo>
                    <a:pt x="480" y="13175"/>
                    <a:pt x="571" y="13472"/>
                    <a:pt x="662" y="13791"/>
                  </a:cubicBezTo>
                  <a:cubicBezTo>
                    <a:pt x="754" y="14134"/>
                    <a:pt x="868" y="14385"/>
                    <a:pt x="868" y="14659"/>
                  </a:cubicBezTo>
                  <a:cubicBezTo>
                    <a:pt x="914" y="14910"/>
                    <a:pt x="914" y="15184"/>
                    <a:pt x="914" y="15480"/>
                  </a:cubicBezTo>
                  <a:cubicBezTo>
                    <a:pt x="914" y="15800"/>
                    <a:pt x="959" y="16165"/>
                    <a:pt x="982" y="16530"/>
                  </a:cubicBezTo>
                  <a:cubicBezTo>
                    <a:pt x="982" y="16896"/>
                    <a:pt x="1050" y="17284"/>
                    <a:pt x="1165" y="17672"/>
                  </a:cubicBezTo>
                  <a:cubicBezTo>
                    <a:pt x="1073" y="17329"/>
                    <a:pt x="1050" y="17010"/>
                    <a:pt x="1028" y="16713"/>
                  </a:cubicBezTo>
                  <a:cubicBezTo>
                    <a:pt x="1028" y="16394"/>
                    <a:pt x="1050" y="16097"/>
                    <a:pt x="1096" y="15823"/>
                  </a:cubicBezTo>
                  <a:cubicBezTo>
                    <a:pt x="1165" y="15503"/>
                    <a:pt x="1142" y="15229"/>
                    <a:pt x="1165" y="14933"/>
                  </a:cubicBezTo>
                  <a:cubicBezTo>
                    <a:pt x="1187" y="14659"/>
                    <a:pt x="1233" y="14362"/>
                    <a:pt x="1187" y="14043"/>
                  </a:cubicBezTo>
                  <a:cubicBezTo>
                    <a:pt x="1142" y="13769"/>
                    <a:pt x="1050" y="13472"/>
                    <a:pt x="1028" y="13198"/>
                  </a:cubicBezTo>
                  <a:cubicBezTo>
                    <a:pt x="1028" y="12901"/>
                    <a:pt x="982" y="12627"/>
                    <a:pt x="982" y="12331"/>
                  </a:cubicBezTo>
                  <a:cubicBezTo>
                    <a:pt x="982" y="12034"/>
                    <a:pt x="1073" y="11714"/>
                    <a:pt x="1050" y="11395"/>
                  </a:cubicBezTo>
                  <a:lnTo>
                    <a:pt x="982" y="10482"/>
                  </a:lnTo>
                  <a:cubicBezTo>
                    <a:pt x="959" y="10208"/>
                    <a:pt x="914" y="9888"/>
                    <a:pt x="868" y="9592"/>
                  </a:cubicBezTo>
                  <a:cubicBezTo>
                    <a:pt x="845" y="9318"/>
                    <a:pt x="799" y="8998"/>
                    <a:pt x="754" y="8724"/>
                  </a:cubicBezTo>
                  <a:cubicBezTo>
                    <a:pt x="731" y="8428"/>
                    <a:pt x="754" y="8154"/>
                    <a:pt x="754" y="7857"/>
                  </a:cubicBezTo>
                  <a:cubicBezTo>
                    <a:pt x="754" y="7583"/>
                    <a:pt x="799" y="7309"/>
                    <a:pt x="845" y="7058"/>
                  </a:cubicBezTo>
                  <a:cubicBezTo>
                    <a:pt x="914" y="6807"/>
                    <a:pt x="936" y="6510"/>
                    <a:pt x="1050" y="6259"/>
                  </a:cubicBezTo>
                  <a:cubicBezTo>
                    <a:pt x="1142" y="6008"/>
                    <a:pt x="1324" y="5757"/>
                    <a:pt x="1439" y="5483"/>
                  </a:cubicBezTo>
                  <a:cubicBezTo>
                    <a:pt x="1553" y="5209"/>
                    <a:pt x="1621" y="4912"/>
                    <a:pt x="1735" y="4639"/>
                  </a:cubicBezTo>
                  <a:cubicBezTo>
                    <a:pt x="1849" y="4342"/>
                    <a:pt x="2078" y="4114"/>
                    <a:pt x="2192" y="3862"/>
                  </a:cubicBezTo>
                  <a:cubicBezTo>
                    <a:pt x="2306" y="3611"/>
                    <a:pt x="2397" y="3360"/>
                    <a:pt x="2466" y="3132"/>
                  </a:cubicBezTo>
                  <a:cubicBezTo>
                    <a:pt x="2557" y="2858"/>
                    <a:pt x="2694" y="2630"/>
                    <a:pt x="2785" y="2379"/>
                  </a:cubicBezTo>
                  <a:cubicBezTo>
                    <a:pt x="2877" y="2128"/>
                    <a:pt x="2922" y="1877"/>
                    <a:pt x="3013" y="1603"/>
                  </a:cubicBezTo>
                  <a:cubicBezTo>
                    <a:pt x="3105" y="1352"/>
                    <a:pt x="3219" y="1123"/>
                    <a:pt x="3333" y="872"/>
                  </a:cubicBezTo>
                  <a:lnTo>
                    <a:pt x="3584" y="96"/>
                  </a:lnTo>
                  <a:cubicBezTo>
                    <a:pt x="3604" y="57"/>
                    <a:pt x="3487" y="0"/>
                    <a:pt x="3441" y="0"/>
                  </a:cubicBezTo>
                  <a:close/>
                  <a:moveTo>
                    <a:pt x="1165" y="17672"/>
                  </a:moveTo>
                  <a:cubicBezTo>
                    <a:pt x="1165" y="17683"/>
                    <a:pt x="1170" y="17689"/>
                    <a:pt x="1173" y="17689"/>
                  </a:cubicBezTo>
                  <a:cubicBezTo>
                    <a:pt x="1176" y="17689"/>
                    <a:pt x="1176" y="17683"/>
                    <a:pt x="1165" y="17672"/>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14"/>
          <p:cNvGrpSpPr/>
          <p:nvPr/>
        </p:nvGrpSpPr>
        <p:grpSpPr>
          <a:xfrm>
            <a:off x="7621029" y="2637262"/>
            <a:ext cx="1992539" cy="2582685"/>
            <a:chOff x="1192651" y="1660050"/>
            <a:chExt cx="1464887" cy="2421872"/>
          </a:xfrm>
        </p:grpSpPr>
        <p:grpSp>
          <p:nvGrpSpPr>
            <p:cNvPr id="172" name="Google Shape;172;p14"/>
            <p:cNvGrpSpPr/>
            <p:nvPr/>
          </p:nvGrpSpPr>
          <p:grpSpPr>
            <a:xfrm>
              <a:off x="1533595" y="1747292"/>
              <a:ext cx="722407" cy="2334630"/>
              <a:chOff x="4024577" y="1974935"/>
              <a:chExt cx="865572" cy="2797305"/>
            </a:xfrm>
          </p:grpSpPr>
          <p:sp>
            <p:nvSpPr>
              <p:cNvPr id="173" name="Google Shape;173;p14"/>
              <p:cNvSpPr/>
              <p:nvPr/>
            </p:nvSpPr>
            <p:spPr>
              <a:xfrm>
                <a:off x="4024577" y="4201054"/>
                <a:ext cx="477450" cy="372375"/>
              </a:xfrm>
              <a:custGeom>
                <a:rect b="b" l="l" r="r" t="t"/>
                <a:pathLst>
                  <a:path extrusionOk="0" h="14895" w="19098">
                    <a:moveTo>
                      <a:pt x="17088" y="463"/>
                    </a:moveTo>
                    <a:cubicBezTo>
                      <a:pt x="15945" y="1828"/>
                      <a:pt x="14961" y="8845"/>
                      <a:pt x="12135" y="11131"/>
                    </a:cubicBezTo>
                    <a:cubicBezTo>
                      <a:pt x="9309" y="13417"/>
                      <a:pt x="1117" y="13576"/>
                      <a:pt x="133" y="14179"/>
                    </a:cubicBezTo>
                    <a:cubicBezTo>
                      <a:pt x="-851" y="14782"/>
                      <a:pt x="3880" y="15099"/>
                      <a:pt x="6229" y="14750"/>
                    </a:cubicBezTo>
                    <a:cubicBezTo>
                      <a:pt x="8579" y="14401"/>
                      <a:pt x="12103" y="14052"/>
                      <a:pt x="14230" y="12083"/>
                    </a:cubicBezTo>
                    <a:cubicBezTo>
                      <a:pt x="16357" y="10115"/>
                      <a:pt x="18517" y="4876"/>
                      <a:pt x="18993" y="2939"/>
                    </a:cubicBezTo>
                    <a:cubicBezTo>
                      <a:pt x="19469" y="1002"/>
                      <a:pt x="18231" y="-902"/>
                      <a:pt x="17088" y="463"/>
                    </a:cubicBezTo>
                    <a:close/>
                  </a:path>
                </a:pathLst>
              </a:custGeom>
              <a:solidFill>
                <a:srgbClr val="8A7165"/>
              </a:solidFill>
              <a:ln>
                <a:noFill/>
              </a:ln>
            </p:spPr>
          </p:sp>
          <p:sp>
            <p:nvSpPr>
              <p:cNvPr id="174" name="Google Shape;174;p14"/>
              <p:cNvSpPr/>
              <p:nvPr/>
            </p:nvSpPr>
            <p:spPr>
              <a:xfrm rot="-1581882">
                <a:off x="4095129" y="4537542"/>
                <a:ext cx="208315" cy="162191"/>
              </a:xfrm>
              <a:custGeom>
                <a:rect b="b" l="l" r="r" t="t"/>
                <a:pathLst>
                  <a:path extrusionOk="0" h="14920" w="19163">
                    <a:moveTo>
                      <a:pt x="17133" y="395"/>
                    </a:moveTo>
                    <a:cubicBezTo>
                      <a:pt x="16085" y="1538"/>
                      <a:pt x="15577" y="7443"/>
                      <a:pt x="12751" y="9729"/>
                    </a:cubicBezTo>
                    <a:cubicBezTo>
                      <a:pt x="9925" y="12015"/>
                      <a:pt x="1258" y="13286"/>
                      <a:pt x="178" y="14111"/>
                    </a:cubicBezTo>
                    <a:cubicBezTo>
                      <a:pt x="-901" y="14937"/>
                      <a:pt x="3925" y="15031"/>
                      <a:pt x="6274" y="14682"/>
                    </a:cubicBezTo>
                    <a:cubicBezTo>
                      <a:pt x="8624" y="14333"/>
                      <a:pt x="12148" y="13984"/>
                      <a:pt x="14275" y="12015"/>
                    </a:cubicBezTo>
                    <a:cubicBezTo>
                      <a:pt x="16402" y="10047"/>
                      <a:pt x="18562" y="4808"/>
                      <a:pt x="19038" y="2871"/>
                    </a:cubicBezTo>
                    <a:cubicBezTo>
                      <a:pt x="19514" y="934"/>
                      <a:pt x="18181" y="-748"/>
                      <a:pt x="17133" y="395"/>
                    </a:cubicBezTo>
                    <a:close/>
                  </a:path>
                </a:pathLst>
              </a:custGeom>
              <a:solidFill>
                <a:srgbClr val="8A7165"/>
              </a:solidFill>
              <a:ln>
                <a:noFill/>
              </a:ln>
            </p:spPr>
          </p:sp>
          <p:sp>
            <p:nvSpPr>
              <p:cNvPr id="175" name="Google Shape;175;p14"/>
              <p:cNvSpPr/>
              <p:nvPr/>
            </p:nvSpPr>
            <p:spPr>
              <a:xfrm>
                <a:off x="4151137" y="4403113"/>
                <a:ext cx="207175" cy="110350"/>
              </a:xfrm>
              <a:custGeom>
                <a:rect b="b" l="l" r="r" t="t"/>
                <a:pathLst>
                  <a:path extrusionOk="0" h="4414" w="8287">
                    <a:moveTo>
                      <a:pt x="8215" y="2858"/>
                    </a:moveTo>
                    <a:cubicBezTo>
                      <a:pt x="7929" y="2477"/>
                      <a:pt x="4215" y="2572"/>
                      <a:pt x="2881" y="2096"/>
                    </a:cubicBezTo>
                    <a:cubicBezTo>
                      <a:pt x="1548" y="1620"/>
                      <a:pt x="563" y="0"/>
                      <a:pt x="214" y="0"/>
                    </a:cubicBezTo>
                    <a:cubicBezTo>
                      <a:pt x="-135" y="0"/>
                      <a:pt x="55" y="1366"/>
                      <a:pt x="785" y="2096"/>
                    </a:cubicBezTo>
                    <a:cubicBezTo>
                      <a:pt x="1515" y="2826"/>
                      <a:pt x="3357" y="4255"/>
                      <a:pt x="4595" y="4382"/>
                    </a:cubicBezTo>
                    <a:cubicBezTo>
                      <a:pt x="5833" y="4509"/>
                      <a:pt x="8501" y="3239"/>
                      <a:pt x="8215" y="2858"/>
                    </a:cubicBezTo>
                    <a:close/>
                  </a:path>
                </a:pathLst>
              </a:custGeom>
              <a:solidFill>
                <a:srgbClr val="8A7165"/>
              </a:solidFill>
              <a:ln>
                <a:noFill/>
              </a:ln>
            </p:spPr>
          </p:sp>
          <p:sp>
            <p:nvSpPr>
              <p:cNvPr id="176" name="Google Shape;176;p14"/>
              <p:cNvSpPr/>
              <p:nvPr/>
            </p:nvSpPr>
            <p:spPr>
              <a:xfrm flipH="1">
                <a:off x="4534163" y="4260601"/>
                <a:ext cx="355987" cy="277643"/>
              </a:xfrm>
              <a:custGeom>
                <a:rect b="b" l="l" r="r" t="t"/>
                <a:pathLst>
                  <a:path extrusionOk="0" h="14895" w="19098">
                    <a:moveTo>
                      <a:pt x="17088" y="463"/>
                    </a:moveTo>
                    <a:cubicBezTo>
                      <a:pt x="15945" y="1828"/>
                      <a:pt x="14961" y="8845"/>
                      <a:pt x="12135" y="11131"/>
                    </a:cubicBezTo>
                    <a:cubicBezTo>
                      <a:pt x="9309" y="13417"/>
                      <a:pt x="1117" y="13576"/>
                      <a:pt x="133" y="14179"/>
                    </a:cubicBezTo>
                    <a:cubicBezTo>
                      <a:pt x="-851" y="14782"/>
                      <a:pt x="3880" y="15099"/>
                      <a:pt x="6229" y="14750"/>
                    </a:cubicBezTo>
                    <a:cubicBezTo>
                      <a:pt x="8579" y="14401"/>
                      <a:pt x="12103" y="14052"/>
                      <a:pt x="14230" y="12083"/>
                    </a:cubicBezTo>
                    <a:cubicBezTo>
                      <a:pt x="16357" y="10115"/>
                      <a:pt x="18517" y="4876"/>
                      <a:pt x="18993" y="2939"/>
                    </a:cubicBezTo>
                    <a:cubicBezTo>
                      <a:pt x="19469" y="1002"/>
                      <a:pt x="18231" y="-902"/>
                      <a:pt x="17088" y="463"/>
                    </a:cubicBezTo>
                    <a:close/>
                  </a:path>
                </a:pathLst>
              </a:custGeom>
              <a:solidFill>
                <a:srgbClr val="8A7165"/>
              </a:solidFill>
              <a:ln>
                <a:noFill/>
              </a:ln>
            </p:spPr>
          </p:sp>
          <p:sp>
            <p:nvSpPr>
              <p:cNvPr id="177" name="Google Shape;177;p14"/>
              <p:cNvSpPr/>
              <p:nvPr/>
            </p:nvSpPr>
            <p:spPr>
              <a:xfrm flipH="1" rot="1582049">
                <a:off x="4697738" y="4537363"/>
                <a:ext cx="155331" cy="120938"/>
              </a:xfrm>
              <a:custGeom>
                <a:rect b="b" l="l" r="r" t="t"/>
                <a:pathLst>
                  <a:path extrusionOk="0" h="14920" w="19163">
                    <a:moveTo>
                      <a:pt x="17133" y="395"/>
                    </a:moveTo>
                    <a:cubicBezTo>
                      <a:pt x="16085" y="1538"/>
                      <a:pt x="15577" y="7443"/>
                      <a:pt x="12751" y="9729"/>
                    </a:cubicBezTo>
                    <a:cubicBezTo>
                      <a:pt x="9925" y="12015"/>
                      <a:pt x="1258" y="13286"/>
                      <a:pt x="178" y="14111"/>
                    </a:cubicBezTo>
                    <a:cubicBezTo>
                      <a:pt x="-901" y="14937"/>
                      <a:pt x="3925" y="15031"/>
                      <a:pt x="6274" y="14682"/>
                    </a:cubicBezTo>
                    <a:cubicBezTo>
                      <a:pt x="8624" y="14333"/>
                      <a:pt x="12148" y="13984"/>
                      <a:pt x="14275" y="12015"/>
                    </a:cubicBezTo>
                    <a:cubicBezTo>
                      <a:pt x="16402" y="10047"/>
                      <a:pt x="18562" y="4808"/>
                      <a:pt x="19038" y="2871"/>
                    </a:cubicBezTo>
                    <a:cubicBezTo>
                      <a:pt x="19514" y="934"/>
                      <a:pt x="18181" y="-748"/>
                      <a:pt x="17133" y="395"/>
                    </a:cubicBezTo>
                    <a:close/>
                  </a:path>
                </a:pathLst>
              </a:custGeom>
              <a:solidFill>
                <a:srgbClr val="8A7165"/>
              </a:solidFill>
              <a:ln>
                <a:noFill/>
              </a:ln>
            </p:spPr>
          </p:sp>
          <p:sp>
            <p:nvSpPr>
              <p:cNvPr id="178" name="Google Shape;178;p14"/>
              <p:cNvSpPr/>
              <p:nvPr/>
            </p:nvSpPr>
            <p:spPr>
              <a:xfrm flipH="1">
                <a:off x="4641313" y="4411259"/>
                <a:ext cx="154470" cy="82277"/>
              </a:xfrm>
              <a:custGeom>
                <a:rect b="b" l="l" r="r" t="t"/>
                <a:pathLst>
                  <a:path extrusionOk="0" h="4414" w="8287">
                    <a:moveTo>
                      <a:pt x="8215" y="2858"/>
                    </a:moveTo>
                    <a:cubicBezTo>
                      <a:pt x="7929" y="2477"/>
                      <a:pt x="4215" y="2572"/>
                      <a:pt x="2881" y="2096"/>
                    </a:cubicBezTo>
                    <a:cubicBezTo>
                      <a:pt x="1548" y="1620"/>
                      <a:pt x="563" y="0"/>
                      <a:pt x="214" y="0"/>
                    </a:cubicBezTo>
                    <a:cubicBezTo>
                      <a:pt x="-135" y="0"/>
                      <a:pt x="55" y="1366"/>
                      <a:pt x="785" y="2096"/>
                    </a:cubicBezTo>
                    <a:cubicBezTo>
                      <a:pt x="1515" y="2826"/>
                      <a:pt x="3357" y="4255"/>
                      <a:pt x="4595" y="4382"/>
                    </a:cubicBezTo>
                    <a:cubicBezTo>
                      <a:pt x="5833" y="4509"/>
                      <a:pt x="8501" y="3239"/>
                      <a:pt x="8215" y="2858"/>
                    </a:cubicBezTo>
                    <a:close/>
                  </a:path>
                </a:pathLst>
              </a:custGeom>
              <a:solidFill>
                <a:srgbClr val="8A7165"/>
              </a:solidFill>
              <a:ln>
                <a:noFill/>
              </a:ln>
            </p:spPr>
          </p:sp>
          <p:sp>
            <p:nvSpPr>
              <p:cNvPr id="179" name="Google Shape;179;p14"/>
              <p:cNvSpPr/>
              <p:nvPr/>
            </p:nvSpPr>
            <p:spPr>
              <a:xfrm>
                <a:off x="4420799" y="4254200"/>
                <a:ext cx="81225" cy="518039"/>
              </a:xfrm>
              <a:custGeom>
                <a:rect b="b" l="l" r="r" t="t"/>
                <a:pathLst>
                  <a:path extrusionOk="0" h="19673" w="4977">
                    <a:moveTo>
                      <a:pt x="4953" y="1575"/>
                    </a:moveTo>
                    <a:cubicBezTo>
                      <a:pt x="5048" y="2813"/>
                      <a:pt x="3493" y="5957"/>
                      <a:pt x="3429" y="7862"/>
                    </a:cubicBezTo>
                    <a:cubicBezTo>
                      <a:pt x="3366" y="9767"/>
                      <a:pt x="4763" y="11608"/>
                      <a:pt x="4572" y="13005"/>
                    </a:cubicBezTo>
                    <a:cubicBezTo>
                      <a:pt x="4382" y="14402"/>
                      <a:pt x="2667" y="15133"/>
                      <a:pt x="2286" y="16244"/>
                    </a:cubicBezTo>
                    <a:cubicBezTo>
                      <a:pt x="1905" y="17355"/>
                      <a:pt x="2667" y="19673"/>
                      <a:pt x="2286" y="19673"/>
                    </a:cubicBezTo>
                    <a:cubicBezTo>
                      <a:pt x="1905" y="19673"/>
                      <a:pt x="0" y="17546"/>
                      <a:pt x="0" y="16244"/>
                    </a:cubicBezTo>
                    <a:cubicBezTo>
                      <a:pt x="0" y="14942"/>
                      <a:pt x="2032" y="13354"/>
                      <a:pt x="2286" y="11862"/>
                    </a:cubicBezTo>
                    <a:cubicBezTo>
                      <a:pt x="2540" y="10370"/>
                      <a:pt x="1429" y="9195"/>
                      <a:pt x="1524" y="7290"/>
                    </a:cubicBezTo>
                    <a:cubicBezTo>
                      <a:pt x="1619" y="5385"/>
                      <a:pt x="2287" y="1385"/>
                      <a:pt x="2858" y="432"/>
                    </a:cubicBezTo>
                    <a:cubicBezTo>
                      <a:pt x="3430" y="-520"/>
                      <a:pt x="4858" y="337"/>
                      <a:pt x="4953" y="1575"/>
                    </a:cubicBezTo>
                    <a:close/>
                  </a:path>
                </a:pathLst>
              </a:custGeom>
              <a:solidFill>
                <a:srgbClr val="8A7165"/>
              </a:solidFill>
              <a:ln cap="flat" cmpd="sng" w="9525">
                <a:solidFill>
                  <a:srgbClr val="8A7165"/>
                </a:solidFill>
                <a:prstDash val="solid"/>
                <a:round/>
                <a:headEnd len="med" w="med" type="none"/>
                <a:tailEnd len="med" w="med" type="none"/>
              </a:ln>
            </p:spPr>
          </p:sp>
          <p:sp>
            <p:nvSpPr>
              <p:cNvPr id="180" name="Google Shape;180;p14"/>
              <p:cNvSpPr/>
              <p:nvPr/>
            </p:nvSpPr>
            <p:spPr>
              <a:xfrm rot="-577178">
                <a:off x="4525780" y="4236426"/>
                <a:ext cx="211717" cy="472881"/>
              </a:xfrm>
              <a:custGeom>
                <a:rect b="b" l="l" r="r" t="t"/>
                <a:pathLst>
                  <a:path extrusionOk="0" h="18916" w="8469">
                    <a:moveTo>
                      <a:pt x="1897" y="1143"/>
                    </a:moveTo>
                    <a:cubicBezTo>
                      <a:pt x="1929" y="2572"/>
                      <a:pt x="1675" y="7652"/>
                      <a:pt x="2088" y="9716"/>
                    </a:cubicBezTo>
                    <a:cubicBezTo>
                      <a:pt x="2501" y="11780"/>
                      <a:pt x="3739" y="12224"/>
                      <a:pt x="4374" y="13526"/>
                    </a:cubicBezTo>
                    <a:cubicBezTo>
                      <a:pt x="5009" y="14828"/>
                      <a:pt x="5231" y="16637"/>
                      <a:pt x="5898" y="17526"/>
                    </a:cubicBezTo>
                    <a:cubicBezTo>
                      <a:pt x="6565" y="18415"/>
                      <a:pt x="8565" y="18765"/>
                      <a:pt x="8374" y="18860"/>
                    </a:cubicBezTo>
                    <a:cubicBezTo>
                      <a:pt x="8184" y="18955"/>
                      <a:pt x="5612" y="18892"/>
                      <a:pt x="4755" y="18098"/>
                    </a:cubicBezTo>
                    <a:cubicBezTo>
                      <a:pt x="3898" y="17304"/>
                      <a:pt x="3993" y="15589"/>
                      <a:pt x="3231" y="14097"/>
                    </a:cubicBezTo>
                    <a:cubicBezTo>
                      <a:pt x="2469" y="12605"/>
                      <a:pt x="659" y="11494"/>
                      <a:pt x="183" y="9144"/>
                    </a:cubicBezTo>
                    <a:cubicBezTo>
                      <a:pt x="-293" y="6795"/>
                      <a:pt x="341" y="1524"/>
                      <a:pt x="373" y="0"/>
                    </a:cubicBezTo>
                  </a:path>
                </a:pathLst>
              </a:custGeom>
              <a:solidFill>
                <a:srgbClr val="8A7165"/>
              </a:solidFill>
              <a:ln cap="flat" cmpd="sng" w="9525">
                <a:solidFill>
                  <a:srgbClr val="8A7165"/>
                </a:solidFill>
                <a:prstDash val="solid"/>
                <a:round/>
                <a:headEnd len="med" w="med" type="none"/>
                <a:tailEnd len="med" w="med" type="none"/>
              </a:ln>
            </p:spPr>
          </p:sp>
          <p:sp>
            <p:nvSpPr>
              <p:cNvPr id="181" name="Google Shape;181;p14"/>
              <p:cNvSpPr/>
              <p:nvPr/>
            </p:nvSpPr>
            <p:spPr>
              <a:xfrm flipH="1" rot="1582049">
                <a:off x="4553963" y="4561201"/>
                <a:ext cx="155331" cy="120938"/>
              </a:xfrm>
              <a:custGeom>
                <a:rect b="b" l="l" r="r" t="t"/>
                <a:pathLst>
                  <a:path extrusionOk="0" h="14920" w="19163">
                    <a:moveTo>
                      <a:pt x="17133" y="395"/>
                    </a:moveTo>
                    <a:cubicBezTo>
                      <a:pt x="16085" y="1538"/>
                      <a:pt x="15577" y="7443"/>
                      <a:pt x="12751" y="9729"/>
                    </a:cubicBezTo>
                    <a:cubicBezTo>
                      <a:pt x="9925" y="12015"/>
                      <a:pt x="1258" y="13286"/>
                      <a:pt x="178" y="14111"/>
                    </a:cubicBezTo>
                    <a:cubicBezTo>
                      <a:pt x="-901" y="14937"/>
                      <a:pt x="3925" y="15031"/>
                      <a:pt x="6274" y="14682"/>
                    </a:cubicBezTo>
                    <a:cubicBezTo>
                      <a:pt x="8624" y="14333"/>
                      <a:pt x="12148" y="13984"/>
                      <a:pt x="14275" y="12015"/>
                    </a:cubicBezTo>
                    <a:cubicBezTo>
                      <a:pt x="16402" y="10047"/>
                      <a:pt x="18562" y="4808"/>
                      <a:pt x="19038" y="2871"/>
                    </a:cubicBezTo>
                    <a:cubicBezTo>
                      <a:pt x="19514" y="934"/>
                      <a:pt x="18181" y="-748"/>
                      <a:pt x="17133" y="395"/>
                    </a:cubicBezTo>
                    <a:close/>
                  </a:path>
                </a:pathLst>
              </a:custGeom>
              <a:solidFill>
                <a:srgbClr val="8A7165"/>
              </a:solidFill>
              <a:ln>
                <a:noFill/>
              </a:ln>
            </p:spPr>
          </p:sp>
          <p:sp>
            <p:nvSpPr>
              <p:cNvPr id="182" name="Google Shape;182;p14"/>
              <p:cNvSpPr/>
              <p:nvPr/>
            </p:nvSpPr>
            <p:spPr>
              <a:xfrm rot="-3600236">
                <a:off x="4318590" y="4546831"/>
                <a:ext cx="178192" cy="94908"/>
              </a:xfrm>
              <a:custGeom>
                <a:rect b="b" l="l" r="r" t="t"/>
                <a:pathLst>
                  <a:path extrusionOk="0" h="4414" w="8287">
                    <a:moveTo>
                      <a:pt x="8215" y="2858"/>
                    </a:moveTo>
                    <a:cubicBezTo>
                      <a:pt x="7929" y="2477"/>
                      <a:pt x="4215" y="2572"/>
                      <a:pt x="2881" y="2096"/>
                    </a:cubicBezTo>
                    <a:cubicBezTo>
                      <a:pt x="1548" y="1620"/>
                      <a:pt x="563" y="0"/>
                      <a:pt x="214" y="0"/>
                    </a:cubicBezTo>
                    <a:cubicBezTo>
                      <a:pt x="-135" y="0"/>
                      <a:pt x="55" y="1366"/>
                      <a:pt x="785" y="2096"/>
                    </a:cubicBezTo>
                    <a:cubicBezTo>
                      <a:pt x="1515" y="2826"/>
                      <a:pt x="3357" y="4255"/>
                      <a:pt x="4595" y="4382"/>
                    </a:cubicBezTo>
                    <a:cubicBezTo>
                      <a:pt x="5833" y="4509"/>
                      <a:pt x="8501" y="3239"/>
                      <a:pt x="8215" y="2858"/>
                    </a:cubicBezTo>
                    <a:close/>
                  </a:path>
                </a:pathLst>
              </a:custGeom>
              <a:solidFill>
                <a:srgbClr val="8A7165"/>
              </a:solidFill>
              <a:ln>
                <a:noFill/>
              </a:ln>
            </p:spPr>
          </p:sp>
          <p:sp>
            <p:nvSpPr>
              <p:cNvPr id="183" name="Google Shape;183;p14"/>
              <p:cNvSpPr/>
              <p:nvPr/>
            </p:nvSpPr>
            <p:spPr>
              <a:xfrm>
                <a:off x="4463736" y="2854720"/>
                <a:ext cx="389839" cy="1366733"/>
              </a:xfrm>
              <a:custGeom>
                <a:rect b="b" l="l" r="r" t="t"/>
                <a:pathLst>
                  <a:path extrusionOk="0" h="32412" w="9245">
                    <a:moveTo>
                      <a:pt x="8925" y="0"/>
                    </a:moveTo>
                    <a:cubicBezTo>
                      <a:pt x="8696" y="2762"/>
                      <a:pt x="8126" y="5501"/>
                      <a:pt x="7213" y="8126"/>
                    </a:cubicBezTo>
                    <a:cubicBezTo>
                      <a:pt x="6756" y="9450"/>
                      <a:pt x="6231" y="10705"/>
                      <a:pt x="5615" y="11960"/>
                    </a:cubicBezTo>
                    <a:lnTo>
                      <a:pt x="4679" y="13832"/>
                    </a:lnTo>
                    <a:cubicBezTo>
                      <a:pt x="4337" y="14471"/>
                      <a:pt x="4063" y="15156"/>
                      <a:pt x="3789" y="15795"/>
                    </a:cubicBezTo>
                    <a:cubicBezTo>
                      <a:pt x="3287" y="17119"/>
                      <a:pt x="2853" y="18420"/>
                      <a:pt x="2260" y="19653"/>
                    </a:cubicBezTo>
                    <a:cubicBezTo>
                      <a:pt x="1689" y="20885"/>
                      <a:pt x="1004" y="22163"/>
                      <a:pt x="571" y="23624"/>
                    </a:cubicBezTo>
                    <a:cubicBezTo>
                      <a:pt x="114" y="25085"/>
                      <a:pt x="0" y="26614"/>
                      <a:pt x="91" y="28098"/>
                    </a:cubicBezTo>
                    <a:cubicBezTo>
                      <a:pt x="183" y="29582"/>
                      <a:pt x="411" y="31020"/>
                      <a:pt x="639" y="32412"/>
                    </a:cubicBezTo>
                    <a:lnTo>
                      <a:pt x="2922" y="31978"/>
                    </a:lnTo>
                    <a:cubicBezTo>
                      <a:pt x="2602" y="30631"/>
                      <a:pt x="2305" y="29308"/>
                      <a:pt x="2168" y="27984"/>
                    </a:cubicBezTo>
                    <a:cubicBezTo>
                      <a:pt x="2031" y="26683"/>
                      <a:pt x="2031" y="25382"/>
                      <a:pt x="2351" y="24126"/>
                    </a:cubicBezTo>
                    <a:cubicBezTo>
                      <a:pt x="2625" y="22871"/>
                      <a:pt x="3196" y="21593"/>
                      <a:pt x="3721" y="20292"/>
                    </a:cubicBezTo>
                    <a:cubicBezTo>
                      <a:pt x="3972" y="19630"/>
                      <a:pt x="4223" y="18945"/>
                      <a:pt x="4428" y="18260"/>
                    </a:cubicBezTo>
                    <a:cubicBezTo>
                      <a:pt x="4656" y="17575"/>
                      <a:pt x="4862" y="16914"/>
                      <a:pt x="5044" y="16252"/>
                    </a:cubicBezTo>
                    <a:cubicBezTo>
                      <a:pt x="5250" y="15613"/>
                      <a:pt x="5501" y="14973"/>
                      <a:pt x="5775" y="14357"/>
                    </a:cubicBezTo>
                    <a:lnTo>
                      <a:pt x="6597" y="12417"/>
                    </a:lnTo>
                    <a:cubicBezTo>
                      <a:pt x="7144" y="11093"/>
                      <a:pt x="7624" y="9746"/>
                      <a:pt x="7989" y="8377"/>
                    </a:cubicBezTo>
                    <a:cubicBezTo>
                      <a:pt x="8765" y="5638"/>
                      <a:pt x="9199" y="2853"/>
                      <a:pt x="9244" y="23"/>
                    </a:cubicBezTo>
                    <a:lnTo>
                      <a:pt x="892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4456989" y="2773839"/>
                <a:ext cx="325364" cy="1398527"/>
              </a:xfrm>
              <a:custGeom>
                <a:rect b="b" l="l" r="r" t="t"/>
                <a:pathLst>
                  <a:path extrusionOk="0" h="33166" w="7716">
                    <a:moveTo>
                      <a:pt x="7418" y="1"/>
                    </a:moveTo>
                    <a:cubicBezTo>
                      <a:pt x="6916" y="2763"/>
                      <a:pt x="6460" y="5547"/>
                      <a:pt x="5935" y="8286"/>
                    </a:cubicBezTo>
                    <a:cubicBezTo>
                      <a:pt x="5410" y="11048"/>
                      <a:pt x="4794" y="13764"/>
                      <a:pt x="4018" y="16435"/>
                    </a:cubicBezTo>
                    <a:cubicBezTo>
                      <a:pt x="3652" y="17782"/>
                      <a:pt x="3219" y="19083"/>
                      <a:pt x="2762" y="20406"/>
                    </a:cubicBezTo>
                    <a:cubicBezTo>
                      <a:pt x="2306" y="21708"/>
                      <a:pt x="1826" y="23009"/>
                      <a:pt x="1256" y="24287"/>
                    </a:cubicBezTo>
                    <a:cubicBezTo>
                      <a:pt x="959" y="24949"/>
                      <a:pt x="708" y="25588"/>
                      <a:pt x="480" y="26341"/>
                    </a:cubicBezTo>
                    <a:cubicBezTo>
                      <a:pt x="274" y="27049"/>
                      <a:pt x="114" y="27848"/>
                      <a:pt x="69" y="28624"/>
                    </a:cubicBezTo>
                    <a:cubicBezTo>
                      <a:pt x="0" y="30153"/>
                      <a:pt x="251" y="31728"/>
                      <a:pt x="731" y="33166"/>
                    </a:cubicBezTo>
                    <a:lnTo>
                      <a:pt x="2853" y="32367"/>
                    </a:lnTo>
                    <a:cubicBezTo>
                      <a:pt x="2351" y="31157"/>
                      <a:pt x="2077" y="29902"/>
                      <a:pt x="2077" y="28646"/>
                    </a:cubicBezTo>
                    <a:cubicBezTo>
                      <a:pt x="2077" y="28030"/>
                      <a:pt x="2169" y="27414"/>
                      <a:pt x="2306" y="26798"/>
                    </a:cubicBezTo>
                    <a:cubicBezTo>
                      <a:pt x="2443" y="26158"/>
                      <a:pt x="2671" y="25542"/>
                      <a:pt x="2899" y="24880"/>
                    </a:cubicBezTo>
                    <a:cubicBezTo>
                      <a:pt x="3356" y="23579"/>
                      <a:pt x="3812" y="22210"/>
                      <a:pt x="4223" y="20840"/>
                    </a:cubicBezTo>
                    <a:cubicBezTo>
                      <a:pt x="4611" y="19493"/>
                      <a:pt x="4953" y="18101"/>
                      <a:pt x="5273" y="16732"/>
                    </a:cubicBezTo>
                    <a:cubicBezTo>
                      <a:pt x="5866" y="13947"/>
                      <a:pt x="6346" y="11185"/>
                      <a:pt x="6734" y="8400"/>
                    </a:cubicBezTo>
                    <a:cubicBezTo>
                      <a:pt x="7122" y="5616"/>
                      <a:pt x="7418" y="2831"/>
                      <a:pt x="7715" y="24"/>
                    </a:cubicBezTo>
                    <a:lnTo>
                      <a:pt x="741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4271189" y="2813309"/>
                <a:ext cx="261860" cy="1133842"/>
              </a:xfrm>
              <a:custGeom>
                <a:rect b="b" l="l" r="r" t="t"/>
                <a:pathLst>
                  <a:path extrusionOk="0" h="26889" w="6210">
                    <a:moveTo>
                      <a:pt x="298" y="1"/>
                    </a:moveTo>
                    <a:lnTo>
                      <a:pt x="1" y="69"/>
                    </a:lnTo>
                    <a:cubicBezTo>
                      <a:pt x="366" y="2352"/>
                      <a:pt x="982" y="4611"/>
                      <a:pt x="1781" y="6802"/>
                    </a:cubicBezTo>
                    <a:cubicBezTo>
                      <a:pt x="2169" y="7875"/>
                      <a:pt x="2626" y="8971"/>
                      <a:pt x="3105" y="10021"/>
                    </a:cubicBezTo>
                    <a:cubicBezTo>
                      <a:pt x="3562" y="11071"/>
                      <a:pt x="4018" y="12098"/>
                      <a:pt x="4224" y="13171"/>
                    </a:cubicBezTo>
                    <a:cubicBezTo>
                      <a:pt x="4429" y="14198"/>
                      <a:pt x="4429" y="15293"/>
                      <a:pt x="4361" y="16435"/>
                    </a:cubicBezTo>
                    <a:lnTo>
                      <a:pt x="4224" y="19904"/>
                    </a:lnTo>
                    <a:lnTo>
                      <a:pt x="3950" y="26820"/>
                    </a:lnTo>
                    <a:lnTo>
                      <a:pt x="6209" y="26889"/>
                    </a:lnTo>
                    <a:lnTo>
                      <a:pt x="6027" y="19950"/>
                    </a:lnTo>
                    <a:lnTo>
                      <a:pt x="5913" y="16480"/>
                    </a:lnTo>
                    <a:cubicBezTo>
                      <a:pt x="5867" y="15293"/>
                      <a:pt x="5799" y="14084"/>
                      <a:pt x="5479" y="12874"/>
                    </a:cubicBezTo>
                    <a:cubicBezTo>
                      <a:pt x="5159" y="11687"/>
                      <a:pt x="4589" y="10614"/>
                      <a:pt x="4041" y="9587"/>
                    </a:cubicBezTo>
                    <a:cubicBezTo>
                      <a:pt x="3516" y="8560"/>
                      <a:pt x="2968" y="7579"/>
                      <a:pt x="2512" y="6506"/>
                    </a:cubicBezTo>
                    <a:cubicBezTo>
                      <a:pt x="1576" y="4429"/>
                      <a:pt x="823" y="2237"/>
                      <a:pt x="298"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a:off x="4048871" y="3092430"/>
                <a:ext cx="483197" cy="845121"/>
              </a:xfrm>
              <a:custGeom>
                <a:rect b="b" l="l" r="r" t="t"/>
                <a:pathLst>
                  <a:path extrusionOk="0" h="20042" w="11459">
                    <a:moveTo>
                      <a:pt x="274" y="1"/>
                    </a:moveTo>
                    <a:lnTo>
                      <a:pt x="0" y="115"/>
                    </a:lnTo>
                    <a:cubicBezTo>
                      <a:pt x="708" y="2101"/>
                      <a:pt x="2077" y="3858"/>
                      <a:pt x="3881" y="5068"/>
                    </a:cubicBezTo>
                    <a:cubicBezTo>
                      <a:pt x="4771" y="5684"/>
                      <a:pt x="5707" y="6141"/>
                      <a:pt x="6597" y="6666"/>
                    </a:cubicBezTo>
                    <a:cubicBezTo>
                      <a:pt x="7441" y="7168"/>
                      <a:pt x="8309" y="7716"/>
                      <a:pt x="8948" y="8378"/>
                    </a:cubicBezTo>
                    <a:cubicBezTo>
                      <a:pt x="9130" y="8515"/>
                      <a:pt x="9267" y="8674"/>
                      <a:pt x="9359" y="8857"/>
                    </a:cubicBezTo>
                    <a:cubicBezTo>
                      <a:pt x="9473" y="8994"/>
                      <a:pt x="9518" y="9177"/>
                      <a:pt x="9564" y="9336"/>
                    </a:cubicBezTo>
                    <a:cubicBezTo>
                      <a:pt x="9610" y="9679"/>
                      <a:pt x="9587" y="10158"/>
                      <a:pt x="9564" y="10706"/>
                    </a:cubicBezTo>
                    <a:lnTo>
                      <a:pt x="9450" y="13810"/>
                    </a:lnTo>
                    <a:lnTo>
                      <a:pt x="9222" y="20041"/>
                    </a:lnTo>
                    <a:lnTo>
                      <a:pt x="11459" y="20041"/>
                    </a:lnTo>
                    <a:lnTo>
                      <a:pt x="11208" y="13810"/>
                    </a:lnTo>
                    <a:lnTo>
                      <a:pt x="11093" y="10706"/>
                    </a:lnTo>
                    <a:lnTo>
                      <a:pt x="11071" y="9907"/>
                    </a:lnTo>
                    <a:cubicBezTo>
                      <a:pt x="11048" y="9633"/>
                      <a:pt x="11002" y="9314"/>
                      <a:pt x="10934" y="8994"/>
                    </a:cubicBezTo>
                    <a:cubicBezTo>
                      <a:pt x="10842" y="8674"/>
                      <a:pt x="10705" y="8332"/>
                      <a:pt x="10500" y="8081"/>
                    </a:cubicBezTo>
                    <a:cubicBezTo>
                      <a:pt x="10295" y="7830"/>
                      <a:pt x="10089" y="7602"/>
                      <a:pt x="9861" y="7396"/>
                    </a:cubicBezTo>
                    <a:cubicBezTo>
                      <a:pt x="8993" y="6666"/>
                      <a:pt x="8012" y="6164"/>
                      <a:pt x="7076" y="5707"/>
                    </a:cubicBezTo>
                    <a:cubicBezTo>
                      <a:pt x="6140" y="5251"/>
                      <a:pt x="5182" y="4863"/>
                      <a:pt x="4314" y="4383"/>
                    </a:cubicBezTo>
                    <a:cubicBezTo>
                      <a:pt x="2557" y="3402"/>
                      <a:pt x="1142" y="1873"/>
                      <a:pt x="27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a:off x="4429072" y="2513019"/>
                <a:ext cx="175206" cy="1838587"/>
              </a:xfrm>
              <a:custGeom>
                <a:rect b="b" l="l" r="r" t="t"/>
                <a:pathLst>
                  <a:path extrusionOk="0" h="43602" w="4155">
                    <a:moveTo>
                      <a:pt x="2557" y="0"/>
                    </a:moveTo>
                    <a:cubicBezTo>
                      <a:pt x="1484" y="3082"/>
                      <a:pt x="2100" y="6437"/>
                      <a:pt x="2306" y="9701"/>
                    </a:cubicBezTo>
                    <a:cubicBezTo>
                      <a:pt x="2557" y="14152"/>
                      <a:pt x="1986" y="18625"/>
                      <a:pt x="1301" y="23054"/>
                    </a:cubicBezTo>
                    <a:cubicBezTo>
                      <a:pt x="1142" y="24195"/>
                      <a:pt x="959" y="25336"/>
                      <a:pt x="708" y="26455"/>
                    </a:cubicBezTo>
                    <a:cubicBezTo>
                      <a:pt x="480" y="27413"/>
                      <a:pt x="183" y="28395"/>
                      <a:pt x="114" y="29376"/>
                    </a:cubicBezTo>
                    <a:cubicBezTo>
                      <a:pt x="0" y="30609"/>
                      <a:pt x="137" y="31864"/>
                      <a:pt x="183" y="33119"/>
                    </a:cubicBezTo>
                    <a:cubicBezTo>
                      <a:pt x="274" y="35151"/>
                      <a:pt x="69" y="37182"/>
                      <a:pt x="137" y="39191"/>
                    </a:cubicBezTo>
                    <a:cubicBezTo>
                      <a:pt x="183" y="40629"/>
                      <a:pt x="388" y="42113"/>
                      <a:pt x="868" y="43414"/>
                    </a:cubicBezTo>
                    <a:cubicBezTo>
                      <a:pt x="1790" y="43548"/>
                      <a:pt x="2728" y="43602"/>
                      <a:pt x="3642" y="43602"/>
                    </a:cubicBezTo>
                    <a:cubicBezTo>
                      <a:pt x="3814" y="43602"/>
                      <a:pt x="3985" y="43600"/>
                      <a:pt x="4155" y="43596"/>
                    </a:cubicBezTo>
                    <a:cubicBezTo>
                      <a:pt x="3881" y="42044"/>
                      <a:pt x="3721" y="40515"/>
                      <a:pt x="3766" y="38940"/>
                    </a:cubicBezTo>
                    <a:cubicBezTo>
                      <a:pt x="3881" y="37182"/>
                      <a:pt x="2648" y="35516"/>
                      <a:pt x="3013" y="33781"/>
                    </a:cubicBezTo>
                    <a:cubicBezTo>
                      <a:pt x="3447" y="31955"/>
                      <a:pt x="3173" y="30015"/>
                      <a:pt x="3013" y="28189"/>
                    </a:cubicBezTo>
                    <a:cubicBezTo>
                      <a:pt x="2945" y="27071"/>
                      <a:pt x="3013" y="25952"/>
                      <a:pt x="3105" y="24857"/>
                    </a:cubicBezTo>
                    <a:cubicBezTo>
                      <a:pt x="3356" y="21456"/>
                      <a:pt x="3652" y="18078"/>
                      <a:pt x="3903" y="14700"/>
                    </a:cubicBezTo>
                    <a:cubicBezTo>
                      <a:pt x="4018" y="13239"/>
                      <a:pt x="4132" y="11778"/>
                      <a:pt x="4086" y="10317"/>
                    </a:cubicBezTo>
                    <a:cubicBezTo>
                      <a:pt x="3972" y="7099"/>
                      <a:pt x="2990" y="3789"/>
                      <a:pt x="3881" y="685"/>
                    </a:cubicBezTo>
                    <a:lnTo>
                      <a:pt x="2557"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a:off x="4444464" y="2952891"/>
                <a:ext cx="133840" cy="1358932"/>
              </a:xfrm>
              <a:custGeom>
                <a:rect b="b" l="l" r="r" t="t"/>
                <a:pathLst>
                  <a:path extrusionOk="0" h="32227" w="3174">
                    <a:moveTo>
                      <a:pt x="2808" y="0"/>
                    </a:moveTo>
                    <a:lnTo>
                      <a:pt x="2808" y="0"/>
                    </a:lnTo>
                    <a:cubicBezTo>
                      <a:pt x="2831" y="525"/>
                      <a:pt x="2877" y="1027"/>
                      <a:pt x="2922" y="1575"/>
                    </a:cubicBezTo>
                    <a:cubicBezTo>
                      <a:pt x="2945" y="2100"/>
                      <a:pt x="2945" y="2602"/>
                      <a:pt x="2922" y="3150"/>
                    </a:cubicBezTo>
                    <a:cubicBezTo>
                      <a:pt x="2877" y="3698"/>
                      <a:pt x="2877" y="4269"/>
                      <a:pt x="2831" y="4771"/>
                    </a:cubicBezTo>
                    <a:cubicBezTo>
                      <a:pt x="2740" y="5319"/>
                      <a:pt x="2580" y="5821"/>
                      <a:pt x="2466" y="6346"/>
                    </a:cubicBezTo>
                    <a:cubicBezTo>
                      <a:pt x="2352" y="6825"/>
                      <a:pt x="2260" y="7350"/>
                      <a:pt x="2146" y="7829"/>
                    </a:cubicBezTo>
                    <a:cubicBezTo>
                      <a:pt x="2032" y="8309"/>
                      <a:pt x="1918" y="8788"/>
                      <a:pt x="1804" y="9313"/>
                    </a:cubicBezTo>
                    <a:cubicBezTo>
                      <a:pt x="1690" y="9815"/>
                      <a:pt x="1484" y="10340"/>
                      <a:pt x="1393" y="10865"/>
                    </a:cubicBezTo>
                    <a:lnTo>
                      <a:pt x="1119" y="12463"/>
                    </a:lnTo>
                    <a:cubicBezTo>
                      <a:pt x="1028" y="12988"/>
                      <a:pt x="982" y="13536"/>
                      <a:pt x="891" y="14038"/>
                    </a:cubicBezTo>
                    <a:cubicBezTo>
                      <a:pt x="799" y="14563"/>
                      <a:pt x="754" y="15065"/>
                      <a:pt x="640" y="15590"/>
                    </a:cubicBezTo>
                    <a:cubicBezTo>
                      <a:pt x="571" y="15841"/>
                      <a:pt x="548" y="16092"/>
                      <a:pt x="480" y="16343"/>
                    </a:cubicBezTo>
                    <a:cubicBezTo>
                      <a:pt x="434" y="16617"/>
                      <a:pt x="343" y="16868"/>
                      <a:pt x="297" y="17119"/>
                    </a:cubicBezTo>
                    <a:cubicBezTo>
                      <a:pt x="183" y="17644"/>
                      <a:pt x="92" y="18215"/>
                      <a:pt x="69" y="18740"/>
                    </a:cubicBezTo>
                    <a:cubicBezTo>
                      <a:pt x="23" y="19288"/>
                      <a:pt x="69" y="19835"/>
                      <a:pt x="69" y="20337"/>
                    </a:cubicBezTo>
                    <a:cubicBezTo>
                      <a:pt x="69" y="20885"/>
                      <a:pt x="1" y="21410"/>
                      <a:pt x="1" y="21935"/>
                    </a:cubicBezTo>
                    <a:cubicBezTo>
                      <a:pt x="1" y="22483"/>
                      <a:pt x="115" y="23008"/>
                      <a:pt x="115" y="23510"/>
                    </a:cubicBezTo>
                    <a:cubicBezTo>
                      <a:pt x="137" y="24035"/>
                      <a:pt x="69" y="24560"/>
                      <a:pt x="92" y="25108"/>
                    </a:cubicBezTo>
                    <a:cubicBezTo>
                      <a:pt x="115" y="25587"/>
                      <a:pt x="183" y="26044"/>
                      <a:pt x="206" y="26546"/>
                    </a:cubicBezTo>
                    <a:cubicBezTo>
                      <a:pt x="229" y="27002"/>
                      <a:pt x="252" y="27482"/>
                      <a:pt x="297" y="27961"/>
                    </a:cubicBezTo>
                    <a:cubicBezTo>
                      <a:pt x="343" y="28418"/>
                      <a:pt x="434" y="28897"/>
                      <a:pt x="480" y="29353"/>
                    </a:cubicBezTo>
                    <a:cubicBezTo>
                      <a:pt x="548" y="29810"/>
                      <a:pt x="571" y="30312"/>
                      <a:pt x="640" y="30769"/>
                    </a:cubicBezTo>
                    <a:lnTo>
                      <a:pt x="822" y="32161"/>
                    </a:lnTo>
                    <a:cubicBezTo>
                      <a:pt x="822" y="32204"/>
                      <a:pt x="868" y="32227"/>
                      <a:pt x="916" y="32227"/>
                    </a:cubicBezTo>
                    <a:cubicBezTo>
                      <a:pt x="970" y="32227"/>
                      <a:pt x="1028" y="32198"/>
                      <a:pt x="1028" y="32138"/>
                    </a:cubicBezTo>
                    <a:cubicBezTo>
                      <a:pt x="1028" y="31613"/>
                      <a:pt x="982" y="31111"/>
                      <a:pt x="914" y="30563"/>
                    </a:cubicBezTo>
                    <a:cubicBezTo>
                      <a:pt x="891" y="30038"/>
                      <a:pt x="799" y="29536"/>
                      <a:pt x="754" y="29011"/>
                    </a:cubicBezTo>
                    <a:cubicBezTo>
                      <a:pt x="685" y="28509"/>
                      <a:pt x="708" y="27984"/>
                      <a:pt x="685" y="27459"/>
                    </a:cubicBezTo>
                    <a:cubicBezTo>
                      <a:pt x="662" y="26934"/>
                      <a:pt x="594" y="26432"/>
                      <a:pt x="594" y="25907"/>
                    </a:cubicBezTo>
                    <a:cubicBezTo>
                      <a:pt x="571" y="25359"/>
                      <a:pt x="571" y="24857"/>
                      <a:pt x="548" y="24309"/>
                    </a:cubicBezTo>
                    <a:cubicBezTo>
                      <a:pt x="548" y="23761"/>
                      <a:pt x="571" y="23259"/>
                      <a:pt x="571" y="22711"/>
                    </a:cubicBezTo>
                    <a:cubicBezTo>
                      <a:pt x="571" y="22164"/>
                      <a:pt x="548" y="21661"/>
                      <a:pt x="571" y="21114"/>
                    </a:cubicBezTo>
                    <a:cubicBezTo>
                      <a:pt x="571" y="20566"/>
                      <a:pt x="640" y="20064"/>
                      <a:pt x="662" y="19516"/>
                    </a:cubicBezTo>
                    <a:cubicBezTo>
                      <a:pt x="685" y="19014"/>
                      <a:pt x="662" y="18466"/>
                      <a:pt x="777" y="17941"/>
                    </a:cubicBezTo>
                    <a:cubicBezTo>
                      <a:pt x="891" y="17439"/>
                      <a:pt x="1142" y="16982"/>
                      <a:pt x="1279" y="16457"/>
                    </a:cubicBezTo>
                    <a:cubicBezTo>
                      <a:pt x="1393" y="15955"/>
                      <a:pt x="1484" y="15407"/>
                      <a:pt x="1598" y="14905"/>
                    </a:cubicBezTo>
                    <a:cubicBezTo>
                      <a:pt x="1712" y="14380"/>
                      <a:pt x="1827" y="13878"/>
                      <a:pt x="1918" y="13330"/>
                    </a:cubicBezTo>
                    <a:cubicBezTo>
                      <a:pt x="2009" y="12805"/>
                      <a:pt x="2078" y="12303"/>
                      <a:pt x="2146" y="11778"/>
                    </a:cubicBezTo>
                    <a:cubicBezTo>
                      <a:pt x="2215" y="11276"/>
                      <a:pt x="2260" y="10751"/>
                      <a:pt x="2306" y="10249"/>
                    </a:cubicBezTo>
                    <a:cubicBezTo>
                      <a:pt x="2374" y="9724"/>
                      <a:pt x="2488" y="9222"/>
                      <a:pt x="2580" y="8697"/>
                    </a:cubicBezTo>
                    <a:cubicBezTo>
                      <a:pt x="2648" y="8194"/>
                      <a:pt x="2671" y="7670"/>
                      <a:pt x="2785" y="7167"/>
                    </a:cubicBezTo>
                    <a:cubicBezTo>
                      <a:pt x="2899" y="6597"/>
                      <a:pt x="2991" y="6026"/>
                      <a:pt x="3059" y="5455"/>
                    </a:cubicBezTo>
                    <a:cubicBezTo>
                      <a:pt x="3128" y="4885"/>
                      <a:pt x="3173" y="4291"/>
                      <a:pt x="3173" y="3721"/>
                    </a:cubicBezTo>
                    <a:cubicBezTo>
                      <a:pt x="3173" y="3082"/>
                      <a:pt x="3082" y="2488"/>
                      <a:pt x="3013" y="1895"/>
                    </a:cubicBezTo>
                    <a:cubicBezTo>
                      <a:pt x="2945" y="1233"/>
                      <a:pt x="2877" y="639"/>
                      <a:pt x="280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a:off x="4505104" y="3592773"/>
                <a:ext cx="151972" cy="745901"/>
              </a:xfrm>
              <a:custGeom>
                <a:rect b="b" l="l" r="r" t="t"/>
                <a:pathLst>
                  <a:path extrusionOk="0" h="17689" w="3604">
                    <a:moveTo>
                      <a:pt x="3441" y="0"/>
                    </a:moveTo>
                    <a:cubicBezTo>
                      <a:pt x="3433" y="0"/>
                      <a:pt x="3427" y="2"/>
                      <a:pt x="3424" y="5"/>
                    </a:cubicBezTo>
                    <a:cubicBezTo>
                      <a:pt x="3265" y="279"/>
                      <a:pt x="3150" y="553"/>
                      <a:pt x="3036" y="804"/>
                    </a:cubicBezTo>
                    <a:cubicBezTo>
                      <a:pt x="2922" y="1078"/>
                      <a:pt x="2854" y="1375"/>
                      <a:pt x="2740" y="1648"/>
                    </a:cubicBezTo>
                    <a:cubicBezTo>
                      <a:pt x="2625" y="1922"/>
                      <a:pt x="2443" y="2151"/>
                      <a:pt x="2329" y="2447"/>
                    </a:cubicBezTo>
                    <a:cubicBezTo>
                      <a:pt x="2215" y="2721"/>
                      <a:pt x="2100" y="2972"/>
                      <a:pt x="1986" y="3246"/>
                    </a:cubicBezTo>
                    <a:cubicBezTo>
                      <a:pt x="1849" y="3497"/>
                      <a:pt x="1735" y="3771"/>
                      <a:pt x="1598" y="4068"/>
                    </a:cubicBezTo>
                    <a:cubicBezTo>
                      <a:pt x="1439" y="4342"/>
                      <a:pt x="1279" y="4570"/>
                      <a:pt x="1165" y="4867"/>
                    </a:cubicBezTo>
                    <a:cubicBezTo>
                      <a:pt x="1050" y="5141"/>
                      <a:pt x="914" y="5415"/>
                      <a:pt x="799" y="5688"/>
                    </a:cubicBezTo>
                    <a:cubicBezTo>
                      <a:pt x="640" y="5985"/>
                      <a:pt x="526" y="6236"/>
                      <a:pt x="411" y="6510"/>
                    </a:cubicBezTo>
                    <a:cubicBezTo>
                      <a:pt x="297" y="6807"/>
                      <a:pt x="297" y="7126"/>
                      <a:pt x="229" y="7423"/>
                    </a:cubicBezTo>
                    <a:cubicBezTo>
                      <a:pt x="160" y="7743"/>
                      <a:pt x="23" y="8039"/>
                      <a:pt x="23" y="8336"/>
                    </a:cubicBezTo>
                    <a:cubicBezTo>
                      <a:pt x="1" y="8656"/>
                      <a:pt x="46" y="8975"/>
                      <a:pt x="46" y="9249"/>
                    </a:cubicBezTo>
                    <a:cubicBezTo>
                      <a:pt x="46" y="9569"/>
                      <a:pt x="69" y="9865"/>
                      <a:pt x="69" y="10162"/>
                    </a:cubicBezTo>
                    <a:cubicBezTo>
                      <a:pt x="115" y="10459"/>
                      <a:pt x="137" y="10779"/>
                      <a:pt x="160" y="11052"/>
                    </a:cubicBezTo>
                    <a:cubicBezTo>
                      <a:pt x="183" y="11349"/>
                      <a:pt x="274" y="11623"/>
                      <a:pt x="297" y="11943"/>
                    </a:cubicBezTo>
                    <a:cubicBezTo>
                      <a:pt x="366" y="12216"/>
                      <a:pt x="366" y="12536"/>
                      <a:pt x="411" y="12856"/>
                    </a:cubicBezTo>
                    <a:cubicBezTo>
                      <a:pt x="480" y="13175"/>
                      <a:pt x="571" y="13472"/>
                      <a:pt x="662" y="13791"/>
                    </a:cubicBezTo>
                    <a:cubicBezTo>
                      <a:pt x="754" y="14134"/>
                      <a:pt x="868" y="14385"/>
                      <a:pt x="868" y="14659"/>
                    </a:cubicBezTo>
                    <a:cubicBezTo>
                      <a:pt x="914" y="14910"/>
                      <a:pt x="914" y="15184"/>
                      <a:pt x="914" y="15480"/>
                    </a:cubicBezTo>
                    <a:cubicBezTo>
                      <a:pt x="914" y="15800"/>
                      <a:pt x="959" y="16165"/>
                      <a:pt x="982" y="16530"/>
                    </a:cubicBezTo>
                    <a:cubicBezTo>
                      <a:pt x="982" y="16896"/>
                      <a:pt x="1050" y="17284"/>
                      <a:pt x="1165" y="17672"/>
                    </a:cubicBezTo>
                    <a:cubicBezTo>
                      <a:pt x="1073" y="17329"/>
                      <a:pt x="1050" y="17010"/>
                      <a:pt x="1028" y="16713"/>
                    </a:cubicBezTo>
                    <a:cubicBezTo>
                      <a:pt x="1028" y="16394"/>
                      <a:pt x="1050" y="16097"/>
                      <a:pt x="1096" y="15823"/>
                    </a:cubicBezTo>
                    <a:cubicBezTo>
                      <a:pt x="1165" y="15503"/>
                      <a:pt x="1142" y="15229"/>
                      <a:pt x="1165" y="14933"/>
                    </a:cubicBezTo>
                    <a:cubicBezTo>
                      <a:pt x="1187" y="14659"/>
                      <a:pt x="1233" y="14362"/>
                      <a:pt x="1187" y="14043"/>
                    </a:cubicBezTo>
                    <a:cubicBezTo>
                      <a:pt x="1142" y="13769"/>
                      <a:pt x="1050" y="13472"/>
                      <a:pt x="1028" y="13198"/>
                    </a:cubicBezTo>
                    <a:cubicBezTo>
                      <a:pt x="1028" y="12901"/>
                      <a:pt x="982" y="12627"/>
                      <a:pt x="982" y="12331"/>
                    </a:cubicBezTo>
                    <a:cubicBezTo>
                      <a:pt x="982" y="12034"/>
                      <a:pt x="1073" y="11714"/>
                      <a:pt x="1050" y="11395"/>
                    </a:cubicBezTo>
                    <a:lnTo>
                      <a:pt x="982" y="10482"/>
                    </a:lnTo>
                    <a:cubicBezTo>
                      <a:pt x="959" y="10208"/>
                      <a:pt x="914" y="9888"/>
                      <a:pt x="868" y="9592"/>
                    </a:cubicBezTo>
                    <a:cubicBezTo>
                      <a:pt x="845" y="9318"/>
                      <a:pt x="799" y="8998"/>
                      <a:pt x="754" y="8724"/>
                    </a:cubicBezTo>
                    <a:cubicBezTo>
                      <a:pt x="731" y="8428"/>
                      <a:pt x="754" y="8154"/>
                      <a:pt x="754" y="7857"/>
                    </a:cubicBezTo>
                    <a:cubicBezTo>
                      <a:pt x="754" y="7583"/>
                      <a:pt x="799" y="7309"/>
                      <a:pt x="845" y="7058"/>
                    </a:cubicBezTo>
                    <a:cubicBezTo>
                      <a:pt x="914" y="6807"/>
                      <a:pt x="936" y="6510"/>
                      <a:pt x="1050" y="6259"/>
                    </a:cubicBezTo>
                    <a:cubicBezTo>
                      <a:pt x="1142" y="6008"/>
                      <a:pt x="1324" y="5757"/>
                      <a:pt x="1439" y="5483"/>
                    </a:cubicBezTo>
                    <a:cubicBezTo>
                      <a:pt x="1553" y="5209"/>
                      <a:pt x="1621" y="4912"/>
                      <a:pt x="1735" y="4639"/>
                    </a:cubicBezTo>
                    <a:cubicBezTo>
                      <a:pt x="1849" y="4342"/>
                      <a:pt x="2078" y="4114"/>
                      <a:pt x="2192" y="3862"/>
                    </a:cubicBezTo>
                    <a:cubicBezTo>
                      <a:pt x="2306" y="3611"/>
                      <a:pt x="2397" y="3360"/>
                      <a:pt x="2466" y="3132"/>
                    </a:cubicBezTo>
                    <a:cubicBezTo>
                      <a:pt x="2557" y="2858"/>
                      <a:pt x="2694" y="2630"/>
                      <a:pt x="2785" y="2379"/>
                    </a:cubicBezTo>
                    <a:cubicBezTo>
                      <a:pt x="2877" y="2128"/>
                      <a:pt x="2922" y="1877"/>
                      <a:pt x="3013" y="1603"/>
                    </a:cubicBezTo>
                    <a:cubicBezTo>
                      <a:pt x="3105" y="1352"/>
                      <a:pt x="3219" y="1123"/>
                      <a:pt x="3333" y="872"/>
                    </a:cubicBezTo>
                    <a:lnTo>
                      <a:pt x="3584" y="96"/>
                    </a:lnTo>
                    <a:cubicBezTo>
                      <a:pt x="3604" y="57"/>
                      <a:pt x="3487" y="0"/>
                      <a:pt x="3441" y="0"/>
                    </a:cubicBezTo>
                    <a:close/>
                    <a:moveTo>
                      <a:pt x="1165" y="17672"/>
                    </a:moveTo>
                    <a:cubicBezTo>
                      <a:pt x="1165" y="17683"/>
                      <a:pt x="1170" y="17689"/>
                      <a:pt x="1173" y="17689"/>
                    </a:cubicBezTo>
                    <a:cubicBezTo>
                      <a:pt x="1176" y="17689"/>
                      <a:pt x="1176" y="17683"/>
                      <a:pt x="1165" y="17672"/>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a:off x="4121065" y="1974935"/>
                <a:ext cx="11596" cy="4849"/>
              </a:xfrm>
              <a:custGeom>
                <a:rect b="b" l="l" r="r" t="t"/>
                <a:pathLst>
                  <a:path extrusionOk="0" h="115" w="275">
                    <a:moveTo>
                      <a:pt x="274" y="1"/>
                    </a:moveTo>
                    <a:cubicBezTo>
                      <a:pt x="206" y="24"/>
                      <a:pt x="69" y="69"/>
                      <a:pt x="0" y="92"/>
                    </a:cubicBezTo>
                    <a:lnTo>
                      <a:pt x="0" y="115"/>
                    </a:lnTo>
                    <a:cubicBezTo>
                      <a:pt x="92" y="92"/>
                      <a:pt x="206" y="69"/>
                      <a:pt x="274" y="1"/>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14"/>
            <p:cNvSpPr/>
            <p:nvPr/>
          </p:nvSpPr>
          <p:spPr>
            <a:xfrm flipH="1">
              <a:off x="2061112" y="2020050"/>
              <a:ext cx="526413" cy="572707"/>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1894298" y="2482649"/>
              <a:ext cx="763239" cy="564217"/>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a:off x="1533600" y="1660050"/>
              <a:ext cx="821795" cy="719224"/>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a:off x="1192651" y="2342907"/>
              <a:ext cx="644708" cy="564217"/>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a:off x="1425287" y="2552941"/>
              <a:ext cx="178025" cy="314025"/>
            </a:xfrm>
            <a:custGeom>
              <a:rect b="b" l="l" r="r" t="t"/>
              <a:pathLst>
                <a:path extrusionOk="0" h="685" w="425">
                  <a:moveTo>
                    <a:pt x="364" y="0"/>
                  </a:moveTo>
                  <a:cubicBezTo>
                    <a:pt x="267" y="25"/>
                    <a:pt x="207" y="61"/>
                    <a:pt x="152" y="109"/>
                  </a:cubicBezTo>
                  <a:cubicBezTo>
                    <a:pt x="104" y="152"/>
                    <a:pt x="61" y="200"/>
                    <a:pt x="43" y="261"/>
                  </a:cubicBezTo>
                  <a:cubicBezTo>
                    <a:pt x="19" y="321"/>
                    <a:pt x="1" y="382"/>
                    <a:pt x="1" y="448"/>
                  </a:cubicBezTo>
                  <a:cubicBezTo>
                    <a:pt x="1" y="521"/>
                    <a:pt x="19" y="594"/>
                    <a:pt x="61" y="685"/>
                  </a:cubicBezTo>
                  <a:cubicBezTo>
                    <a:pt x="164" y="660"/>
                    <a:pt x="225" y="624"/>
                    <a:pt x="273" y="576"/>
                  </a:cubicBezTo>
                  <a:cubicBezTo>
                    <a:pt x="328" y="533"/>
                    <a:pt x="364" y="479"/>
                    <a:pt x="388" y="424"/>
                  </a:cubicBezTo>
                  <a:cubicBezTo>
                    <a:pt x="412" y="364"/>
                    <a:pt x="424" y="303"/>
                    <a:pt x="424" y="236"/>
                  </a:cubicBezTo>
                  <a:cubicBezTo>
                    <a:pt x="424" y="164"/>
                    <a:pt x="412" y="91"/>
                    <a:pt x="364"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2483616">
              <a:off x="1577687" y="2705341"/>
              <a:ext cx="178025" cy="314025"/>
            </a:xfrm>
            <a:custGeom>
              <a:rect b="b" l="l" r="r" t="t"/>
              <a:pathLst>
                <a:path extrusionOk="0" h="685" w="425">
                  <a:moveTo>
                    <a:pt x="364" y="0"/>
                  </a:moveTo>
                  <a:cubicBezTo>
                    <a:pt x="267" y="25"/>
                    <a:pt x="207" y="61"/>
                    <a:pt x="152" y="109"/>
                  </a:cubicBezTo>
                  <a:cubicBezTo>
                    <a:pt x="104" y="152"/>
                    <a:pt x="61" y="200"/>
                    <a:pt x="43" y="261"/>
                  </a:cubicBezTo>
                  <a:cubicBezTo>
                    <a:pt x="19" y="321"/>
                    <a:pt x="1" y="382"/>
                    <a:pt x="1" y="448"/>
                  </a:cubicBezTo>
                  <a:cubicBezTo>
                    <a:pt x="1" y="521"/>
                    <a:pt x="19" y="594"/>
                    <a:pt x="61" y="685"/>
                  </a:cubicBezTo>
                  <a:cubicBezTo>
                    <a:pt x="164" y="660"/>
                    <a:pt x="225" y="624"/>
                    <a:pt x="273" y="576"/>
                  </a:cubicBezTo>
                  <a:cubicBezTo>
                    <a:pt x="328" y="533"/>
                    <a:pt x="364" y="479"/>
                    <a:pt x="388" y="424"/>
                  </a:cubicBezTo>
                  <a:cubicBezTo>
                    <a:pt x="412" y="364"/>
                    <a:pt x="424" y="303"/>
                    <a:pt x="424" y="236"/>
                  </a:cubicBezTo>
                  <a:cubicBezTo>
                    <a:pt x="424" y="164"/>
                    <a:pt x="412" y="91"/>
                    <a:pt x="364"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rot="-2483616">
              <a:off x="2337337" y="2414741"/>
              <a:ext cx="178025" cy="314025"/>
            </a:xfrm>
            <a:custGeom>
              <a:rect b="b" l="l" r="r" t="t"/>
              <a:pathLst>
                <a:path extrusionOk="0" h="685" w="425">
                  <a:moveTo>
                    <a:pt x="364" y="0"/>
                  </a:moveTo>
                  <a:cubicBezTo>
                    <a:pt x="267" y="25"/>
                    <a:pt x="207" y="61"/>
                    <a:pt x="152" y="109"/>
                  </a:cubicBezTo>
                  <a:cubicBezTo>
                    <a:pt x="104" y="152"/>
                    <a:pt x="61" y="200"/>
                    <a:pt x="43" y="261"/>
                  </a:cubicBezTo>
                  <a:cubicBezTo>
                    <a:pt x="19" y="321"/>
                    <a:pt x="1" y="382"/>
                    <a:pt x="1" y="448"/>
                  </a:cubicBezTo>
                  <a:cubicBezTo>
                    <a:pt x="1" y="521"/>
                    <a:pt x="19" y="594"/>
                    <a:pt x="61" y="685"/>
                  </a:cubicBezTo>
                  <a:cubicBezTo>
                    <a:pt x="164" y="660"/>
                    <a:pt x="225" y="624"/>
                    <a:pt x="273" y="576"/>
                  </a:cubicBezTo>
                  <a:cubicBezTo>
                    <a:pt x="328" y="533"/>
                    <a:pt x="364" y="479"/>
                    <a:pt x="388" y="424"/>
                  </a:cubicBezTo>
                  <a:cubicBezTo>
                    <a:pt x="412" y="364"/>
                    <a:pt x="424" y="303"/>
                    <a:pt x="424" y="236"/>
                  </a:cubicBezTo>
                  <a:cubicBezTo>
                    <a:pt x="424" y="164"/>
                    <a:pt x="412" y="91"/>
                    <a:pt x="364"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2483572">
              <a:off x="1718973" y="2364954"/>
              <a:ext cx="126998" cy="224016"/>
            </a:xfrm>
            <a:custGeom>
              <a:rect b="b" l="l" r="r" t="t"/>
              <a:pathLst>
                <a:path extrusionOk="0" h="685" w="425">
                  <a:moveTo>
                    <a:pt x="364" y="0"/>
                  </a:moveTo>
                  <a:cubicBezTo>
                    <a:pt x="267" y="25"/>
                    <a:pt x="207" y="61"/>
                    <a:pt x="152" y="109"/>
                  </a:cubicBezTo>
                  <a:cubicBezTo>
                    <a:pt x="104" y="152"/>
                    <a:pt x="61" y="200"/>
                    <a:pt x="43" y="261"/>
                  </a:cubicBezTo>
                  <a:cubicBezTo>
                    <a:pt x="19" y="321"/>
                    <a:pt x="1" y="382"/>
                    <a:pt x="1" y="448"/>
                  </a:cubicBezTo>
                  <a:cubicBezTo>
                    <a:pt x="1" y="521"/>
                    <a:pt x="19" y="594"/>
                    <a:pt x="61" y="685"/>
                  </a:cubicBezTo>
                  <a:cubicBezTo>
                    <a:pt x="164" y="660"/>
                    <a:pt x="225" y="624"/>
                    <a:pt x="273" y="576"/>
                  </a:cubicBezTo>
                  <a:cubicBezTo>
                    <a:pt x="328" y="533"/>
                    <a:pt x="364" y="479"/>
                    <a:pt x="388" y="424"/>
                  </a:cubicBezTo>
                  <a:cubicBezTo>
                    <a:pt x="412" y="364"/>
                    <a:pt x="424" y="303"/>
                    <a:pt x="424" y="236"/>
                  </a:cubicBezTo>
                  <a:cubicBezTo>
                    <a:pt x="424" y="164"/>
                    <a:pt x="412" y="91"/>
                    <a:pt x="364"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a:off x="1927066" y="2065272"/>
              <a:ext cx="126775" cy="223599"/>
            </a:xfrm>
            <a:custGeom>
              <a:rect b="b" l="l" r="r" t="t"/>
              <a:pathLst>
                <a:path extrusionOk="0" h="685" w="425">
                  <a:moveTo>
                    <a:pt x="364" y="0"/>
                  </a:moveTo>
                  <a:cubicBezTo>
                    <a:pt x="267" y="25"/>
                    <a:pt x="207" y="61"/>
                    <a:pt x="152" y="109"/>
                  </a:cubicBezTo>
                  <a:cubicBezTo>
                    <a:pt x="104" y="152"/>
                    <a:pt x="61" y="200"/>
                    <a:pt x="43" y="261"/>
                  </a:cubicBezTo>
                  <a:cubicBezTo>
                    <a:pt x="19" y="321"/>
                    <a:pt x="1" y="382"/>
                    <a:pt x="1" y="448"/>
                  </a:cubicBezTo>
                  <a:cubicBezTo>
                    <a:pt x="1" y="521"/>
                    <a:pt x="19" y="594"/>
                    <a:pt x="61" y="685"/>
                  </a:cubicBezTo>
                  <a:cubicBezTo>
                    <a:pt x="164" y="660"/>
                    <a:pt x="225" y="624"/>
                    <a:pt x="273" y="576"/>
                  </a:cubicBezTo>
                  <a:cubicBezTo>
                    <a:pt x="328" y="533"/>
                    <a:pt x="364" y="479"/>
                    <a:pt x="388" y="424"/>
                  </a:cubicBezTo>
                  <a:cubicBezTo>
                    <a:pt x="412" y="364"/>
                    <a:pt x="424" y="303"/>
                    <a:pt x="424" y="236"/>
                  </a:cubicBezTo>
                  <a:cubicBezTo>
                    <a:pt x="424" y="164"/>
                    <a:pt x="412" y="91"/>
                    <a:pt x="364"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2483616">
              <a:off x="1985762" y="2552953"/>
              <a:ext cx="178025" cy="314025"/>
            </a:xfrm>
            <a:custGeom>
              <a:rect b="b" l="l" r="r" t="t"/>
              <a:pathLst>
                <a:path extrusionOk="0" h="685" w="425">
                  <a:moveTo>
                    <a:pt x="364" y="0"/>
                  </a:moveTo>
                  <a:cubicBezTo>
                    <a:pt x="267" y="25"/>
                    <a:pt x="207" y="61"/>
                    <a:pt x="152" y="109"/>
                  </a:cubicBezTo>
                  <a:cubicBezTo>
                    <a:pt x="104" y="152"/>
                    <a:pt x="61" y="200"/>
                    <a:pt x="43" y="261"/>
                  </a:cubicBezTo>
                  <a:cubicBezTo>
                    <a:pt x="19" y="321"/>
                    <a:pt x="1" y="382"/>
                    <a:pt x="1" y="448"/>
                  </a:cubicBezTo>
                  <a:cubicBezTo>
                    <a:pt x="1" y="521"/>
                    <a:pt x="19" y="594"/>
                    <a:pt x="61" y="685"/>
                  </a:cubicBezTo>
                  <a:cubicBezTo>
                    <a:pt x="164" y="660"/>
                    <a:pt x="225" y="624"/>
                    <a:pt x="273" y="576"/>
                  </a:cubicBezTo>
                  <a:cubicBezTo>
                    <a:pt x="328" y="533"/>
                    <a:pt x="364" y="479"/>
                    <a:pt x="388" y="424"/>
                  </a:cubicBezTo>
                  <a:cubicBezTo>
                    <a:pt x="412" y="364"/>
                    <a:pt x="424" y="303"/>
                    <a:pt x="424" y="236"/>
                  </a:cubicBezTo>
                  <a:cubicBezTo>
                    <a:pt x="424" y="164"/>
                    <a:pt x="412" y="91"/>
                    <a:pt x="364"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rot="1026182">
              <a:off x="1538337" y="1862653"/>
              <a:ext cx="178026" cy="314025"/>
            </a:xfrm>
            <a:custGeom>
              <a:rect b="b" l="l" r="r" t="t"/>
              <a:pathLst>
                <a:path extrusionOk="0" h="685" w="425">
                  <a:moveTo>
                    <a:pt x="364" y="0"/>
                  </a:moveTo>
                  <a:cubicBezTo>
                    <a:pt x="267" y="25"/>
                    <a:pt x="207" y="61"/>
                    <a:pt x="152" y="109"/>
                  </a:cubicBezTo>
                  <a:cubicBezTo>
                    <a:pt x="104" y="152"/>
                    <a:pt x="61" y="200"/>
                    <a:pt x="43" y="261"/>
                  </a:cubicBezTo>
                  <a:cubicBezTo>
                    <a:pt x="19" y="321"/>
                    <a:pt x="1" y="382"/>
                    <a:pt x="1" y="448"/>
                  </a:cubicBezTo>
                  <a:cubicBezTo>
                    <a:pt x="1" y="521"/>
                    <a:pt x="19" y="594"/>
                    <a:pt x="61" y="685"/>
                  </a:cubicBezTo>
                  <a:cubicBezTo>
                    <a:pt x="164" y="660"/>
                    <a:pt x="225" y="624"/>
                    <a:pt x="273" y="576"/>
                  </a:cubicBezTo>
                  <a:cubicBezTo>
                    <a:pt x="328" y="533"/>
                    <a:pt x="364" y="479"/>
                    <a:pt x="388" y="424"/>
                  </a:cubicBezTo>
                  <a:cubicBezTo>
                    <a:pt x="412" y="364"/>
                    <a:pt x="424" y="303"/>
                    <a:pt x="424" y="236"/>
                  </a:cubicBezTo>
                  <a:cubicBezTo>
                    <a:pt x="424" y="164"/>
                    <a:pt x="412" y="91"/>
                    <a:pt x="364"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2483616">
              <a:off x="1743187" y="2552953"/>
              <a:ext cx="178025" cy="314025"/>
            </a:xfrm>
            <a:custGeom>
              <a:rect b="b" l="l" r="r" t="t"/>
              <a:pathLst>
                <a:path extrusionOk="0" h="685" w="425">
                  <a:moveTo>
                    <a:pt x="364" y="0"/>
                  </a:moveTo>
                  <a:cubicBezTo>
                    <a:pt x="267" y="25"/>
                    <a:pt x="207" y="61"/>
                    <a:pt x="152" y="109"/>
                  </a:cubicBezTo>
                  <a:cubicBezTo>
                    <a:pt x="104" y="152"/>
                    <a:pt x="61" y="200"/>
                    <a:pt x="43" y="261"/>
                  </a:cubicBezTo>
                  <a:cubicBezTo>
                    <a:pt x="19" y="321"/>
                    <a:pt x="1" y="382"/>
                    <a:pt x="1" y="448"/>
                  </a:cubicBezTo>
                  <a:cubicBezTo>
                    <a:pt x="1" y="521"/>
                    <a:pt x="19" y="594"/>
                    <a:pt x="61" y="685"/>
                  </a:cubicBezTo>
                  <a:cubicBezTo>
                    <a:pt x="164" y="660"/>
                    <a:pt x="225" y="624"/>
                    <a:pt x="273" y="576"/>
                  </a:cubicBezTo>
                  <a:cubicBezTo>
                    <a:pt x="328" y="533"/>
                    <a:pt x="364" y="479"/>
                    <a:pt x="388" y="424"/>
                  </a:cubicBezTo>
                  <a:cubicBezTo>
                    <a:pt x="412" y="364"/>
                    <a:pt x="424" y="303"/>
                    <a:pt x="424" y="236"/>
                  </a:cubicBezTo>
                  <a:cubicBezTo>
                    <a:pt x="424" y="164"/>
                    <a:pt x="412" y="91"/>
                    <a:pt x="364"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p:nvPr/>
          </p:nvSpPr>
          <p:spPr>
            <a:xfrm>
              <a:off x="2212516" y="2598160"/>
              <a:ext cx="126775" cy="223599"/>
            </a:xfrm>
            <a:custGeom>
              <a:rect b="b" l="l" r="r" t="t"/>
              <a:pathLst>
                <a:path extrusionOk="0" h="685" w="425">
                  <a:moveTo>
                    <a:pt x="364" y="0"/>
                  </a:moveTo>
                  <a:cubicBezTo>
                    <a:pt x="267" y="25"/>
                    <a:pt x="207" y="61"/>
                    <a:pt x="152" y="109"/>
                  </a:cubicBezTo>
                  <a:cubicBezTo>
                    <a:pt x="104" y="152"/>
                    <a:pt x="61" y="200"/>
                    <a:pt x="43" y="261"/>
                  </a:cubicBezTo>
                  <a:cubicBezTo>
                    <a:pt x="19" y="321"/>
                    <a:pt x="1" y="382"/>
                    <a:pt x="1" y="448"/>
                  </a:cubicBezTo>
                  <a:cubicBezTo>
                    <a:pt x="1" y="521"/>
                    <a:pt x="19" y="594"/>
                    <a:pt x="61" y="685"/>
                  </a:cubicBezTo>
                  <a:cubicBezTo>
                    <a:pt x="164" y="660"/>
                    <a:pt x="225" y="624"/>
                    <a:pt x="273" y="576"/>
                  </a:cubicBezTo>
                  <a:cubicBezTo>
                    <a:pt x="328" y="533"/>
                    <a:pt x="364" y="479"/>
                    <a:pt x="388" y="424"/>
                  </a:cubicBezTo>
                  <a:cubicBezTo>
                    <a:pt x="412" y="364"/>
                    <a:pt x="424" y="303"/>
                    <a:pt x="424" y="236"/>
                  </a:cubicBezTo>
                  <a:cubicBezTo>
                    <a:pt x="424" y="164"/>
                    <a:pt x="412" y="91"/>
                    <a:pt x="364"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a:off x="1377066" y="2231572"/>
              <a:ext cx="126775" cy="223599"/>
            </a:xfrm>
            <a:custGeom>
              <a:rect b="b" l="l" r="r" t="t"/>
              <a:pathLst>
                <a:path extrusionOk="0" h="685" w="425">
                  <a:moveTo>
                    <a:pt x="364" y="0"/>
                  </a:moveTo>
                  <a:cubicBezTo>
                    <a:pt x="267" y="25"/>
                    <a:pt x="207" y="61"/>
                    <a:pt x="152" y="109"/>
                  </a:cubicBezTo>
                  <a:cubicBezTo>
                    <a:pt x="104" y="152"/>
                    <a:pt x="61" y="200"/>
                    <a:pt x="43" y="261"/>
                  </a:cubicBezTo>
                  <a:cubicBezTo>
                    <a:pt x="19" y="321"/>
                    <a:pt x="1" y="382"/>
                    <a:pt x="1" y="448"/>
                  </a:cubicBezTo>
                  <a:cubicBezTo>
                    <a:pt x="1" y="521"/>
                    <a:pt x="19" y="594"/>
                    <a:pt x="61" y="685"/>
                  </a:cubicBezTo>
                  <a:cubicBezTo>
                    <a:pt x="164" y="660"/>
                    <a:pt x="225" y="624"/>
                    <a:pt x="273" y="576"/>
                  </a:cubicBezTo>
                  <a:cubicBezTo>
                    <a:pt x="328" y="533"/>
                    <a:pt x="364" y="479"/>
                    <a:pt x="388" y="424"/>
                  </a:cubicBezTo>
                  <a:cubicBezTo>
                    <a:pt x="412" y="364"/>
                    <a:pt x="424" y="303"/>
                    <a:pt x="424" y="236"/>
                  </a:cubicBezTo>
                  <a:cubicBezTo>
                    <a:pt x="424" y="164"/>
                    <a:pt x="412" y="91"/>
                    <a:pt x="364"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a:off x="1693474" y="2020054"/>
              <a:ext cx="178025" cy="314025"/>
            </a:xfrm>
            <a:custGeom>
              <a:rect b="b" l="l" r="r" t="t"/>
              <a:pathLst>
                <a:path extrusionOk="0" h="685" w="425">
                  <a:moveTo>
                    <a:pt x="364" y="0"/>
                  </a:moveTo>
                  <a:cubicBezTo>
                    <a:pt x="267" y="25"/>
                    <a:pt x="207" y="61"/>
                    <a:pt x="152" y="109"/>
                  </a:cubicBezTo>
                  <a:cubicBezTo>
                    <a:pt x="104" y="152"/>
                    <a:pt x="61" y="200"/>
                    <a:pt x="43" y="261"/>
                  </a:cubicBezTo>
                  <a:cubicBezTo>
                    <a:pt x="19" y="321"/>
                    <a:pt x="1" y="382"/>
                    <a:pt x="1" y="448"/>
                  </a:cubicBezTo>
                  <a:cubicBezTo>
                    <a:pt x="1" y="521"/>
                    <a:pt x="19" y="594"/>
                    <a:pt x="61" y="685"/>
                  </a:cubicBezTo>
                  <a:cubicBezTo>
                    <a:pt x="164" y="660"/>
                    <a:pt x="225" y="624"/>
                    <a:pt x="273" y="576"/>
                  </a:cubicBezTo>
                  <a:cubicBezTo>
                    <a:pt x="328" y="533"/>
                    <a:pt x="364" y="479"/>
                    <a:pt x="388" y="424"/>
                  </a:cubicBezTo>
                  <a:cubicBezTo>
                    <a:pt x="412" y="364"/>
                    <a:pt x="424" y="303"/>
                    <a:pt x="424" y="236"/>
                  </a:cubicBezTo>
                  <a:cubicBezTo>
                    <a:pt x="424" y="164"/>
                    <a:pt x="412" y="91"/>
                    <a:pt x="364"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14"/>
          <p:cNvGrpSpPr/>
          <p:nvPr/>
        </p:nvGrpSpPr>
        <p:grpSpPr>
          <a:xfrm>
            <a:off x="401506" y="3057285"/>
            <a:ext cx="1208738" cy="1928791"/>
            <a:chOff x="4296646" y="2793265"/>
            <a:chExt cx="550703" cy="825964"/>
          </a:xfrm>
        </p:grpSpPr>
        <p:grpSp>
          <p:nvGrpSpPr>
            <p:cNvPr id="207" name="Google Shape;207;p14"/>
            <p:cNvGrpSpPr/>
            <p:nvPr/>
          </p:nvGrpSpPr>
          <p:grpSpPr>
            <a:xfrm>
              <a:off x="4296646" y="2793265"/>
              <a:ext cx="550703" cy="825964"/>
              <a:chOff x="4296646" y="2793265"/>
              <a:chExt cx="550703" cy="825964"/>
            </a:xfrm>
          </p:grpSpPr>
          <p:sp>
            <p:nvSpPr>
              <p:cNvPr id="208" name="Google Shape;208;p14"/>
              <p:cNvSpPr/>
              <p:nvPr/>
            </p:nvSpPr>
            <p:spPr>
              <a:xfrm>
                <a:off x="4509151" y="3031551"/>
                <a:ext cx="120420" cy="587678"/>
              </a:xfrm>
              <a:custGeom>
                <a:rect b="b" l="l" r="r" t="t"/>
                <a:pathLst>
                  <a:path extrusionOk="0" h="11468" w="2350">
                    <a:moveTo>
                      <a:pt x="1653" y="0"/>
                    </a:moveTo>
                    <a:lnTo>
                      <a:pt x="358" y="6"/>
                    </a:lnTo>
                    <a:cubicBezTo>
                      <a:pt x="279" y="1913"/>
                      <a:pt x="212" y="3833"/>
                      <a:pt x="158" y="5746"/>
                    </a:cubicBezTo>
                    <a:cubicBezTo>
                      <a:pt x="109" y="7653"/>
                      <a:pt x="61" y="9560"/>
                      <a:pt x="0" y="11467"/>
                    </a:cubicBezTo>
                    <a:lnTo>
                      <a:pt x="2349" y="11431"/>
                    </a:lnTo>
                    <a:cubicBezTo>
                      <a:pt x="2228" y="9524"/>
                      <a:pt x="2095" y="7605"/>
                      <a:pt x="1974" y="5710"/>
                    </a:cubicBezTo>
                    <a:cubicBezTo>
                      <a:pt x="1853" y="3808"/>
                      <a:pt x="1744" y="1907"/>
                      <a:pt x="1653"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a:off x="4493574" y="2812020"/>
                <a:ext cx="62311" cy="87578"/>
              </a:xfrm>
              <a:custGeom>
                <a:rect b="b" l="l" r="r" t="t"/>
                <a:pathLst>
                  <a:path extrusionOk="0" h="1709" w="1216">
                    <a:moveTo>
                      <a:pt x="1170" y="0"/>
                    </a:moveTo>
                    <a:cubicBezTo>
                      <a:pt x="1161" y="0"/>
                      <a:pt x="1153" y="3"/>
                      <a:pt x="1146" y="10"/>
                    </a:cubicBezTo>
                    <a:cubicBezTo>
                      <a:pt x="674" y="488"/>
                      <a:pt x="329" y="1063"/>
                      <a:pt x="20" y="1645"/>
                    </a:cubicBezTo>
                    <a:cubicBezTo>
                      <a:pt x="1" y="1673"/>
                      <a:pt x="30" y="1709"/>
                      <a:pt x="58" y="1709"/>
                    </a:cubicBezTo>
                    <a:cubicBezTo>
                      <a:pt x="66" y="1709"/>
                      <a:pt x="74" y="1706"/>
                      <a:pt x="80" y="1699"/>
                    </a:cubicBezTo>
                    <a:cubicBezTo>
                      <a:pt x="546" y="1221"/>
                      <a:pt x="958" y="670"/>
                      <a:pt x="1206" y="46"/>
                    </a:cubicBezTo>
                    <a:cubicBezTo>
                      <a:pt x="1215" y="20"/>
                      <a:pt x="1192" y="0"/>
                      <a:pt x="1170"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p:cNvSpPr/>
              <p:nvPr/>
            </p:nvSpPr>
            <p:spPr>
              <a:xfrm>
                <a:off x="4559728" y="2809919"/>
                <a:ext cx="95004" cy="129035"/>
              </a:xfrm>
              <a:custGeom>
                <a:rect b="b" l="l" r="r" t="t"/>
                <a:pathLst>
                  <a:path extrusionOk="0" h="2518" w="1854">
                    <a:moveTo>
                      <a:pt x="50" y="0"/>
                    </a:moveTo>
                    <a:cubicBezTo>
                      <a:pt x="27" y="0"/>
                      <a:pt x="6" y="15"/>
                      <a:pt x="6" y="45"/>
                    </a:cubicBezTo>
                    <a:cubicBezTo>
                      <a:pt x="0" y="511"/>
                      <a:pt x="412" y="1038"/>
                      <a:pt x="672" y="1413"/>
                    </a:cubicBezTo>
                    <a:cubicBezTo>
                      <a:pt x="963" y="1843"/>
                      <a:pt x="1308" y="2230"/>
                      <a:pt x="1750" y="2509"/>
                    </a:cubicBezTo>
                    <a:cubicBezTo>
                      <a:pt x="1759" y="2515"/>
                      <a:pt x="1769" y="2517"/>
                      <a:pt x="1778" y="2517"/>
                    </a:cubicBezTo>
                    <a:cubicBezTo>
                      <a:pt x="1818" y="2517"/>
                      <a:pt x="1853" y="2471"/>
                      <a:pt x="1829" y="2436"/>
                    </a:cubicBezTo>
                    <a:cubicBezTo>
                      <a:pt x="1532" y="2019"/>
                      <a:pt x="1187" y="1631"/>
                      <a:pt x="884" y="1213"/>
                    </a:cubicBezTo>
                    <a:cubicBezTo>
                      <a:pt x="739" y="1014"/>
                      <a:pt x="593" y="808"/>
                      <a:pt x="472" y="584"/>
                    </a:cubicBezTo>
                    <a:cubicBezTo>
                      <a:pt x="357" y="390"/>
                      <a:pt x="261" y="154"/>
                      <a:pt x="79" y="8"/>
                    </a:cubicBezTo>
                    <a:cubicBezTo>
                      <a:pt x="70" y="3"/>
                      <a:pt x="60" y="0"/>
                      <a:pt x="50"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a:off x="4740411" y="3264918"/>
                <a:ext cx="98386" cy="105462"/>
              </a:xfrm>
              <a:custGeom>
                <a:rect b="b" l="l" r="r" t="t"/>
                <a:pathLst>
                  <a:path extrusionOk="0" h="2058" w="1920">
                    <a:moveTo>
                      <a:pt x="77" y="0"/>
                    </a:moveTo>
                    <a:cubicBezTo>
                      <a:pt x="38" y="0"/>
                      <a:pt x="0" y="34"/>
                      <a:pt x="22" y="78"/>
                    </a:cubicBezTo>
                    <a:cubicBezTo>
                      <a:pt x="452" y="871"/>
                      <a:pt x="1051" y="1622"/>
                      <a:pt x="1869" y="2052"/>
                    </a:cubicBezTo>
                    <a:cubicBezTo>
                      <a:pt x="1874" y="2055"/>
                      <a:pt x="1879" y="2057"/>
                      <a:pt x="1884" y="2057"/>
                    </a:cubicBezTo>
                    <a:cubicBezTo>
                      <a:pt x="1904" y="2057"/>
                      <a:pt x="1919" y="2034"/>
                      <a:pt x="1905" y="2015"/>
                    </a:cubicBezTo>
                    <a:cubicBezTo>
                      <a:pt x="1415" y="1265"/>
                      <a:pt x="652" y="738"/>
                      <a:pt x="119" y="17"/>
                    </a:cubicBezTo>
                    <a:cubicBezTo>
                      <a:pt x="107" y="5"/>
                      <a:pt x="92" y="0"/>
                      <a:pt x="77"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a:off x="4306741" y="3214289"/>
                <a:ext cx="102844" cy="112944"/>
              </a:xfrm>
              <a:custGeom>
                <a:rect b="b" l="l" r="r" t="t"/>
                <a:pathLst>
                  <a:path extrusionOk="0" h="2204" w="2007">
                    <a:moveTo>
                      <a:pt x="1952" y="0"/>
                    </a:moveTo>
                    <a:lnTo>
                      <a:pt x="1952" y="0"/>
                    </a:lnTo>
                    <a:cubicBezTo>
                      <a:pt x="1759" y="37"/>
                      <a:pt x="1668" y="182"/>
                      <a:pt x="1547" y="333"/>
                    </a:cubicBezTo>
                    <a:cubicBezTo>
                      <a:pt x="1377" y="533"/>
                      <a:pt x="1214" y="739"/>
                      <a:pt x="1038" y="945"/>
                    </a:cubicBezTo>
                    <a:cubicBezTo>
                      <a:pt x="681" y="1344"/>
                      <a:pt x="348" y="1750"/>
                      <a:pt x="15" y="2174"/>
                    </a:cubicBezTo>
                    <a:cubicBezTo>
                      <a:pt x="1" y="2183"/>
                      <a:pt x="9" y="2204"/>
                      <a:pt x="24" y="2204"/>
                    </a:cubicBezTo>
                    <a:cubicBezTo>
                      <a:pt x="29" y="2204"/>
                      <a:pt x="34" y="2202"/>
                      <a:pt x="39" y="2198"/>
                    </a:cubicBezTo>
                    <a:cubicBezTo>
                      <a:pt x="505" y="1877"/>
                      <a:pt x="899" y="1520"/>
                      <a:pt x="1268" y="1078"/>
                    </a:cubicBezTo>
                    <a:cubicBezTo>
                      <a:pt x="1492" y="818"/>
                      <a:pt x="2007" y="370"/>
                      <a:pt x="1952"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a:off x="4300951" y="3215211"/>
                <a:ext cx="546399" cy="340626"/>
              </a:xfrm>
              <a:custGeom>
                <a:rect b="b" l="l" r="r" t="t"/>
                <a:pathLst>
                  <a:path extrusionOk="0" h="6647" w="10663">
                    <a:moveTo>
                      <a:pt x="7635" y="0"/>
                    </a:moveTo>
                    <a:lnTo>
                      <a:pt x="2271" y="1072"/>
                    </a:lnTo>
                    <a:cubicBezTo>
                      <a:pt x="1859" y="2071"/>
                      <a:pt x="1369" y="3040"/>
                      <a:pt x="800" y="3960"/>
                    </a:cubicBezTo>
                    <a:cubicBezTo>
                      <a:pt x="491" y="4469"/>
                      <a:pt x="158" y="4971"/>
                      <a:pt x="1" y="5534"/>
                    </a:cubicBezTo>
                    <a:cubicBezTo>
                      <a:pt x="969" y="5407"/>
                      <a:pt x="1781" y="4765"/>
                      <a:pt x="2677" y="4408"/>
                    </a:cubicBezTo>
                    <a:cubicBezTo>
                      <a:pt x="2730" y="4387"/>
                      <a:pt x="2790" y="4368"/>
                      <a:pt x="2845" y="4368"/>
                    </a:cubicBezTo>
                    <a:cubicBezTo>
                      <a:pt x="2883" y="4368"/>
                      <a:pt x="2919" y="4377"/>
                      <a:pt x="2949" y="4402"/>
                    </a:cubicBezTo>
                    <a:cubicBezTo>
                      <a:pt x="2998" y="4432"/>
                      <a:pt x="3022" y="4493"/>
                      <a:pt x="3034" y="4547"/>
                    </a:cubicBezTo>
                    <a:cubicBezTo>
                      <a:pt x="3191" y="5062"/>
                      <a:pt x="3173" y="5637"/>
                      <a:pt x="3422" y="6109"/>
                    </a:cubicBezTo>
                    <a:cubicBezTo>
                      <a:pt x="3446" y="6152"/>
                      <a:pt x="3464" y="6194"/>
                      <a:pt x="3506" y="6218"/>
                    </a:cubicBezTo>
                    <a:cubicBezTo>
                      <a:pt x="3527" y="6230"/>
                      <a:pt x="3548" y="6235"/>
                      <a:pt x="3568" y="6235"/>
                    </a:cubicBezTo>
                    <a:cubicBezTo>
                      <a:pt x="3675" y="6235"/>
                      <a:pt x="3776" y="6094"/>
                      <a:pt x="3827" y="5982"/>
                    </a:cubicBezTo>
                    <a:cubicBezTo>
                      <a:pt x="3972" y="5643"/>
                      <a:pt x="4172" y="5322"/>
                      <a:pt x="4396" y="5026"/>
                    </a:cubicBezTo>
                    <a:cubicBezTo>
                      <a:pt x="4505" y="4898"/>
                      <a:pt x="4614" y="4771"/>
                      <a:pt x="4778" y="4717"/>
                    </a:cubicBezTo>
                    <a:cubicBezTo>
                      <a:pt x="4830" y="4700"/>
                      <a:pt x="4884" y="4692"/>
                      <a:pt x="4937" y="4692"/>
                    </a:cubicBezTo>
                    <a:cubicBezTo>
                      <a:pt x="5167" y="4692"/>
                      <a:pt x="5399" y="4833"/>
                      <a:pt x="5595" y="4965"/>
                    </a:cubicBezTo>
                    <a:cubicBezTo>
                      <a:pt x="6364" y="5498"/>
                      <a:pt x="7127" y="6025"/>
                      <a:pt x="7902" y="6557"/>
                    </a:cubicBezTo>
                    <a:cubicBezTo>
                      <a:pt x="7971" y="6606"/>
                      <a:pt x="8069" y="6646"/>
                      <a:pt x="8152" y="6646"/>
                    </a:cubicBezTo>
                    <a:cubicBezTo>
                      <a:pt x="8213" y="6646"/>
                      <a:pt x="8266" y="6623"/>
                      <a:pt x="8289" y="6563"/>
                    </a:cubicBezTo>
                    <a:cubicBezTo>
                      <a:pt x="8301" y="6521"/>
                      <a:pt x="8295" y="6467"/>
                      <a:pt x="8277" y="6412"/>
                    </a:cubicBezTo>
                    <a:cubicBezTo>
                      <a:pt x="8174" y="5988"/>
                      <a:pt x="8114" y="5564"/>
                      <a:pt x="8108" y="5129"/>
                    </a:cubicBezTo>
                    <a:cubicBezTo>
                      <a:pt x="8096" y="4832"/>
                      <a:pt x="8114" y="4523"/>
                      <a:pt x="8295" y="4287"/>
                    </a:cubicBezTo>
                    <a:cubicBezTo>
                      <a:pt x="9082" y="4814"/>
                      <a:pt x="9712" y="5655"/>
                      <a:pt x="10632" y="5855"/>
                    </a:cubicBezTo>
                    <a:cubicBezTo>
                      <a:pt x="10663" y="5752"/>
                      <a:pt x="10608" y="5643"/>
                      <a:pt x="10566" y="5552"/>
                    </a:cubicBezTo>
                    <a:cubicBezTo>
                      <a:pt x="9591" y="3706"/>
                      <a:pt x="8610" y="1859"/>
                      <a:pt x="7635" y="0"/>
                    </a:cubicBez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a:off x="4300951" y="3215211"/>
                <a:ext cx="546399" cy="340626"/>
              </a:xfrm>
              <a:custGeom>
                <a:rect b="b" l="l" r="r" t="t"/>
                <a:pathLst>
                  <a:path extrusionOk="0" h="6647" w="10663">
                    <a:moveTo>
                      <a:pt x="7635" y="0"/>
                    </a:moveTo>
                    <a:lnTo>
                      <a:pt x="2271" y="1072"/>
                    </a:lnTo>
                    <a:cubicBezTo>
                      <a:pt x="1859" y="2071"/>
                      <a:pt x="1369" y="3040"/>
                      <a:pt x="800" y="3960"/>
                    </a:cubicBezTo>
                    <a:cubicBezTo>
                      <a:pt x="491" y="4469"/>
                      <a:pt x="158" y="4971"/>
                      <a:pt x="1" y="5534"/>
                    </a:cubicBezTo>
                    <a:cubicBezTo>
                      <a:pt x="969" y="5407"/>
                      <a:pt x="1781" y="4765"/>
                      <a:pt x="2677" y="4408"/>
                    </a:cubicBezTo>
                    <a:cubicBezTo>
                      <a:pt x="2730" y="4387"/>
                      <a:pt x="2790" y="4368"/>
                      <a:pt x="2845" y="4368"/>
                    </a:cubicBezTo>
                    <a:cubicBezTo>
                      <a:pt x="2883" y="4368"/>
                      <a:pt x="2919" y="4377"/>
                      <a:pt x="2949" y="4402"/>
                    </a:cubicBezTo>
                    <a:cubicBezTo>
                      <a:pt x="2998" y="4432"/>
                      <a:pt x="3022" y="4493"/>
                      <a:pt x="3034" y="4547"/>
                    </a:cubicBezTo>
                    <a:cubicBezTo>
                      <a:pt x="3191" y="5062"/>
                      <a:pt x="3173" y="5637"/>
                      <a:pt x="3422" y="6109"/>
                    </a:cubicBezTo>
                    <a:cubicBezTo>
                      <a:pt x="3446" y="6152"/>
                      <a:pt x="3464" y="6194"/>
                      <a:pt x="3506" y="6218"/>
                    </a:cubicBezTo>
                    <a:cubicBezTo>
                      <a:pt x="3527" y="6230"/>
                      <a:pt x="3548" y="6235"/>
                      <a:pt x="3568" y="6235"/>
                    </a:cubicBezTo>
                    <a:cubicBezTo>
                      <a:pt x="3675" y="6235"/>
                      <a:pt x="3776" y="6094"/>
                      <a:pt x="3827" y="5982"/>
                    </a:cubicBezTo>
                    <a:cubicBezTo>
                      <a:pt x="3972" y="5643"/>
                      <a:pt x="4172" y="5322"/>
                      <a:pt x="4396" y="5026"/>
                    </a:cubicBezTo>
                    <a:cubicBezTo>
                      <a:pt x="4505" y="4898"/>
                      <a:pt x="4614" y="4771"/>
                      <a:pt x="4778" y="4717"/>
                    </a:cubicBezTo>
                    <a:cubicBezTo>
                      <a:pt x="4830" y="4700"/>
                      <a:pt x="4884" y="4692"/>
                      <a:pt x="4937" y="4692"/>
                    </a:cubicBezTo>
                    <a:cubicBezTo>
                      <a:pt x="5167" y="4692"/>
                      <a:pt x="5399" y="4833"/>
                      <a:pt x="5595" y="4965"/>
                    </a:cubicBezTo>
                    <a:cubicBezTo>
                      <a:pt x="6364" y="5498"/>
                      <a:pt x="7127" y="6025"/>
                      <a:pt x="7902" y="6557"/>
                    </a:cubicBezTo>
                    <a:cubicBezTo>
                      <a:pt x="7971" y="6606"/>
                      <a:pt x="8069" y="6646"/>
                      <a:pt x="8152" y="6646"/>
                    </a:cubicBezTo>
                    <a:cubicBezTo>
                      <a:pt x="8213" y="6646"/>
                      <a:pt x="8266" y="6623"/>
                      <a:pt x="8289" y="6563"/>
                    </a:cubicBezTo>
                    <a:cubicBezTo>
                      <a:pt x="8301" y="6521"/>
                      <a:pt x="8295" y="6467"/>
                      <a:pt x="8277" y="6412"/>
                    </a:cubicBezTo>
                    <a:cubicBezTo>
                      <a:pt x="8174" y="5988"/>
                      <a:pt x="8114" y="5564"/>
                      <a:pt x="8108" y="5129"/>
                    </a:cubicBezTo>
                    <a:cubicBezTo>
                      <a:pt x="8096" y="4832"/>
                      <a:pt x="8114" y="4523"/>
                      <a:pt x="8295" y="4287"/>
                    </a:cubicBezTo>
                    <a:cubicBezTo>
                      <a:pt x="9082" y="4814"/>
                      <a:pt x="9712" y="5655"/>
                      <a:pt x="10632" y="5855"/>
                    </a:cubicBezTo>
                    <a:cubicBezTo>
                      <a:pt x="10663" y="5752"/>
                      <a:pt x="10608" y="5643"/>
                      <a:pt x="10566" y="5552"/>
                    </a:cubicBezTo>
                    <a:cubicBezTo>
                      <a:pt x="9591" y="3706"/>
                      <a:pt x="8610" y="1859"/>
                      <a:pt x="7635"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a:off x="4322678" y="3233505"/>
                <a:ext cx="473481" cy="287382"/>
              </a:xfrm>
              <a:custGeom>
                <a:rect b="b" l="l" r="r" t="t"/>
                <a:pathLst>
                  <a:path extrusionOk="0" h="5608" w="9240">
                    <a:moveTo>
                      <a:pt x="6782" y="1"/>
                    </a:moveTo>
                    <a:lnTo>
                      <a:pt x="1902" y="969"/>
                    </a:lnTo>
                    <a:cubicBezTo>
                      <a:pt x="1496" y="1926"/>
                      <a:pt x="1024" y="2858"/>
                      <a:pt x="485" y="3736"/>
                    </a:cubicBezTo>
                    <a:cubicBezTo>
                      <a:pt x="449" y="3797"/>
                      <a:pt x="418" y="3845"/>
                      <a:pt x="376" y="3906"/>
                    </a:cubicBezTo>
                    <a:cubicBezTo>
                      <a:pt x="243" y="4130"/>
                      <a:pt x="116" y="4342"/>
                      <a:pt x="1" y="4554"/>
                    </a:cubicBezTo>
                    <a:cubicBezTo>
                      <a:pt x="303" y="4433"/>
                      <a:pt x="606" y="4269"/>
                      <a:pt x="915" y="4106"/>
                    </a:cubicBezTo>
                    <a:cubicBezTo>
                      <a:pt x="1236" y="3936"/>
                      <a:pt x="1557" y="3767"/>
                      <a:pt x="1908" y="3627"/>
                    </a:cubicBezTo>
                    <a:cubicBezTo>
                      <a:pt x="1974" y="3597"/>
                      <a:pt x="2089" y="3561"/>
                      <a:pt x="2210" y="3561"/>
                    </a:cubicBezTo>
                    <a:cubicBezTo>
                      <a:pt x="2332" y="3561"/>
                      <a:pt x="2447" y="3597"/>
                      <a:pt x="2537" y="3664"/>
                    </a:cubicBezTo>
                    <a:cubicBezTo>
                      <a:pt x="2689" y="3779"/>
                      <a:pt x="2731" y="3936"/>
                      <a:pt x="2755" y="4009"/>
                    </a:cubicBezTo>
                    <a:cubicBezTo>
                      <a:pt x="2822" y="4233"/>
                      <a:pt x="2858" y="4469"/>
                      <a:pt x="2901" y="4693"/>
                    </a:cubicBezTo>
                    <a:cubicBezTo>
                      <a:pt x="2919" y="4838"/>
                      <a:pt x="2943" y="4983"/>
                      <a:pt x="2973" y="5111"/>
                    </a:cubicBezTo>
                    <a:cubicBezTo>
                      <a:pt x="3113" y="4844"/>
                      <a:pt x="3270" y="4596"/>
                      <a:pt x="3452" y="4360"/>
                    </a:cubicBezTo>
                    <a:cubicBezTo>
                      <a:pt x="3579" y="4196"/>
                      <a:pt x="3754" y="4009"/>
                      <a:pt x="4003" y="3924"/>
                    </a:cubicBezTo>
                    <a:cubicBezTo>
                      <a:pt x="4093" y="3894"/>
                      <a:pt x="4190" y="3876"/>
                      <a:pt x="4293" y="3876"/>
                    </a:cubicBezTo>
                    <a:cubicBezTo>
                      <a:pt x="4608" y="3876"/>
                      <a:pt x="4899" y="4045"/>
                      <a:pt x="5153" y="4221"/>
                    </a:cubicBezTo>
                    <a:lnTo>
                      <a:pt x="7157" y="5607"/>
                    </a:lnTo>
                    <a:cubicBezTo>
                      <a:pt x="7108" y="5304"/>
                      <a:pt x="7078" y="5014"/>
                      <a:pt x="7066" y="4711"/>
                    </a:cubicBezTo>
                    <a:cubicBezTo>
                      <a:pt x="7060" y="4378"/>
                      <a:pt x="7078" y="3960"/>
                      <a:pt x="7332" y="3627"/>
                    </a:cubicBezTo>
                    <a:lnTo>
                      <a:pt x="7550" y="3337"/>
                    </a:lnTo>
                    <a:lnTo>
                      <a:pt x="7847" y="3536"/>
                    </a:lnTo>
                    <a:cubicBezTo>
                      <a:pt x="8126" y="3724"/>
                      <a:pt x="8380" y="3942"/>
                      <a:pt x="8628" y="4154"/>
                    </a:cubicBezTo>
                    <a:cubicBezTo>
                      <a:pt x="8840" y="4342"/>
                      <a:pt x="9034" y="4511"/>
                      <a:pt x="9240" y="4657"/>
                    </a:cubicBezTo>
                    <a:lnTo>
                      <a:pt x="6782" y="1"/>
                    </a:ln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a:off x="4296646" y="3086741"/>
                <a:ext cx="527439" cy="334784"/>
              </a:xfrm>
              <a:custGeom>
                <a:rect b="b" l="l" r="r" t="t"/>
                <a:pathLst>
                  <a:path extrusionOk="0" h="6533" w="10293">
                    <a:moveTo>
                      <a:pt x="3179" y="1"/>
                    </a:moveTo>
                    <a:cubicBezTo>
                      <a:pt x="2119" y="2072"/>
                      <a:pt x="1060" y="4148"/>
                      <a:pt x="0" y="6213"/>
                    </a:cubicBezTo>
                    <a:cubicBezTo>
                      <a:pt x="1029" y="5583"/>
                      <a:pt x="1568" y="4342"/>
                      <a:pt x="2603" y="3737"/>
                    </a:cubicBezTo>
                    <a:lnTo>
                      <a:pt x="2603" y="3737"/>
                    </a:lnTo>
                    <a:cubicBezTo>
                      <a:pt x="2670" y="4524"/>
                      <a:pt x="2276" y="5335"/>
                      <a:pt x="2488" y="6098"/>
                    </a:cubicBezTo>
                    <a:cubicBezTo>
                      <a:pt x="2507" y="6158"/>
                      <a:pt x="2531" y="6219"/>
                      <a:pt x="2579" y="6255"/>
                    </a:cubicBezTo>
                    <a:cubicBezTo>
                      <a:pt x="2607" y="6276"/>
                      <a:pt x="2637" y="6285"/>
                      <a:pt x="2669" y="6285"/>
                    </a:cubicBezTo>
                    <a:cubicBezTo>
                      <a:pt x="2774" y="6285"/>
                      <a:pt x="2889" y="6184"/>
                      <a:pt x="2955" y="6086"/>
                    </a:cubicBezTo>
                    <a:cubicBezTo>
                      <a:pt x="3421" y="5401"/>
                      <a:pt x="3663" y="4560"/>
                      <a:pt x="4238" y="3967"/>
                    </a:cubicBezTo>
                    <a:cubicBezTo>
                      <a:pt x="4323" y="3882"/>
                      <a:pt x="4420" y="3797"/>
                      <a:pt x="4535" y="3797"/>
                    </a:cubicBezTo>
                    <a:cubicBezTo>
                      <a:pt x="4680" y="3797"/>
                      <a:pt x="4789" y="3924"/>
                      <a:pt x="4874" y="4045"/>
                    </a:cubicBezTo>
                    <a:cubicBezTo>
                      <a:pt x="5395" y="4796"/>
                      <a:pt x="5776" y="5644"/>
                      <a:pt x="6375" y="6334"/>
                    </a:cubicBezTo>
                    <a:cubicBezTo>
                      <a:pt x="6461" y="6436"/>
                      <a:pt x="6570" y="6533"/>
                      <a:pt x="6695" y="6533"/>
                    </a:cubicBezTo>
                    <a:cubicBezTo>
                      <a:pt x="6711" y="6533"/>
                      <a:pt x="6728" y="6531"/>
                      <a:pt x="6745" y="6528"/>
                    </a:cubicBezTo>
                    <a:cubicBezTo>
                      <a:pt x="6950" y="6485"/>
                      <a:pt x="6969" y="6213"/>
                      <a:pt x="6957" y="6001"/>
                    </a:cubicBezTo>
                    <a:cubicBezTo>
                      <a:pt x="6926" y="5450"/>
                      <a:pt x="6993" y="4881"/>
                      <a:pt x="7150" y="4348"/>
                    </a:cubicBezTo>
                    <a:cubicBezTo>
                      <a:pt x="7181" y="4245"/>
                      <a:pt x="7217" y="4130"/>
                      <a:pt x="7308" y="4063"/>
                    </a:cubicBezTo>
                    <a:cubicBezTo>
                      <a:pt x="7362" y="4024"/>
                      <a:pt x="7428" y="4007"/>
                      <a:pt x="7496" y="4007"/>
                    </a:cubicBezTo>
                    <a:cubicBezTo>
                      <a:pt x="7573" y="4007"/>
                      <a:pt x="7652" y="4028"/>
                      <a:pt x="7719" y="4063"/>
                    </a:cubicBezTo>
                    <a:cubicBezTo>
                      <a:pt x="7840" y="4130"/>
                      <a:pt x="7931" y="4251"/>
                      <a:pt x="8022" y="4366"/>
                    </a:cubicBezTo>
                    <a:cubicBezTo>
                      <a:pt x="8670" y="5196"/>
                      <a:pt x="9360" y="6031"/>
                      <a:pt x="10293" y="6528"/>
                    </a:cubicBezTo>
                    <a:cubicBezTo>
                      <a:pt x="9530" y="4215"/>
                      <a:pt x="7907" y="2277"/>
                      <a:pt x="7029" y="7"/>
                    </a:cubicBezTo>
                    <a:lnTo>
                      <a:pt x="3179" y="1"/>
                    </a:ln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4296646" y="3086741"/>
                <a:ext cx="527439" cy="334784"/>
              </a:xfrm>
              <a:custGeom>
                <a:rect b="b" l="l" r="r" t="t"/>
                <a:pathLst>
                  <a:path extrusionOk="0" h="6533" w="10293">
                    <a:moveTo>
                      <a:pt x="3179" y="1"/>
                    </a:moveTo>
                    <a:cubicBezTo>
                      <a:pt x="2119" y="2072"/>
                      <a:pt x="1060" y="4148"/>
                      <a:pt x="0" y="6213"/>
                    </a:cubicBezTo>
                    <a:cubicBezTo>
                      <a:pt x="1029" y="5583"/>
                      <a:pt x="1568" y="4342"/>
                      <a:pt x="2603" y="3737"/>
                    </a:cubicBezTo>
                    <a:lnTo>
                      <a:pt x="2603" y="3737"/>
                    </a:lnTo>
                    <a:cubicBezTo>
                      <a:pt x="2670" y="4524"/>
                      <a:pt x="2276" y="5335"/>
                      <a:pt x="2488" y="6098"/>
                    </a:cubicBezTo>
                    <a:cubicBezTo>
                      <a:pt x="2507" y="6158"/>
                      <a:pt x="2531" y="6219"/>
                      <a:pt x="2579" y="6255"/>
                    </a:cubicBezTo>
                    <a:cubicBezTo>
                      <a:pt x="2607" y="6276"/>
                      <a:pt x="2637" y="6285"/>
                      <a:pt x="2669" y="6285"/>
                    </a:cubicBezTo>
                    <a:cubicBezTo>
                      <a:pt x="2774" y="6285"/>
                      <a:pt x="2889" y="6184"/>
                      <a:pt x="2955" y="6086"/>
                    </a:cubicBezTo>
                    <a:cubicBezTo>
                      <a:pt x="3421" y="5401"/>
                      <a:pt x="3663" y="4560"/>
                      <a:pt x="4238" y="3967"/>
                    </a:cubicBezTo>
                    <a:cubicBezTo>
                      <a:pt x="4323" y="3882"/>
                      <a:pt x="4420" y="3797"/>
                      <a:pt x="4535" y="3797"/>
                    </a:cubicBezTo>
                    <a:cubicBezTo>
                      <a:pt x="4680" y="3797"/>
                      <a:pt x="4789" y="3924"/>
                      <a:pt x="4874" y="4045"/>
                    </a:cubicBezTo>
                    <a:cubicBezTo>
                      <a:pt x="5395" y="4796"/>
                      <a:pt x="5776" y="5644"/>
                      <a:pt x="6375" y="6334"/>
                    </a:cubicBezTo>
                    <a:cubicBezTo>
                      <a:pt x="6461" y="6436"/>
                      <a:pt x="6570" y="6533"/>
                      <a:pt x="6695" y="6533"/>
                    </a:cubicBezTo>
                    <a:cubicBezTo>
                      <a:pt x="6711" y="6533"/>
                      <a:pt x="6728" y="6531"/>
                      <a:pt x="6745" y="6528"/>
                    </a:cubicBezTo>
                    <a:cubicBezTo>
                      <a:pt x="6950" y="6485"/>
                      <a:pt x="6969" y="6213"/>
                      <a:pt x="6957" y="6001"/>
                    </a:cubicBezTo>
                    <a:cubicBezTo>
                      <a:pt x="6926" y="5450"/>
                      <a:pt x="6993" y="4881"/>
                      <a:pt x="7150" y="4348"/>
                    </a:cubicBezTo>
                    <a:cubicBezTo>
                      <a:pt x="7181" y="4245"/>
                      <a:pt x="7217" y="4130"/>
                      <a:pt x="7308" y="4063"/>
                    </a:cubicBezTo>
                    <a:cubicBezTo>
                      <a:pt x="7362" y="4024"/>
                      <a:pt x="7428" y="4007"/>
                      <a:pt x="7496" y="4007"/>
                    </a:cubicBezTo>
                    <a:cubicBezTo>
                      <a:pt x="7573" y="4007"/>
                      <a:pt x="7652" y="4028"/>
                      <a:pt x="7719" y="4063"/>
                    </a:cubicBezTo>
                    <a:cubicBezTo>
                      <a:pt x="7840" y="4130"/>
                      <a:pt x="7931" y="4251"/>
                      <a:pt x="8022" y="4366"/>
                    </a:cubicBezTo>
                    <a:cubicBezTo>
                      <a:pt x="8670" y="5196"/>
                      <a:pt x="9360" y="6031"/>
                      <a:pt x="10293" y="6528"/>
                    </a:cubicBezTo>
                    <a:cubicBezTo>
                      <a:pt x="9530" y="4215"/>
                      <a:pt x="7907" y="2277"/>
                      <a:pt x="7029" y="7"/>
                    </a:cubicBezTo>
                    <a:lnTo>
                      <a:pt x="3179" y="1"/>
                    </a:ln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4358343" y="3102576"/>
                <a:ext cx="411119" cy="287689"/>
              </a:xfrm>
              <a:custGeom>
                <a:rect b="b" l="l" r="r" t="t"/>
                <a:pathLst>
                  <a:path extrusionOk="0" h="5614" w="8023">
                    <a:moveTo>
                      <a:pt x="1975" y="1"/>
                    </a:moveTo>
                    <a:lnTo>
                      <a:pt x="1" y="3857"/>
                    </a:lnTo>
                    <a:cubicBezTo>
                      <a:pt x="285" y="3549"/>
                      <a:pt x="600" y="3252"/>
                      <a:pt x="976" y="3034"/>
                    </a:cubicBezTo>
                    <a:lnTo>
                      <a:pt x="1490" y="2731"/>
                    </a:lnTo>
                    <a:lnTo>
                      <a:pt x="1545" y="3331"/>
                    </a:lnTo>
                    <a:cubicBezTo>
                      <a:pt x="1575" y="3718"/>
                      <a:pt x="1514" y="4094"/>
                      <a:pt x="1454" y="4457"/>
                    </a:cubicBezTo>
                    <a:cubicBezTo>
                      <a:pt x="1405" y="4729"/>
                      <a:pt x="1369" y="4990"/>
                      <a:pt x="1369" y="5238"/>
                    </a:cubicBezTo>
                    <a:cubicBezTo>
                      <a:pt x="1478" y="5056"/>
                      <a:pt x="1575" y="4868"/>
                      <a:pt x="1672" y="4669"/>
                    </a:cubicBezTo>
                    <a:cubicBezTo>
                      <a:pt x="1908" y="4209"/>
                      <a:pt x="2150" y="3730"/>
                      <a:pt x="2538" y="3331"/>
                    </a:cubicBezTo>
                    <a:cubicBezTo>
                      <a:pt x="2659" y="3210"/>
                      <a:pt x="2846" y="3052"/>
                      <a:pt x="3113" y="3052"/>
                    </a:cubicBezTo>
                    <a:cubicBezTo>
                      <a:pt x="3476" y="3058"/>
                      <a:pt x="3688" y="3355"/>
                      <a:pt x="3761" y="3464"/>
                    </a:cubicBezTo>
                    <a:cubicBezTo>
                      <a:pt x="3973" y="3767"/>
                      <a:pt x="4160" y="4081"/>
                      <a:pt x="4342" y="4390"/>
                    </a:cubicBezTo>
                    <a:cubicBezTo>
                      <a:pt x="4608" y="4826"/>
                      <a:pt x="4856" y="5244"/>
                      <a:pt x="5159" y="5613"/>
                    </a:cubicBezTo>
                    <a:cubicBezTo>
                      <a:pt x="5141" y="5026"/>
                      <a:pt x="5208" y="4433"/>
                      <a:pt x="5365" y="3876"/>
                    </a:cubicBezTo>
                    <a:cubicBezTo>
                      <a:pt x="5395" y="3767"/>
                      <a:pt x="5462" y="3543"/>
                      <a:pt x="5662" y="3391"/>
                    </a:cubicBezTo>
                    <a:cubicBezTo>
                      <a:pt x="5783" y="3300"/>
                      <a:pt x="5928" y="3252"/>
                      <a:pt x="6079" y="3252"/>
                    </a:cubicBezTo>
                    <a:cubicBezTo>
                      <a:pt x="6213" y="3252"/>
                      <a:pt x="6364" y="3300"/>
                      <a:pt x="6485" y="3367"/>
                    </a:cubicBezTo>
                    <a:cubicBezTo>
                      <a:pt x="6667" y="3476"/>
                      <a:pt x="6794" y="3633"/>
                      <a:pt x="6897" y="3761"/>
                    </a:cubicBezTo>
                    <a:cubicBezTo>
                      <a:pt x="7260" y="4221"/>
                      <a:pt x="7623" y="4669"/>
                      <a:pt x="8023" y="5056"/>
                    </a:cubicBezTo>
                    <a:cubicBezTo>
                      <a:pt x="7666" y="4299"/>
                      <a:pt x="7248" y="3573"/>
                      <a:pt x="6836" y="2852"/>
                    </a:cubicBezTo>
                    <a:cubicBezTo>
                      <a:pt x="6310" y="1944"/>
                      <a:pt x="5765" y="1006"/>
                      <a:pt x="5359" y="7"/>
                    </a:cubicBezTo>
                    <a:lnTo>
                      <a:pt x="1975" y="1"/>
                    </a:ln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a:off x="4364544" y="2963908"/>
                <a:ext cx="417985" cy="273700"/>
              </a:xfrm>
              <a:custGeom>
                <a:rect b="b" l="l" r="r" t="t"/>
                <a:pathLst>
                  <a:path extrusionOk="0" h="5341" w="8157">
                    <a:moveTo>
                      <a:pt x="2556" y="0"/>
                    </a:moveTo>
                    <a:cubicBezTo>
                      <a:pt x="1817" y="1393"/>
                      <a:pt x="1073" y="2792"/>
                      <a:pt x="340" y="4184"/>
                    </a:cubicBezTo>
                    <a:cubicBezTo>
                      <a:pt x="195" y="4456"/>
                      <a:pt x="55" y="4723"/>
                      <a:pt x="1" y="5020"/>
                    </a:cubicBezTo>
                    <a:cubicBezTo>
                      <a:pt x="661" y="4214"/>
                      <a:pt x="1333" y="3385"/>
                      <a:pt x="2162" y="2737"/>
                    </a:cubicBezTo>
                    <a:lnTo>
                      <a:pt x="2162" y="2737"/>
                    </a:lnTo>
                    <a:cubicBezTo>
                      <a:pt x="2053" y="3318"/>
                      <a:pt x="1969" y="3912"/>
                      <a:pt x="1908" y="4499"/>
                    </a:cubicBezTo>
                    <a:cubicBezTo>
                      <a:pt x="1902" y="4590"/>
                      <a:pt x="1914" y="4717"/>
                      <a:pt x="2011" y="4717"/>
                    </a:cubicBezTo>
                    <a:cubicBezTo>
                      <a:pt x="2253" y="4093"/>
                      <a:pt x="2556" y="3488"/>
                      <a:pt x="2913" y="2913"/>
                    </a:cubicBezTo>
                    <a:cubicBezTo>
                      <a:pt x="2998" y="2779"/>
                      <a:pt x="3101" y="2640"/>
                      <a:pt x="3264" y="2640"/>
                    </a:cubicBezTo>
                    <a:cubicBezTo>
                      <a:pt x="3391" y="2640"/>
                      <a:pt x="3488" y="2737"/>
                      <a:pt x="3573" y="2828"/>
                    </a:cubicBezTo>
                    <a:cubicBezTo>
                      <a:pt x="4148" y="3445"/>
                      <a:pt x="4608" y="4184"/>
                      <a:pt x="5335" y="4638"/>
                    </a:cubicBezTo>
                    <a:cubicBezTo>
                      <a:pt x="5268" y="4184"/>
                      <a:pt x="5214" y="3736"/>
                      <a:pt x="5177" y="3282"/>
                    </a:cubicBezTo>
                    <a:cubicBezTo>
                      <a:pt x="5171" y="3197"/>
                      <a:pt x="5171" y="3106"/>
                      <a:pt x="5232" y="3052"/>
                    </a:cubicBezTo>
                    <a:cubicBezTo>
                      <a:pt x="5262" y="3025"/>
                      <a:pt x="5297" y="3014"/>
                      <a:pt x="5334" y="3014"/>
                    </a:cubicBezTo>
                    <a:cubicBezTo>
                      <a:pt x="5423" y="3014"/>
                      <a:pt x="5524" y="3078"/>
                      <a:pt x="5601" y="3143"/>
                    </a:cubicBezTo>
                    <a:cubicBezTo>
                      <a:pt x="6449" y="3893"/>
                      <a:pt x="7085" y="4929"/>
                      <a:pt x="8156" y="5340"/>
                    </a:cubicBezTo>
                    <a:cubicBezTo>
                      <a:pt x="6994" y="3566"/>
                      <a:pt x="5831" y="1805"/>
                      <a:pt x="4669" y="31"/>
                    </a:cubicBezTo>
                    <a:lnTo>
                      <a:pt x="2556" y="0"/>
                    </a:ln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4364544" y="2963908"/>
                <a:ext cx="417985" cy="273700"/>
              </a:xfrm>
              <a:custGeom>
                <a:rect b="b" l="l" r="r" t="t"/>
                <a:pathLst>
                  <a:path extrusionOk="0" h="5341" w="8157">
                    <a:moveTo>
                      <a:pt x="2556" y="0"/>
                    </a:moveTo>
                    <a:cubicBezTo>
                      <a:pt x="1817" y="1393"/>
                      <a:pt x="1073" y="2792"/>
                      <a:pt x="340" y="4184"/>
                    </a:cubicBezTo>
                    <a:cubicBezTo>
                      <a:pt x="195" y="4456"/>
                      <a:pt x="55" y="4723"/>
                      <a:pt x="1" y="5020"/>
                    </a:cubicBezTo>
                    <a:cubicBezTo>
                      <a:pt x="661" y="4214"/>
                      <a:pt x="1333" y="3385"/>
                      <a:pt x="2162" y="2737"/>
                    </a:cubicBezTo>
                    <a:lnTo>
                      <a:pt x="2162" y="2737"/>
                    </a:lnTo>
                    <a:cubicBezTo>
                      <a:pt x="2053" y="3318"/>
                      <a:pt x="1969" y="3912"/>
                      <a:pt x="1908" y="4499"/>
                    </a:cubicBezTo>
                    <a:cubicBezTo>
                      <a:pt x="1902" y="4590"/>
                      <a:pt x="1914" y="4717"/>
                      <a:pt x="2011" y="4717"/>
                    </a:cubicBezTo>
                    <a:cubicBezTo>
                      <a:pt x="2253" y="4093"/>
                      <a:pt x="2556" y="3488"/>
                      <a:pt x="2913" y="2913"/>
                    </a:cubicBezTo>
                    <a:cubicBezTo>
                      <a:pt x="2998" y="2779"/>
                      <a:pt x="3101" y="2640"/>
                      <a:pt x="3264" y="2640"/>
                    </a:cubicBezTo>
                    <a:cubicBezTo>
                      <a:pt x="3391" y="2640"/>
                      <a:pt x="3488" y="2737"/>
                      <a:pt x="3573" y="2828"/>
                    </a:cubicBezTo>
                    <a:cubicBezTo>
                      <a:pt x="4148" y="3445"/>
                      <a:pt x="4608" y="4184"/>
                      <a:pt x="5335" y="4638"/>
                    </a:cubicBezTo>
                    <a:cubicBezTo>
                      <a:pt x="5268" y="4184"/>
                      <a:pt x="5214" y="3736"/>
                      <a:pt x="5177" y="3282"/>
                    </a:cubicBezTo>
                    <a:cubicBezTo>
                      <a:pt x="5171" y="3197"/>
                      <a:pt x="5171" y="3106"/>
                      <a:pt x="5232" y="3052"/>
                    </a:cubicBezTo>
                    <a:cubicBezTo>
                      <a:pt x="5262" y="3025"/>
                      <a:pt x="5297" y="3014"/>
                      <a:pt x="5334" y="3014"/>
                    </a:cubicBezTo>
                    <a:cubicBezTo>
                      <a:pt x="5423" y="3014"/>
                      <a:pt x="5524" y="3078"/>
                      <a:pt x="5601" y="3143"/>
                    </a:cubicBezTo>
                    <a:cubicBezTo>
                      <a:pt x="6449" y="3893"/>
                      <a:pt x="7085" y="4929"/>
                      <a:pt x="8156" y="5340"/>
                    </a:cubicBezTo>
                    <a:cubicBezTo>
                      <a:pt x="6994" y="3566"/>
                      <a:pt x="5831" y="1805"/>
                      <a:pt x="4669" y="31"/>
                    </a:cubicBezTo>
                    <a:lnTo>
                      <a:pt x="2556" y="0"/>
                    </a:ln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4429725" y="2980358"/>
                <a:ext cx="256622" cy="170697"/>
              </a:xfrm>
              <a:custGeom>
                <a:rect b="b" l="l" r="r" t="t"/>
                <a:pathLst>
                  <a:path extrusionOk="0" h="3331" w="5008">
                    <a:moveTo>
                      <a:pt x="1284" y="0"/>
                    </a:moveTo>
                    <a:lnTo>
                      <a:pt x="0" y="2416"/>
                    </a:lnTo>
                    <a:cubicBezTo>
                      <a:pt x="134" y="2289"/>
                      <a:pt x="279" y="2168"/>
                      <a:pt x="430" y="2053"/>
                    </a:cubicBezTo>
                    <a:lnTo>
                      <a:pt x="1223" y="1429"/>
                    </a:lnTo>
                    <a:lnTo>
                      <a:pt x="1036" y="2422"/>
                    </a:lnTo>
                    <a:cubicBezTo>
                      <a:pt x="1060" y="2392"/>
                      <a:pt x="1072" y="2355"/>
                      <a:pt x="1096" y="2325"/>
                    </a:cubicBezTo>
                    <a:cubicBezTo>
                      <a:pt x="1163" y="2210"/>
                      <a:pt x="1375" y="1871"/>
                      <a:pt x="1768" y="1871"/>
                    </a:cubicBezTo>
                    <a:cubicBezTo>
                      <a:pt x="2083" y="1871"/>
                      <a:pt x="2277" y="2089"/>
                      <a:pt x="2362" y="2180"/>
                    </a:cubicBezTo>
                    <a:cubicBezTo>
                      <a:pt x="2525" y="2368"/>
                      <a:pt x="2689" y="2561"/>
                      <a:pt x="2846" y="2749"/>
                    </a:cubicBezTo>
                    <a:cubicBezTo>
                      <a:pt x="3009" y="2943"/>
                      <a:pt x="3179" y="3149"/>
                      <a:pt x="3355" y="3330"/>
                    </a:cubicBezTo>
                    <a:cubicBezTo>
                      <a:pt x="3336" y="3185"/>
                      <a:pt x="3324" y="3052"/>
                      <a:pt x="3306" y="2925"/>
                    </a:cubicBezTo>
                    <a:cubicBezTo>
                      <a:pt x="3300" y="2840"/>
                      <a:pt x="3276" y="2567"/>
                      <a:pt x="3488" y="2386"/>
                    </a:cubicBezTo>
                    <a:cubicBezTo>
                      <a:pt x="3585" y="2301"/>
                      <a:pt x="3706" y="2259"/>
                      <a:pt x="3845" y="2259"/>
                    </a:cubicBezTo>
                    <a:cubicBezTo>
                      <a:pt x="4081" y="2259"/>
                      <a:pt x="4269" y="2392"/>
                      <a:pt x="4360" y="2477"/>
                    </a:cubicBezTo>
                    <a:cubicBezTo>
                      <a:pt x="4596" y="2682"/>
                      <a:pt x="4808" y="2900"/>
                      <a:pt x="5007" y="3118"/>
                    </a:cubicBezTo>
                    <a:lnTo>
                      <a:pt x="2973" y="25"/>
                    </a:lnTo>
                    <a:lnTo>
                      <a:pt x="1284" y="0"/>
                    </a:ln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4429417" y="2793265"/>
                <a:ext cx="260671" cy="311570"/>
              </a:xfrm>
              <a:custGeom>
                <a:rect b="b" l="l" r="r" t="t"/>
                <a:pathLst>
                  <a:path extrusionOk="0" h="6080" w="5087">
                    <a:moveTo>
                      <a:pt x="2434" y="1"/>
                    </a:moveTo>
                    <a:cubicBezTo>
                      <a:pt x="1774" y="1690"/>
                      <a:pt x="884" y="3270"/>
                      <a:pt x="0" y="4856"/>
                    </a:cubicBezTo>
                    <a:cubicBezTo>
                      <a:pt x="545" y="4505"/>
                      <a:pt x="703" y="3712"/>
                      <a:pt x="1284" y="3433"/>
                    </a:cubicBezTo>
                    <a:lnTo>
                      <a:pt x="1284" y="3433"/>
                    </a:lnTo>
                    <a:cubicBezTo>
                      <a:pt x="1126" y="4015"/>
                      <a:pt x="1042" y="4614"/>
                      <a:pt x="1030" y="5219"/>
                    </a:cubicBezTo>
                    <a:cubicBezTo>
                      <a:pt x="1030" y="5336"/>
                      <a:pt x="1069" y="5492"/>
                      <a:pt x="1181" y="5492"/>
                    </a:cubicBezTo>
                    <a:cubicBezTo>
                      <a:pt x="1185" y="5492"/>
                      <a:pt x="1189" y="5492"/>
                      <a:pt x="1193" y="5492"/>
                    </a:cubicBezTo>
                    <a:cubicBezTo>
                      <a:pt x="1344" y="4971"/>
                      <a:pt x="1581" y="4469"/>
                      <a:pt x="1883" y="4015"/>
                    </a:cubicBezTo>
                    <a:cubicBezTo>
                      <a:pt x="1914" y="3972"/>
                      <a:pt x="1950" y="3930"/>
                      <a:pt x="1998" y="3912"/>
                    </a:cubicBezTo>
                    <a:cubicBezTo>
                      <a:pt x="2026" y="3900"/>
                      <a:pt x="2052" y="3894"/>
                      <a:pt x="2075" y="3894"/>
                    </a:cubicBezTo>
                    <a:cubicBezTo>
                      <a:pt x="2158" y="3894"/>
                      <a:pt x="2214" y="3959"/>
                      <a:pt x="2271" y="4021"/>
                    </a:cubicBezTo>
                    <a:cubicBezTo>
                      <a:pt x="2937" y="4892"/>
                      <a:pt x="3300" y="5861"/>
                      <a:pt x="3875" y="6073"/>
                    </a:cubicBezTo>
                    <a:cubicBezTo>
                      <a:pt x="3886" y="6077"/>
                      <a:pt x="3897" y="6079"/>
                      <a:pt x="3907" y="6079"/>
                    </a:cubicBezTo>
                    <a:cubicBezTo>
                      <a:pt x="4061" y="6079"/>
                      <a:pt x="4095" y="5625"/>
                      <a:pt x="4123" y="5443"/>
                    </a:cubicBezTo>
                    <a:cubicBezTo>
                      <a:pt x="4153" y="5261"/>
                      <a:pt x="4216" y="4788"/>
                      <a:pt x="4392" y="4788"/>
                    </a:cubicBezTo>
                    <a:cubicBezTo>
                      <a:pt x="4397" y="4788"/>
                      <a:pt x="4402" y="4789"/>
                      <a:pt x="4408" y="4790"/>
                    </a:cubicBezTo>
                    <a:cubicBezTo>
                      <a:pt x="4514" y="4805"/>
                      <a:pt x="4841" y="5029"/>
                      <a:pt x="4983" y="5029"/>
                    </a:cubicBezTo>
                    <a:cubicBezTo>
                      <a:pt x="5003" y="5029"/>
                      <a:pt x="5020" y="5024"/>
                      <a:pt x="5032" y="5014"/>
                    </a:cubicBezTo>
                    <a:cubicBezTo>
                      <a:pt x="5086" y="4959"/>
                      <a:pt x="4892" y="4566"/>
                      <a:pt x="4862" y="4499"/>
                    </a:cubicBezTo>
                    <a:cubicBezTo>
                      <a:pt x="4033" y="2737"/>
                      <a:pt x="3318" y="2192"/>
                      <a:pt x="2646" y="200"/>
                    </a:cubicBezTo>
                    <a:lnTo>
                      <a:pt x="2434" y="1"/>
                    </a:lnTo>
                    <a:close/>
                  </a:path>
                </a:pathLst>
              </a:custGeom>
              <a:solidFill>
                <a:srgbClr val="848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4429725" y="2793572"/>
                <a:ext cx="260363" cy="310903"/>
              </a:xfrm>
              <a:custGeom>
                <a:rect b="b" l="l" r="r" t="t"/>
                <a:pathLst>
                  <a:path extrusionOk="0" h="6067" w="5081">
                    <a:moveTo>
                      <a:pt x="2434" y="1"/>
                    </a:moveTo>
                    <a:cubicBezTo>
                      <a:pt x="1780" y="1684"/>
                      <a:pt x="884" y="3270"/>
                      <a:pt x="0" y="4850"/>
                    </a:cubicBezTo>
                    <a:cubicBezTo>
                      <a:pt x="545" y="4499"/>
                      <a:pt x="703" y="3706"/>
                      <a:pt x="1284" y="3427"/>
                    </a:cubicBezTo>
                    <a:lnTo>
                      <a:pt x="1284" y="3427"/>
                    </a:lnTo>
                    <a:cubicBezTo>
                      <a:pt x="1126" y="4009"/>
                      <a:pt x="1042" y="4608"/>
                      <a:pt x="1030" y="5213"/>
                    </a:cubicBezTo>
                    <a:cubicBezTo>
                      <a:pt x="1030" y="5330"/>
                      <a:pt x="1069" y="5486"/>
                      <a:pt x="1181" y="5486"/>
                    </a:cubicBezTo>
                    <a:cubicBezTo>
                      <a:pt x="1185" y="5486"/>
                      <a:pt x="1189" y="5486"/>
                      <a:pt x="1193" y="5486"/>
                    </a:cubicBezTo>
                    <a:lnTo>
                      <a:pt x="1877" y="4003"/>
                    </a:lnTo>
                    <a:cubicBezTo>
                      <a:pt x="1908" y="3954"/>
                      <a:pt x="1944" y="3918"/>
                      <a:pt x="1992" y="3894"/>
                    </a:cubicBezTo>
                    <a:cubicBezTo>
                      <a:pt x="2019" y="3883"/>
                      <a:pt x="2044" y="3879"/>
                      <a:pt x="2066" y="3879"/>
                    </a:cubicBezTo>
                    <a:cubicBezTo>
                      <a:pt x="2150" y="3879"/>
                      <a:pt x="2207" y="3942"/>
                      <a:pt x="2265" y="4009"/>
                    </a:cubicBezTo>
                    <a:cubicBezTo>
                      <a:pt x="2931" y="4880"/>
                      <a:pt x="3294" y="5849"/>
                      <a:pt x="3869" y="6061"/>
                    </a:cubicBezTo>
                    <a:cubicBezTo>
                      <a:pt x="3880" y="6065"/>
                      <a:pt x="3891" y="6067"/>
                      <a:pt x="3901" y="6067"/>
                    </a:cubicBezTo>
                    <a:cubicBezTo>
                      <a:pt x="4055" y="6067"/>
                      <a:pt x="4089" y="5608"/>
                      <a:pt x="4117" y="5431"/>
                    </a:cubicBezTo>
                    <a:cubicBezTo>
                      <a:pt x="4147" y="5249"/>
                      <a:pt x="4210" y="4770"/>
                      <a:pt x="4386" y="4770"/>
                    </a:cubicBezTo>
                    <a:cubicBezTo>
                      <a:pt x="4391" y="4770"/>
                      <a:pt x="4396" y="4771"/>
                      <a:pt x="4402" y="4771"/>
                    </a:cubicBezTo>
                    <a:cubicBezTo>
                      <a:pt x="4508" y="4793"/>
                      <a:pt x="4835" y="5017"/>
                      <a:pt x="4977" y="5017"/>
                    </a:cubicBezTo>
                    <a:cubicBezTo>
                      <a:pt x="4997" y="5017"/>
                      <a:pt x="5014" y="5012"/>
                      <a:pt x="5026" y="5001"/>
                    </a:cubicBezTo>
                    <a:cubicBezTo>
                      <a:pt x="5080" y="4947"/>
                      <a:pt x="4886" y="4553"/>
                      <a:pt x="4856" y="4487"/>
                    </a:cubicBezTo>
                    <a:cubicBezTo>
                      <a:pt x="4027" y="2725"/>
                      <a:pt x="3312" y="2180"/>
                      <a:pt x="2640" y="188"/>
                    </a:cubicBezTo>
                    <a:lnTo>
                      <a:pt x="2434" y="1"/>
                    </a:ln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14"/>
            <p:cNvSpPr/>
            <p:nvPr/>
          </p:nvSpPr>
          <p:spPr>
            <a:xfrm>
              <a:off x="4469289" y="2796490"/>
              <a:ext cx="185888" cy="221961"/>
            </a:xfrm>
            <a:custGeom>
              <a:rect b="b" l="l" r="r" t="t"/>
              <a:pathLst>
                <a:path extrusionOk="0" h="6067" w="5081">
                  <a:moveTo>
                    <a:pt x="2434" y="1"/>
                  </a:moveTo>
                  <a:cubicBezTo>
                    <a:pt x="1780" y="1684"/>
                    <a:pt x="884" y="3270"/>
                    <a:pt x="0" y="4850"/>
                  </a:cubicBezTo>
                  <a:cubicBezTo>
                    <a:pt x="545" y="4499"/>
                    <a:pt x="703" y="3706"/>
                    <a:pt x="1284" y="3427"/>
                  </a:cubicBezTo>
                  <a:lnTo>
                    <a:pt x="1284" y="3427"/>
                  </a:lnTo>
                  <a:cubicBezTo>
                    <a:pt x="1126" y="4009"/>
                    <a:pt x="1042" y="4608"/>
                    <a:pt x="1030" y="5213"/>
                  </a:cubicBezTo>
                  <a:cubicBezTo>
                    <a:pt x="1030" y="5330"/>
                    <a:pt x="1069" y="5486"/>
                    <a:pt x="1181" y="5486"/>
                  </a:cubicBezTo>
                  <a:cubicBezTo>
                    <a:pt x="1185" y="5486"/>
                    <a:pt x="1189" y="5486"/>
                    <a:pt x="1193" y="5486"/>
                  </a:cubicBezTo>
                  <a:lnTo>
                    <a:pt x="1877" y="4003"/>
                  </a:lnTo>
                  <a:cubicBezTo>
                    <a:pt x="1908" y="3954"/>
                    <a:pt x="1944" y="3918"/>
                    <a:pt x="1992" y="3894"/>
                  </a:cubicBezTo>
                  <a:cubicBezTo>
                    <a:pt x="2019" y="3883"/>
                    <a:pt x="2044" y="3879"/>
                    <a:pt x="2066" y="3879"/>
                  </a:cubicBezTo>
                  <a:cubicBezTo>
                    <a:pt x="2150" y="3879"/>
                    <a:pt x="2207" y="3942"/>
                    <a:pt x="2265" y="4009"/>
                  </a:cubicBezTo>
                  <a:cubicBezTo>
                    <a:pt x="2931" y="4880"/>
                    <a:pt x="3294" y="5849"/>
                    <a:pt x="3869" y="6061"/>
                  </a:cubicBezTo>
                  <a:cubicBezTo>
                    <a:pt x="3880" y="6065"/>
                    <a:pt x="3891" y="6067"/>
                    <a:pt x="3901" y="6067"/>
                  </a:cubicBezTo>
                  <a:cubicBezTo>
                    <a:pt x="4055" y="6067"/>
                    <a:pt x="4089" y="5608"/>
                    <a:pt x="4117" y="5431"/>
                  </a:cubicBezTo>
                  <a:cubicBezTo>
                    <a:pt x="4147" y="5249"/>
                    <a:pt x="4210" y="4770"/>
                    <a:pt x="4386" y="4770"/>
                  </a:cubicBezTo>
                  <a:cubicBezTo>
                    <a:pt x="4391" y="4770"/>
                    <a:pt x="4396" y="4771"/>
                    <a:pt x="4402" y="4771"/>
                  </a:cubicBezTo>
                  <a:cubicBezTo>
                    <a:pt x="4508" y="4793"/>
                    <a:pt x="4835" y="5017"/>
                    <a:pt x="4977" y="5017"/>
                  </a:cubicBezTo>
                  <a:cubicBezTo>
                    <a:pt x="4997" y="5017"/>
                    <a:pt x="5014" y="5012"/>
                    <a:pt x="5026" y="5001"/>
                  </a:cubicBezTo>
                  <a:cubicBezTo>
                    <a:pt x="5080" y="4947"/>
                    <a:pt x="4886" y="4553"/>
                    <a:pt x="4856" y="4487"/>
                  </a:cubicBezTo>
                  <a:cubicBezTo>
                    <a:pt x="4027" y="2725"/>
                    <a:pt x="3312" y="2180"/>
                    <a:pt x="2640" y="188"/>
                  </a:cubicBezTo>
                  <a:lnTo>
                    <a:pt x="2434" y="1"/>
                  </a:lnTo>
                  <a:close/>
                </a:path>
              </a:pathLst>
            </a:custGeom>
            <a:solidFill>
              <a:srgbClr val="5A7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14"/>
          <p:cNvGrpSpPr/>
          <p:nvPr/>
        </p:nvGrpSpPr>
        <p:grpSpPr>
          <a:xfrm>
            <a:off x="5699568" y="451357"/>
            <a:ext cx="219776" cy="265403"/>
            <a:chOff x="3691525" y="2251200"/>
            <a:chExt cx="194475" cy="301150"/>
          </a:xfrm>
        </p:grpSpPr>
        <p:sp>
          <p:nvSpPr>
            <p:cNvPr id="226" name="Google Shape;226;p14"/>
            <p:cNvSpPr/>
            <p:nvPr/>
          </p:nvSpPr>
          <p:spPr>
            <a:xfrm>
              <a:off x="3783675" y="2299900"/>
              <a:ext cx="9775" cy="252450"/>
            </a:xfrm>
            <a:custGeom>
              <a:rect b="b" l="l" r="r" t="t"/>
              <a:pathLst>
                <a:path extrusionOk="0" h="10098" w="391">
                  <a:moveTo>
                    <a:pt x="196" y="1"/>
                  </a:moveTo>
                  <a:cubicBezTo>
                    <a:pt x="98" y="1"/>
                    <a:pt x="1" y="82"/>
                    <a:pt x="1" y="195"/>
                  </a:cubicBezTo>
                  <a:lnTo>
                    <a:pt x="1" y="9903"/>
                  </a:lnTo>
                  <a:cubicBezTo>
                    <a:pt x="1" y="10020"/>
                    <a:pt x="98" y="10098"/>
                    <a:pt x="196" y="10098"/>
                  </a:cubicBezTo>
                  <a:cubicBezTo>
                    <a:pt x="309" y="10098"/>
                    <a:pt x="391" y="10020"/>
                    <a:pt x="391" y="9903"/>
                  </a:cubicBezTo>
                  <a:lnTo>
                    <a:pt x="391" y="195"/>
                  </a:lnTo>
                  <a:cubicBezTo>
                    <a:pt x="391" y="82"/>
                    <a:pt x="309" y="1"/>
                    <a:pt x="196"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3769075" y="2251200"/>
              <a:ext cx="39000" cy="68200"/>
            </a:xfrm>
            <a:custGeom>
              <a:rect b="b" l="l" r="r" t="t"/>
              <a:pathLst>
                <a:path extrusionOk="0" h="2728" w="1560">
                  <a:moveTo>
                    <a:pt x="780" y="0"/>
                  </a:moveTo>
                  <a:cubicBezTo>
                    <a:pt x="780" y="0"/>
                    <a:pt x="0" y="779"/>
                    <a:pt x="0" y="1364"/>
                  </a:cubicBezTo>
                  <a:cubicBezTo>
                    <a:pt x="0" y="1949"/>
                    <a:pt x="780" y="2728"/>
                    <a:pt x="780" y="2728"/>
                  </a:cubicBezTo>
                  <a:cubicBezTo>
                    <a:pt x="780" y="2728"/>
                    <a:pt x="1559" y="1949"/>
                    <a:pt x="1559" y="1364"/>
                  </a:cubicBezTo>
                  <a:cubicBezTo>
                    <a:pt x="1559" y="779"/>
                    <a:pt x="780" y="0"/>
                    <a:pt x="780"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3711000" y="2304775"/>
              <a:ext cx="77575" cy="58100"/>
            </a:xfrm>
            <a:custGeom>
              <a:rect b="b" l="l" r="r" t="t"/>
              <a:pathLst>
                <a:path extrusionOk="0" h="2324" w="3103">
                  <a:moveTo>
                    <a:pt x="1" y="0"/>
                  </a:moveTo>
                  <a:lnTo>
                    <a:pt x="1" y="355"/>
                  </a:lnTo>
                  <a:cubicBezTo>
                    <a:pt x="1" y="842"/>
                    <a:pt x="293" y="1267"/>
                    <a:pt x="749" y="1446"/>
                  </a:cubicBezTo>
                  <a:lnTo>
                    <a:pt x="3103" y="2323"/>
                  </a:lnTo>
                  <a:lnTo>
                    <a:pt x="3103" y="1965"/>
                  </a:lnTo>
                  <a:cubicBezTo>
                    <a:pt x="3103" y="1477"/>
                    <a:pt x="2810" y="1057"/>
                    <a:pt x="2354" y="877"/>
                  </a:cubicBezTo>
                  <a:lnTo>
                    <a:pt x="1"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3691525" y="2357975"/>
              <a:ext cx="97050" cy="58475"/>
            </a:xfrm>
            <a:custGeom>
              <a:rect b="b" l="l" r="r" t="t"/>
              <a:pathLst>
                <a:path extrusionOk="0" h="2339" w="3882">
                  <a:moveTo>
                    <a:pt x="0" y="0"/>
                  </a:moveTo>
                  <a:lnTo>
                    <a:pt x="0" y="308"/>
                  </a:lnTo>
                  <a:cubicBezTo>
                    <a:pt x="0" y="811"/>
                    <a:pt x="339" y="1267"/>
                    <a:pt x="826" y="1427"/>
                  </a:cubicBezTo>
                  <a:lnTo>
                    <a:pt x="3882" y="2338"/>
                  </a:lnTo>
                  <a:lnTo>
                    <a:pt x="3882" y="2046"/>
                  </a:lnTo>
                  <a:cubicBezTo>
                    <a:pt x="3882" y="1524"/>
                    <a:pt x="3554" y="1072"/>
                    <a:pt x="3052" y="924"/>
                  </a:cubicBezTo>
                  <a:lnTo>
                    <a:pt x="0"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3691525" y="2416425"/>
              <a:ext cx="97050" cy="58475"/>
            </a:xfrm>
            <a:custGeom>
              <a:rect b="b" l="l" r="r" t="t"/>
              <a:pathLst>
                <a:path extrusionOk="0" h="2339" w="3882">
                  <a:moveTo>
                    <a:pt x="0" y="0"/>
                  </a:moveTo>
                  <a:lnTo>
                    <a:pt x="0" y="293"/>
                  </a:lnTo>
                  <a:cubicBezTo>
                    <a:pt x="0" y="811"/>
                    <a:pt x="339" y="1267"/>
                    <a:pt x="826" y="1411"/>
                  </a:cubicBezTo>
                  <a:lnTo>
                    <a:pt x="3882" y="2339"/>
                  </a:lnTo>
                  <a:lnTo>
                    <a:pt x="3882" y="2027"/>
                  </a:lnTo>
                  <a:cubicBezTo>
                    <a:pt x="3882" y="1509"/>
                    <a:pt x="3554" y="1072"/>
                    <a:pt x="3052" y="908"/>
                  </a:cubicBezTo>
                  <a:lnTo>
                    <a:pt x="0"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3691525" y="2474875"/>
              <a:ext cx="97050" cy="58000"/>
            </a:xfrm>
            <a:custGeom>
              <a:rect b="b" l="l" r="r" t="t"/>
              <a:pathLst>
                <a:path extrusionOk="0" h="2320" w="3882">
                  <a:moveTo>
                    <a:pt x="0" y="1"/>
                  </a:moveTo>
                  <a:lnTo>
                    <a:pt x="0" y="293"/>
                  </a:lnTo>
                  <a:cubicBezTo>
                    <a:pt x="0" y="811"/>
                    <a:pt x="339" y="1267"/>
                    <a:pt x="826" y="1411"/>
                  </a:cubicBezTo>
                  <a:lnTo>
                    <a:pt x="3882" y="2319"/>
                  </a:lnTo>
                  <a:lnTo>
                    <a:pt x="3882" y="2027"/>
                  </a:lnTo>
                  <a:cubicBezTo>
                    <a:pt x="3882" y="1509"/>
                    <a:pt x="3554" y="1053"/>
                    <a:pt x="3052" y="909"/>
                  </a:cubicBezTo>
                  <a:lnTo>
                    <a:pt x="0"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3788550" y="2304775"/>
              <a:ext cx="77975" cy="58100"/>
            </a:xfrm>
            <a:custGeom>
              <a:rect b="b" l="l" r="r" t="t"/>
              <a:pathLst>
                <a:path extrusionOk="0" h="2324" w="3119">
                  <a:moveTo>
                    <a:pt x="3118" y="0"/>
                  </a:moveTo>
                  <a:lnTo>
                    <a:pt x="764" y="877"/>
                  </a:lnTo>
                  <a:cubicBezTo>
                    <a:pt x="309" y="1057"/>
                    <a:pt x="1" y="1477"/>
                    <a:pt x="1" y="1965"/>
                  </a:cubicBezTo>
                  <a:lnTo>
                    <a:pt x="1" y="2323"/>
                  </a:lnTo>
                  <a:lnTo>
                    <a:pt x="2354" y="1446"/>
                  </a:lnTo>
                  <a:cubicBezTo>
                    <a:pt x="2810" y="1267"/>
                    <a:pt x="3118" y="842"/>
                    <a:pt x="3118" y="355"/>
                  </a:cubicBezTo>
                  <a:lnTo>
                    <a:pt x="311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3788550" y="2357975"/>
              <a:ext cx="97450" cy="58475"/>
            </a:xfrm>
            <a:custGeom>
              <a:rect b="b" l="l" r="r" t="t"/>
              <a:pathLst>
                <a:path extrusionOk="0" h="2339" w="3898">
                  <a:moveTo>
                    <a:pt x="3898" y="0"/>
                  </a:moveTo>
                  <a:lnTo>
                    <a:pt x="827" y="924"/>
                  </a:lnTo>
                  <a:cubicBezTo>
                    <a:pt x="340" y="1072"/>
                    <a:pt x="1" y="1524"/>
                    <a:pt x="1" y="2046"/>
                  </a:cubicBezTo>
                  <a:lnTo>
                    <a:pt x="1" y="2338"/>
                  </a:lnTo>
                  <a:lnTo>
                    <a:pt x="3068" y="1427"/>
                  </a:lnTo>
                  <a:cubicBezTo>
                    <a:pt x="3555" y="1267"/>
                    <a:pt x="3898" y="811"/>
                    <a:pt x="3898" y="308"/>
                  </a:cubicBezTo>
                  <a:lnTo>
                    <a:pt x="389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a:off x="3788550" y="2416425"/>
              <a:ext cx="97450" cy="58475"/>
            </a:xfrm>
            <a:custGeom>
              <a:rect b="b" l="l" r="r" t="t"/>
              <a:pathLst>
                <a:path extrusionOk="0" h="2339" w="3898">
                  <a:moveTo>
                    <a:pt x="3898" y="0"/>
                  </a:moveTo>
                  <a:lnTo>
                    <a:pt x="827" y="908"/>
                  </a:lnTo>
                  <a:cubicBezTo>
                    <a:pt x="340" y="1072"/>
                    <a:pt x="1" y="1509"/>
                    <a:pt x="1" y="2027"/>
                  </a:cubicBezTo>
                  <a:lnTo>
                    <a:pt x="1" y="2339"/>
                  </a:lnTo>
                  <a:lnTo>
                    <a:pt x="3068" y="1411"/>
                  </a:lnTo>
                  <a:cubicBezTo>
                    <a:pt x="3555" y="1267"/>
                    <a:pt x="3898" y="811"/>
                    <a:pt x="3898" y="293"/>
                  </a:cubicBezTo>
                  <a:lnTo>
                    <a:pt x="389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3788550" y="2474875"/>
              <a:ext cx="97450" cy="58000"/>
            </a:xfrm>
            <a:custGeom>
              <a:rect b="b" l="l" r="r" t="t"/>
              <a:pathLst>
                <a:path extrusionOk="0" h="2320" w="3898">
                  <a:moveTo>
                    <a:pt x="3898" y="1"/>
                  </a:moveTo>
                  <a:lnTo>
                    <a:pt x="827" y="909"/>
                  </a:lnTo>
                  <a:cubicBezTo>
                    <a:pt x="340" y="1053"/>
                    <a:pt x="1" y="1509"/>
                    <a:pt x="1" y="2027"/>
                  </a:cubicBezTo>
                  <a:lnTo>
                    <a:pt x="1" y="2319"/>
                  </a:lnTo>
                  <a:lnTo>
                    <a:pt x="3068" y="1411"/>
                  </a:lnTo>
                  <a:cubicBezTo>
                    <a:pt x="3555" y="1267"/>
                    <a:pt x="3898" y="811"/>
                    <a:pt x="3898" y="293"/>
                  </a:cubicBezTo>
                  <a:lnTo>
                    <a:pt x="3898"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14"/>
          <p:cNvGrpSpPr/>
          <p:nvPr/>
        </p:nvGrpSpPr>
        <p:grpSpPr>
          <a:xfrm>
            <a:off x="3221743" y="451357"/>
            <a:ext cx="219776" cy="265403"/>
            <a:chOff x="3691525" y="2251200"/>
            <a:chExt cx="194475" cy="301150"/>
          </a:xfrm>
        </p:grpSpPr>
        <p:sp>
          <p:nvSpPr>
            <p:cNvPr id="237" name="Google Shape;237;p14"/>
            <p:cNvSpPr/>
            <p:nvPr/>
          </p:nvSpPr>
          <p:spPr>
            <a:xfrm>
              <a:off x="3783675" y="2299900"/>
              <a:ext cx="9775" cy="252450"/>
            </a:xfrm>
            <a:custGeom>
              <a:rect b="b" l="l" r="r" t="t"/>
              <a:pathLst>
                <a:path extrusionOk="0" h="10098" w="391">
                  <a:moveTo>
                    <a:pt x="196" y="1"/>
                  </a:moveTo>
                  <a:cubicBezTo>
                    <a:pt x="98" y="1"/>
                    <a:pt x="1" y="82"/>
                    <a:pt x="1" y="195"/>
                  </a:cubicBezTo>
                  <a:lnTo>
                    <a:pt x="1" y="9903"/>
                  </a:lnTo>
                  <a:cubicBezTo>
                    <a:pt x="1" y="10020"/>
                    <a:pt x="98" y="10098"/>
                    <a:pt x="196" y="10098"/>
                  </a:cubicBezTo>
                  <a:cubicBezTo>
                    <a:pt x="309" y="10098"/>
                    <a:pt x="391" y="10020"/>
                    <a:pt x="391" y="9903"/>
                  </a:cubicBezTo>
                  <a:lnTo>
                    <a:pt x="391" y="195"/>
                  </a:lnTo>
                  <a:cubicBezTo>
                    <a:pt x="391" y="82"/>
                    <a:pt x="309" y="1"/>
                    <a:pt x="196"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3769075" y="2251200"/>
              <a:ext cx="39000" cy="68200"/>
            </a:xfrm>
            <a:custGeom>
              <a:rect b="b" l="l" r="r" t="t"/>
              <a:pathLst>
                <a:path extrusionOk="0" h="2728" w="1560">
                  <a:moveTo>
                    <a:pt x="780" y="0"/>
                  </a:moveTo>
                  <a:cubicBezTo>
                    <a:pt x="780" y="0"/>
                    <a:pt x="0" y="779"/>
                    <a:pt x="0" y="1364"/>
                  </a:cubicBezTo>
                  <a:cubicBezTo>
                    <a:pt x="0" y="1949"/>
                    <a:pt x="780" y="2728"/>
                    <a:pt x="780" y="2728"/>
                  </a:cubicBezTo>
                  <a:cubicBezTo>
                    <a:pt x="780" y="2728"/>
                    <a:pt x="1559" y="1949"/>
                    <a:pt x="1559" y="1364"/>
                  </a:cubicBezTo>
                  <a:cubicBezTo>
                    <a:pt x="1559" y="779"/>
                    <a:pt x="780" y="0"/>
                    <a:pt x="780"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3711000" y="2304775"/>
              <a:ext cx="77575" cy="58100"/>
            </a:xfrm>
            <a:custGeom>
              <a:rect b="b" l="l" r="r" t="t"/>
              <a:pathLst>
                <a:path extrusionOk="0" h="2324" w="3103">
                  <a:moveTo>
                    <a:pt x="1" y="0"/>
                  </a:moveTo>
                  <a:lnTo>
                    <a:pt x="1" y="355"/>
                  </a:lnTo>
                  <a:cubicBezTo>
                    <a:pt x="1" y="842"/>
                    <a:pt x="293" y="1267"/>
                    <a:pt x="749" y="1446"/>
                  </a:cubicBezTo>
                  <a:lnTo>
                    <a:pt x="3103" y="2323"/>
                  </a:lnTo>
                  <a:lnTo>
                    <a:pt x="3103" y="1965"/>
                  </a:lnTo>
                  <a:cubicBezTo>
                    <a:pt x="3103" y="1477"/>
                    <a:pt x="2810" y="1057"/>
                    <a:pt x="2354" y="877"/>
                  </a:cubicBezTo>
                  <a:lnTo>
                    <a:pt x="1"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3691525" y="2357975"/>
              <a:ext cx="97050" cy="58475"/>
            </a:xfrm>
            <a:custGeom>
              <a:rect b="b" l="l" r="r" t="t"/>
              <a:pathLst>
                <a:path extrusionOk="0" h="2339" w="3882">
                  <a:moveTo>
                    <a:pt x="0" y="0"/>
                  </a:moveTo>
                  <a:lnTo>
                    <a:pt x="0" y="308"/>
                  </a:lnTo>
                  <a:cubicBezTo>
                    <a:pt x="0" y="811"/>
                    <a:pt x="339" y="1267"/>
                    <a:pt x="826" y="1427"/>
                  </a:cubicBezTo>
                  <a:lnTo>
                    <a:pt x="3882" y="2338"/>
                  </a:lnTo>
                  <a:lnTo>
                    <a:pt x="3882" y="2046"/>
                  </a:lnTo>
                  <a:cubicBezTo>
                    <a:pt x="3882" y="1524"/>
                    <a:pt x="3554" y="1072"/>
                    <a:pt x="3052" y="924"/>
                  </a:cubicBezTo>
                  <a:lnTo>
                    <a:pt x="0"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3691525" y="2416425"/>
              <a:ext cx="97050" cy="58475"/>
            </a:xfrm>
            <a:custGeom>
              <a:rect b="b" l="l" r="r" t="t"/>
              <a:pathLst>
                <a:path extrusionOk="0" h="2339" w="3882">
                  <a:moveTo>
                    <a:pt x="0" y="0"/>
                  </a:moveTo>
                  <a:lnTo>
                    <a:pt x="0" y="293"/>
                  </a:lnTo>
                  <a:cubicBezTo>
                    <a:pt x="0" y="811"/>
                    <a:pt x="339" y="1267"/>
                    <a:pt x="826" y="1411"/>
                  </a:cubicBezTo>
                  <a:lnTo>
                    <a:pt x="3882" y="2339"/>
                  </a:lnTo>
                  <a:lnTo>
                    <a:pt x="3882" y="2027"/>
                  </a:lnTo>
                  <a:cubicBezTo>
                    <a:pt x="3882" y="1509"/>
                    <a:pt x="3554" y="1072"/>
                    <a:pt x="3052" y="908"/>
                  </a:cubicBezTo>
                  <a:lnTo>
                    <a:pt x="0"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3691525" y="2474875"/>
              <a:ext cx="97050" cy="58000"/>
            </a:xfrm>
            <a:custGeom>
              <a:rect b="b" l="l" r="r" t="t"/>
              <a:pathLst>
                <a:path extrusionOk="0" h="2320" w="3882">
                  <a:moveTo>
                    <a:pt x="0" y="1"/>
                  </a:moveTo>
                  <a:lnTo>
                    <a:pt x="0" y="293"/>
                  </a:lnTo>
                  <a:cubicBezTo>
                    <a:pt x="0" y="811"/>
                    <a:pt x="339" y="1267"/>
                    <a:pt x="826" y="1411"/>
                  </a:cubicBezTo>
                  <a:lnTo>
                    <a:pt x="3882" y="2319"/>
                  </a:lnTo>
                  <a:lnTo>
                    <a:pt x="3882" y="2027"/>
                  </a:lnTo>
                  <a:cubicBezTo>
                    <a:pt x="3882" y="1509"/>
                    <a:pt x="3554" y="1053"/>
                    <a:pt x="3052" y="909"/>
                  </a:cubicBezTo>
                  <a:lnTo>
                    <a:pt x="0"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3788550" y="2304775"/>
              <a:ext cx="77975" cy="58100"/>
            </a:xfrm>
            <a:custGeom>
              <a:rect b="b" l="l" r="r" t="t"/>
              <a:pathLst>
                <a:path extrusionOk="0" h="2324" w="3119">
                  <a:moveTo>
                    <a:pt x="3118" y="0"/>
                  </a:moveTo>
                  <a:lnTo>
                    <a:pt x="764" y="877"/>
                  </a:lnTo>
                  <a:cubicBezTo>
                    <a:pt x="309" y="1057"/>
                    <a:pt x="1" y="1477"/>
                    <a:pt x="1" y="1965"/>
                  </a:cubicBezTo>
                  <a:lnTo>
                    <a:pt x="1" y="2323"/>
                  </a:lnTo>
                  <a:lnTo>
                    <a:pt x="2354" y="1446"/>
                  </a:lnTo>
                  <a:cubicBezTo>
                    <a:pt x="2810" y="1267"/>
                    <a:pt x="3118" y="842"/>
                    <a:pt x="3118" y="355"/>
                  </a:cubicBezTo>
                  <a:lnTo>
                    <a:pt x="311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3788550" y="2357975"/>
              <a:ext cx="97450" cy="58475"/>
            </a:xfrm>
            <a:custGeom>
              <a:rect b="b" l="l" r="r" t="t"/>
              <a:pathLst>
                <a:path extrusionOk="0" h="2339" w="3898">
                  <a:moveTo>
                    <a:pt x="3898" y="0"/>
                  </a:moveTo>
                  <a:lnTo>
                    <a:pt x="827" y="924"/>
                  </a:lnTo>
                  <a:cubicBezTo>
                    <a:pt x="340" y="1072"/>
                    <a:pt x="1" y="1524"/>
                    <a:pt x="1" y="2046"/>
                  </a:cubicBezTo>
                  <a:lnTo>
                    <a:pt x="1" y="2338"/>
                  </a:lnTo>
                  <a:lnTo>
                    <a:pt x="3068" y="1427"/>
                  </a:lnTo>
                  <a:cubicBezTo>
                    <a:pt x="3555" y="1267"/>
                    <a:pt x="3898" y="811"/>
                    <a:pt x="3898" y="308"/>
                  </a:cubicBezTo>
                  <a:lnTo>
                    <a:pt x="389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3788550" y="2416425"/>
              <a:ext cx="97450" cy="58475"/>
            </a:xfrm>
            <a:custGeom>
              <a:rect b="b" l="l" r="r" t="t"/>
              <a:pathLst>
                <a:path extrusionOk="0" h="2339" w="3898">
                  <a:moveTo>
                    <a:pt x="3898" y="0"/>
                  </a:moveTo>
                  <a:lnTo>
                    <a:pt x="827" y="908"/>
                  </a:lnTo>
                  <a:cubicBezTo>
                    <a:pt x="340" y="1072"/>
                    <a:pt x="1" y="1509"/>
                    <a:pt x="1" y="2027"/>
                  </a:cubicBezTo>
                  <a:lnTo>
                    <a:pt x="1" y="2339"/>
                  </a:lnTo>
                  <a:lnTo>
                    <a:pt x="3068" y="1411"/>
                  </a:lnTo>
                  <a:cubicBezTo>
                    <a:pt x="3555" y="1267"/>
                    <a:pt x="3898" y="811"/>
                    <a:pt x="3898" y="293"/>
                  </a:cubicBezTo>
                  <a:lnTo>
                    <a:pt x="389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3788550" y="2474875"/>
              <a:ext cx="97450" cy="58000"/>
            </a:xfrm>
            <a:custGeom>
              <a:rect b="b" l="l" r="r" t="t"/>
              <a:pathLst>
                <a:path extrusionOk="0" h="2320" w="3898">
                  <a:moveTo>
                    <a:pt x="3898" y="1"/>
                  </a:moveTo>
                  <a:lnTo>
                    <a:pt x="827" y="909"/>
                  </a:lnTo>
                  <a:cubicBezTo>
                    <a:pt x="340" y="1053"/>
                    <a:pt x="1" y="1509"/>
                    <a:pt x="1" y="2027"/>
                  </a:cubicBezTo>
                  <a:lnTo>
                    <a:pt x="1" y="2319"/>
                  </a:lnTo>
                  <a:lnTo>
                    <a:pt x="3068" y="1411"/>
                  </a:lnTo>
                  <a:cubicBezTo>
                    <a:pt x="3555" y="1267"/>
                    <a:pt x="3898" y="811"/>
                    <a:pt x="3898" y="293"/>
                  </a:cubicBezTo>
                  <a:lnTo>
                    <a:pt x="3898"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5"/>
          <p:cNvSpPr txBox="1"/>
          <p:nvPr>
            <p:ph type="title"/>
          </p:nvPr>
        </p:nvSpPr>
        <p:spPr>
          <a:xfrm>
            <a:off x="720000" y="4501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a:t>
            </a:r>
            <a:endParaRPr/>
          </a:p>
        </p:txBody>
      </p:sp>
      <p:grpSp>
        <p:nvGrpSpPr>
          <p:cNvPr id="252" name="Google Shape;252;p15"/>
          <p:cNvGrpSpPr/>
          <p:nvPr/>
        </p:nvGrpSpPr>
        <p:grpSpPr>
          <a:xfrm>
            <a:off x="6245675" y="2391175"/>
            <a:ext cx="2178300" cy="799025"/>
            <a:chOff x="6245675" y="2391175"/>
            <a:chExt cx="2178300" cy="799025"/>
          </a:xfrm>
        </p:grpSpPr>
        <p:sp>
          <p:nvSpPr>
            <p:cNvPr id="253" name="Google Shape;253;p15"/>
            <p:cNvSpPr txBox="1"/>
            <p:nvPr/>
          </p:nvSpPr>
          <p:spPr>
            <a:xfrm>
              <a:off x="6530550" y="2391175"/>
              <a:ext cx="1893300" cy="34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Chau Philomene One"/>
                  <a:ea typeface="Chau Philomene One"/>
                  <a:cs typeface="Chau Philomene One"/>
                  <a:sym typeface="Chau Philomene One"/>
                </a:rPr>
                <a:t>COUNTRY</a:t>
              </a:r>
              <a:endParaRPr sz="2200">
                <a:solidFill>
                  <a:schemeClr val="dk1"/>
                </a:solidFill>
                <a:latin typeface="Chau Philomene One"/>
                <a:ea typeface="Chau Philomene One"/>
                <a:cs typeface="Chau Philomene One"/>
                <a:sym typeface="Chau Philomene One"/>
              </a:endParaRPr>
            </a:p>
          </p:txBody>
        </p:sp>
        <p:sp>
          <p:nvSpPr>
            <p:cNvPr id="254" name="Google Shape;254;p15"/>
            <p:cNvSpPr txBox="1"/>
            <p:nvPr/>
          </p:nvSpPr>
          <p:spPr>
            <a:xfrm>
              <a:off x="6245675" y="2702400"/>
              <a:ext cx="2178300" cy="48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2"/>
                  </a:solidFill>
                  <a:latin typeface="Catamaran"/>
                  <a:ea typeface="Catamaran"/>
                  <a:cs typeface="Catamaran"/>
                  <a:sym typeface="Catamaran"/>
                </a:rPr>
                <a:t>Underlying political concerns? Why were these countries chosen?</a:t>
              </a:r>
              <a:endParaRPr>
                <a:solidFill>
                  <a:schemeClr val="accent2"/>
                </a:solidFill>
                <a:latin typeface="Catamaran"/>
                <a:ea typeface="Catamaran"/>
                <a:cs typeface="Catamaran"/>
                <a:sym typeface="Catamaran"/>
              </a:endParaRPr>
            </a:p>
          </p:txBody>
        </p:sp>
      </p:grpSp>
      <p:grpSp>
        <p:nvGrpSpPr>
          <p:cNvPr id="255" name="Google Shape;255;p15"/>
          <p:cNvGrpSpPr/>
          <p:nvPr/>
        </p:nvGrpSpPr>
        <p:grpSpPr>
          <a:xfrm>
            <a:off x="6530550" y="3349400"/>
            <a:ext cx="1893300" cy="799025"/>
            <a:chOff x="6530550" y="3349400"/>
            <a:chExt cx="1893300" cy="799025"/>
          </a:xfrm>
        </p:grpSpPr>
        <p:sp>
          <p:nvSpPr>
            <p:cNvPr id="256" name="Google Shape;256;p15"/>
            <p:cNvSpPr txBox="1"/>
            <p:nvPr/>
          </p:nvSpPr>
          <p:spPr>
            <a:xfrm>
              <a:off x="6530550" y="3349400"/>
              <a:ext cx="1893300" cy="34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200">
                  <a:solidFill>
                    <a:schemeClr val="dk2"/>
                  </a:solidFill>
                  <a:latin typeface="Chau Philomene One"/>
                  <a:ea typeface="Chau Philomene One"/>
                  <a:cs typeface="Chau Philomene One"/>
                  <a:sym typeface="Chau Philomene One"/>
                </a:rPr>
                <a:t>AREA</a:t>
              </a:r>
              <a:endParaRPr sz="2200">
                <a:solidFill>
                  <a:schemeClr val="dk2"/>
                </a:solidFill>
                <a:latin typeface="Chau Philomene One"/>
                <a:ea typeface="Chau Philomene One"/>
                <a:cs typeface="Chau Philomene One"/>
                <a:sym typeface="Chau Philomene One"/>
              </a:endParaRPr>
            </a:p>
          </p:txBody>
        </p:sp>
        <p:sp>
          <p:nvSpPr>
            <p:cNvPr id="257" name="Google Shape;257;p15"/>
            <p:cNvSpPr txBox="1"/>
            <p:nvPr/>
          </p:nvSpPr>
          <p:spPr>
            <a:xfrm>
              <a:off x="6530550" y="3660626"/>
              <a:ext cx="1893300" cy="48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2"/>
                  </a:solidFill>
                  <a:latin typeface="Catamaran"/>
                  <a:ea typeface="Catamaran"/>
                  <a:cs typeface="Catamaran"/>
                  <a:sym typeface="Catamaran"/>
                </a:rPr>
                <a:t>What is the main driver of deforestation in this area? Is the area loss permanent?</a:t>
              </a:r>
              <a:endParaRPr>
                <a:solidFill>
                  <a:schemeClr val="accent2"/>
                </a:solidFill>
                <a:latin typeface="Catamaran"/>
                <a:ea typeface="Catamaran"/>
                <a:cs typeface="Catamaran"/>
                <a:sym typeface="Catamaran"/>
              </a:endParaRPr>
            </a:p>
          </p:txBody>
        </p:sp>
      </p:grpSp>
      <p:grpSp>
        <p:nvGrpSpPr>
          <p:cNvPr id="258" name="Google Shape;258;p15"/>
          <p:cNvGrpSpPr/>
          <p:nvPr/>
        </p:nvGrpSpPr>
        <p:grpSpPr>
          <a:xfrm>
            <a:off x="6530550" y="1432950"/>
            <a:ext cx="1893300" cy="799032"/>
            <a:chOff x="6530550" y="1432950"/>
            <a:chExt cx="1893300" cy="799032"/>
          </a:xfrm>
        </p:grpSpPr>
        <p:sp>
          <p:nvSpPr>
            <p:cNvPr id="259" name="Google Shape;259;p15"/>
            <p:cNvSpPr txBox="1"/>
            <p:nvPr/>
          </p:nvSpPr>
          <p:spPr>
            <a:xfrm>
              <a:off x="6530550" y="1432950"/>
              <a:ext cx="1893300" cy="34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200">
                  <a:solidFill>
                    <a:schemeClr val="accent1"/>
                  </a:solidFill>
                  <a:latin typeface="Chau Philomene One"/>
                  <a:ea typeface="Chau Philomene One"/>
                  <a:cs typeface="Chau Philomene One"/>
                  <a:sym typeface="Chau Philomene One"/>
                </a:rPr>
                <a:t>TIME</a:t>
              </a:r>
              <a:endParaRPr sz="2200">
                <a:solidFill>
                  <a:schemeClr val="accent1"/>
                </a:solidFill>
                <a:latin typeface="Chau Philomene One"/>
                <a:ea typeface="Chau Philomene One"/>
                <a:cs typeface="Chau Philomene One"/>
                <a:sym typeface="Chau Philomene One"/>
              </a:endParaRPr>
            </a:p>
          </p:txBody>
        </p:sp>
        <p:sp>
          <p:nvSpPr>
            <p:cNvPr id="260" name="Google Shape;260;p15"/>
            <p:cNvSpPr txBox="1"/>
            <p:nvPr/>
          </p:nvSpPr>
          <p:spPr>
            <a:xfrm>
              <a:off x="6530550" y="1744182"/>
              <a:ext cx="1893300" cy="48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2"/>
                  </a:solidFill>
                  <a:latin typeface="Catamaran"/>
                  <a:ea typeface="Catamaran"/>
                  <a:cs typeface="Catamaran"/>
                  <a:sym typeface="Catamaran"/>
                </a:rPr>
                <a:t>Why is the chosen year/time period important?</a:t>
              </a:r>
              <a:endParaRPr>
                <a:solidFill>
                  <a:schemeClr val="accent2"/>
                </a:solidFill>
                <a:latin typeface="Catamaran"/>
                <a:ea typeface="Catamaran"/>
                <a:cs typeface="Catamaran"/>
                <a:sym typeface="Catamaran"/>
              </a:endParaRPr>
            </a:p>
          </p:txBody>
        </p:sp>
      </p:grpSp>
      <p:sp>
        <p:nvSpPr>
          <p:cNvPr id="261" name="Google Shape;261;p15"/>
          <p:cNvSpPr txBox="1"/>
          <p:nvPr/>
        </p:nvSpPr>
        <p:spPr>
          <a:xfrm>
            <a:off x="726700" y="847600"/>
            <a:ext cx="77040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Chau Philomene One"/>
                <a:ea typeface="Chau Philomene One"/>
                <a:cs typeface="Chau Philomene One"/>
                <a:sym typeface="Chau Philomene One"/>
              </a:rPr>
              <a:t>World Resource Institute–Global Forest Watch</a:t>
            </a:r>
            <a:endParaRPr sz="2200">
              <a:solidFill>
                <a:schemeClr val="dk1"/>
              </a:solidFill>
              <a:latin typeface="Chau Philomene One"/>
              <a:ea typeface="Chau Philomene One"/>
              <a:cs typeface="Chau Philomene One"/>
              <a:sym typeface="Chau Philomene One"/>
            </a:endParaRPr>
          </a:p>
        </p:txBody>
      </p:sp>
      <p:grpSp>
        <p:nvGrpSpPr>
          <p:cNvPr id="262" name="Google Shape;262;p15"/>
          <p:cNvGrpSpPr/>
          <p:nvPr/>
        </p:nvGrpSpPr>
        <p:grpSpPr>
          <a:xfrm>
            <a:off x="3724344" y="536967"/>
            <a:ext cx="237873" cy="398964"/>
            <a:chOff x="269375" y="2251200"/>
            <a:chExt cx="203850" cy="301150"/>
          </a:xfrm>
        </p:grpSpPr>
        <p:sp>
          <p:nvSpPr>
            <p:cNvPr id="263" name="Google Shape;263;p15"/>
            <p:cNvSpPr/>
            <p:nvPr/>
          </p:nvSpPr>
          <p:spPr>
            <a:xfrm>
              <a:off x="269375" y="2251200"/>
              <a:ext cx="203850" cy="252450"/>
            </a:xfrm>
            <a:custGeom>
              <a:rect b="b" l="l" r="r" t="t"/>
              <a:pathLst>
                <a:path extrusionOk="0" h="10098" w="8154">
                  <a:moveTo>
                    <a:pt x="5254" y="3890"/>
                  </a:moveTo>
                  <a:cubicBezTo>
                    <a:pt x="5300" y="3890"/>
                    <a:pt x="5346" y="3897"/>
                    <a:pt x="5391" y="3913"/>
                  </a:cubicBezTo>
                  <a:cubicBezTo>
                    <a:pt x="5539" y="3979"/>
                    <a:pt x="5636" y="4123"/>
                    <a:pt x="5636" y="4271"/>
                  </a:cubicBezTo>
                  <a:cubicBezTo>
                    <a:pt x="5636" y="4497"/>
                    <a:pt x="5457" y="4661"/>
                    <a:pt x="5246" y="4661"/>
                  </a:cubicBezTo>
                  <a:cubicBezTo>
                    <a:pt x="5083" y="4661"/>
                    <a:pt x="4939" y="4564"/>
                    <a:pt x="4888" y="4431"/>
                  </a:cubicBezTo>
                  <a:cubicBezTo>
                    <a:pt x="4822" y="4287"/>
                    <a:pt x="4857" y="4108"/>
                    <a:pt x="4970" y="3995"/>
                  </a:cubicBezTo>
                  <a:cubicBezTo>
                    <a:pt x="5048" y="3927"/>
                    <a:pt x="5150" y="3890"/>
                    <a:pt x="5254" y="3890"/>
                  </a:cubicBezTo>
                  <a:close/>
                  <a:moveTo>
                    <a:pt x="2706" y="8166"/>
                  </a:moveTo>
                  <a:cubicBezTo>
                    <a:pt x="2757" y="8166"/>
                    <a:pt x="2808" y="8177"/>
                    <a:pt x="2858" y="8199"/>
                  </a:cubicBezTo>
                  <a:cubicBezTo>
                    <a:pt x="3006" y="8246"/>
                    <a:pt x="3103" y="8394"/>
                    <a:pt x="3103" y="8558"/>
                  </a:cubicBezTo>
                  <a:cubicBezTo>
                    <a:pt x="3103" y="8768"/>
                    <a:pt x="2924" y="8948"/>
                    <a:pt x="2713" y="8948"/>
                  </a:cubicBezTo>
                  <a:cubicBezTo>
                    <a:pt x="2565" y="8948"/>
                    <a:pt x="2421" y="8850"/>
                    <a:pt x="2355" y="8702"/>
                  </a:cubicBezTo>
                  <a:cubicBezTo>
                    <a:pt x="2289" y="8558"/>
                    <a:pt x="2324" y="8394"/>
                    <a:pt x="2437" y="8281"/>
                  </a:cubicBezTo>
                  <a:cubicBezTo>
                    <a:pt x="2511" y="8207"/>
                    <a:pt x="2608" y="8166"/>
                    <a:pt x="2706" y="8166"/>
                  </a:cubicBezTo>
                  <a:close/>
                  <a:moveTo>
                    <a:pt x="4272" y="0"/>
                  </a:moveTo>
                  <a:cubicBezTo>
                    <a:pt x="4272" y="0"/>
                    <a:pt x="4077" y="390"/>
                    <a:pt x="2713" y="974"/>
                  </a:cubicBezTo>
                  <a:cubicBezTo>
                    <a:pt x="2776" y="1949"/>
                    <a:pt x="3575" y="3118"/>
                    <a:pt x="2518" y="3118"/>
                  </a:cubicBezTo>
                  <a:cubicBezTo>
                    <a:pt x="1934" y="3118"/>
                    <a:pt x="1770" y="2225"/>
                    <a:pt x="1739" y="1493"/>
                  </a:cubicBezTo>
                  <a:cubicBezTo>
                    <a:pt x="1217" y="1882"/>
                    <a:pt x="796" y="2385"/>
                    <a:pt x="535" y="2985"/>
                  </a:cubicBezTo>
                  <a:cubicBezTo>
                    <a:pt x="749" y="3652"/>
                    <a:pt x="1170" y="4252"/>
                    <a:pt x="1739" y="4661"/>
                  </a:cubicBezTo>
                  <a:cubicBezTo>
                    <a:pt x="2462" y="5177"/>
                    <a:pt x="2317" y="5688"/>
                    <a:pt x="1764" y="5688"/>
                  </a:cubicBezTo>
                  <a:cubicBezTo>
                    <a:pt x="1360" y="5688"/>
                    <a:pt x="740" y="5416"/>
                    <a:pt x="83" y="4677"/>
                  </a:cubicBezTo>
                  <a:cubicBezTo>
                    <a:pt x="17" y="5129"/>
                    <a:pt x="1" y="5569"/>
                    <a:pt x="1" y="6025"/>
                  </a:cubicBezTo>
                  <a:lnTo>
                    <a:pt x="1" y="6543"/>
                  </a:lnTo>
                  <a:cubicBezTo>
                    <a:pt x="406" y="6851"/>
                    <a:pt x="862" y="7077"/>
                    <a:pt x="1349" y="7194"/>
                  </a:cubicBezTo>
                  <a:cubicBezTo>
                    <a:pt x="2094" y="7318"/>
                    <a:pt x="1976" y="8218"/>
                    <a:pt x="1094" y="8218"/>
                  </a:cubicBezTo>
                  <a:cubicBezTo>
                    <a:pt x="840" y="8218"/>
                    <a:pt x="523" y="8143"/>
                    <a:pt x="145" y="7954"/>
                  </a:cubicBezTo>
                  <a:lnTo>
                    <a:pt x="145" y="7954"/>
                  </a:lnTo>
                  <a:cubicBezTo>
                    <a:pt x="391" y="9318"/>
                    <a:pt x="909" y="10097"/>
                    <a:pt x="1739" y="10097"/>
                  </a:cubicBezTo>
                  <a:cubicBezTo>
                    <a:pt x="3493" y="10097"/>
                    <a:pt x="4077" y="9143"/>
                    <a:pt x="4077" y="9143"/>
                  </a:cubicBezTo>
                  <a:cubicBezTo>
                    <a:pt x="4077" y="9143"/>
                    <a:pt x="4662" y="10097"/>
                    <a:pt x="6416" y="10097"/>
                  </a:cubicBezTo>
                  <a:cubicBezTo>
                    <a:pt x="7179" y="10097"/>
                    <a:pt x="7698" y="9415"/>
                    <a:pt x="7959" y="8231"/>
                  </a:cubicBezTo>
                  <a:lnTo>
                    <a:pt x="7959" y="8231"/>
                  </a:lnTo>
                  <a:cubicBezTo>
                    <a:pt x="7660" y="8276"/>
                    <a:pt x="7397" y="8296"/>
                    <a:pt x="7167" y="8296"/>
                  </a:cubicBezTo>
                  <a:cubicBezTo>
                    <a:pt x="5427" y="8296"/>
                    <a:pt x="5577" y="7150"/>
                    <a:pt x="6198" y="7150"/>
                  </a:cubicBezTo>
                  <a:cubicBezTo>
                    <a:pt x="6266" y="7150"/>
                    <a:pt x="6339" y="7164"/>
                    <a:pt x="6416" y="7194"/>
                  </a:cubicBezTo>
                  <a:cubicBezTo>
                    <a:pt x="6572" y="7259"/>
                    <a:pt x="6751" y="7286"/>
                    <a:pt x="6942" y="7286"/>
                  </a:cubicBezTo>
                  <a:cubicBezTo>
                    <a:pt x="7325" y="7286"/>
                    <a:pt x="7751" y="7176"/>
                    <a:pt x="8119" y="7046"/>
                  </a:cubicBezTo>
                  <a:cubicBezTo>
                    <a:pt x="8154" y="6722"/>
                    <a:pt x="8154" y="6380"/>
                    <a:pt x="8154" y="6025"/>
                  </a:cubicBezTo>
                  <a:cubicBezTo>
                    <a:pt x="8154" y="5748"/>
                    <a:pt x="8134" y="5472"/>
                    <a:pt x="8103" y="5210"/>
                  </a:cubicBezTo>
                  <a:cubicBezTo>
                    <a:pt x="7713" y="5585"/>
                    <a:pt x="7226" y="5943"/>
                    <a:pt x="6805" y="6025"/>
                  </a:cubicBezTo>
                  <a:cubicBezTo>
                    <a:pt x="6730" y="6040"/>
                    <a:pt x="6660" y="6047"/>
                    <a:pt x="6594" y="6047"/>
                  </a:cubicBezTo>
                  <a:cubicBezTo>
                    <a:pt x="5808" y="6047"/>
                    <a:pt x="5711" y="5051"/>
                    <a:pt x="6610" y="5051"/>
                  </a:cubicBezTo>
                  <a:cubicBezTo>
                    <a:pt x="7129" y="5051"/>
                    <a:pt x="7550" y="4528"/>
                    <a:pt x="7811" y="4057"/>
                  </a:cubicBezTo>
                  <a:cubicBezTo>
                    <a:pt x="7616" y="3554"/>
                    <a:pt x="7374" y="3051"/>
                    <a:pt x="7062" y="2595"/>
                  </a:cubicBezTo>
                  <a:cubicBezTo>
                    <a:pt x="6617" y="3185"/>
                    <a:pt x="6198" y="3395"/>
                    <a:pt x="5895" y="3395"/>
                  </a:cubicBezTo>
                  <a:cubicBezTo>
                    <a:pt x="5436" y="3395"/>
                    <a:pt x="5244" y="2913"/>
                    <a:pt x="5636" y="2533"/>
                  </a:cubicBezTo>
                  <a:cubicBezTo>
                    <a:pt x="5893" y="2256"/>
                    <a:pt x="6108" y="1949"/>
                    <a:pt x="6267" y="1606"/>
                  </a:cubicBezTo>
                  <a:cubicBezTo>
                    <a:pt x="5683" y="974"/>
                    <a:pt x="5001" y="437"/>
                    <a:pt x="427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366425" y="2295025"/>
              <a:ext cx="9775" cy="257325"/>
            </a:xfrm>
            <a:custGeom>
              <a:rect b="b" l="l" r="r" t="t"/>
              <a:pathLst>
                <a:path extrusionOk="0" h="10293" w="391">
                  <a:moveTo>
                    <a:pt x="195" y="1"/>
                  </a:moveTo>
                  <a:cubicBezTo>
                    <a:pt x="82" y="1"/>
                    <a:pt x="0" y="83"/>
                    <a:pt x="0" y="196"/>
                  </a:cubicBezTo>
                  <a:lnTo>
                    <a:pt x="0" y="10098"/>
                  </a:lnTo>
                  <a:cubicBezTo>
                    <a:pt x="0" y="10215"/>
                    <a:pt x="82" y="10293"/>
                    <a:pt x="195" y="10293"/>
                  </a:cubicBezTo>
                  <a:cubicBezTo>
                    <a:pt x="308" y="10293"/>
                    <a:pt x="390" y="10215"/>
                    <a:pt x="390" y="10098"/>
                  </a:cubicBezTo>
                  <a:lnTo>
                    <a:pt x="390" y="196"/>
                  </a:lnTo>
                  <a:cubicBezTo>
                    <a:pt x="390" y="83"/>
                    <a:pt x="308" y="1"/>
                    <a:pt x="195"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337200" y="2421100"/>
              <a:ext cx="24775" cy="19700"/>
            </a:xfrm>
            <a:custGeom>
              <a:rect b="b" l="l" r="r" t="t"/>
              <a:pathLst>
                <a:path extrusionOk="0" h="788" w="991">
                  <a:moveTo>
                    <a:pt x="201" y="1"/>
                  </a:moveTo>
                  <a:cubicBezTo>
                    <a:pt x="188" y="1"/>
                    <a:pt x="174" y="3"/>
                    <a:pt x="160" y="8"/>
                  </a:cubicBezTo>
                  <a:cubicBezTo>
                    <a:pt x="113" y="24"/>
                    <a:pt x="63" y="40"/>
                    <a:pt x="32" y="86"/>
                  </a:cubicBezTo>
                  <a:cubicBezTo>
                    <a:pt x="0" y="137"/>
                    <a:pt x="0" y="184"/>
                    <a:pt x="0" y="234"/>
                  </a:cubicBezTo>
                  <a:cubicBezTo>
                    <a:pt x="16" y="281"/>
                    <a:pt x="47" y="332"/>
                    <a:pt x="98" y="363"/>
                  </a:cubicBezTo>
                  <a:lnTo>
                    <a:pt x="667" y="753"/>
                  </a:lnTo>
                  <a:cubicBezTo>
                    <a:pt x="698" y="768"/>
                    <a:pt x="745" y="788"/>
                    <a:pt x="780" y="788"/>
                  </a:cubicBezTo>
                  <a:cubicBezTo>
                    <a:pt x="862" y="788"/>
                    <a:pt x="940" y="721"/>
                    <a:pt x="975" y="640"/>
                  </a:cubicBezTo>
                  <a:cubicBezTo>
                    <a:pt x="990" y="558"/>
                    <a:pt x="959" y="476"/>
                    <a:pt x="893" y="429"/>
                  </a:cubicBezTo>
                  <a:lnTo>
                    <a:pt x="308" y="40"/>
                  </a:lnTo>
                  <a:cubicBezTo>
                    <a:pt x="272" y="17"/>
                    <a:pt x="237" y="1"/>
                    <a:pt x="201"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380650" y="2421100"/>
              <a:ext cx="24775" cy="19700"/>
            </a:xfrm>
            <a:custGeom>
              <a:rect b="b" l="l" r="r" t="t"/>
              <a:pathLst>
                <a:path extrusionOk="0" h="788" w="991">
                  <a:moveTo>
                    <a:pt x="787" y="1"/>
                  </a:moveTo>
                  <a:cubicBezTo>
                    <a:pt x="752" y="1"/>
                    <a:pt x="716" y="17"/>
                    <a:pt x="682" y="40"/>
                  </a:cubicBezTo>
                  <a:lnTo>
                    <a:pt x="98" y="429"/>
                  </a:lnTo>
                  <a:cubicBezTo>
                    <a:pt x="32" y="476"/>
                    <a:pt x="0" y="558"/>
                    <a:pt x="16" y="640"/>
                  </a:cubicBezTo>
                  <a:cubicBezTo>
                    <a:pt x="47" y="721"/>
                    <a:pt x="129" y="788"/>
                    <a:pt x="211" y="788"/>
                  </a:cubicBezTo>
                  <a:cubicBezTo>
                    <a:pt x="242" y="788"/>
                    <a:pt x="293" y="768"/>
                    <a:pt x="324" y="753"/>
                  </a:cubicBezTo>
                  <a:lnTo>
                    <a:pt x="893" y="363"/>
                  </a:lnTo>
                  <a:cubicBezTo>
                    <a:pt x="940" y="332"/>
                    <a:pt x="975" y="281"/>
                    <a:pt x="990" y="234"/>
                  </a:cubicBezTo>
                  <a:cubicBezTo>
                    <a:pt x="990" y="184"/>
                    <a:pt x="990" y="137"/>
                    <a:pt x="955" y="86"/>
                  </a:cubicBezTo>
                  <a:cubicBezTo>
                    <a:pt x="924" y="40"/>
                    <a:pt x="877" y="24"/>
                    <a:pt x="827" y="8"/>
                  </a:cubicBezTo>
                  <a:cubicBezTo>
                    <a:pt x="814" y="3"/>
                    <a:pt x="800" y="1"/>
                    <a:pt x="78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337200" y="2382325"/>
              <a:ext cx="24775" cy="19500"/>
            </a:xfrm>
            <a:custGeom>
              <a:rect b="b" l="l" r="r" t="t"/>
              <a:pathLst>
                <a:path extrusionOk="0" h="780" w="991">
                  <a:moveTo>
                    <a:pt x="160" y="1"/>
                  </a:moveTo>
                  <a:cubicBezTo>
                    <a:pt x="113" y="16"/>
                    <a:pt x="63" y="47"/>
                    <a:pt x="32" y="78"/>
                  </a:cubicBezTo>
                  <a:cubicBezTo>
                    <a:pt x="0" y="129"/>
                    <a:pt x="0" y="176"/>
                    <a:pt x="0" y="227"/>
                  </a:cubicBezTo>
                  <a:cubicBezTo>
                    <a:pt x="16" y="293"/>
                    <a:pt x="47" y="324"/>
                    <a:pt x="98" y="355"/>
                  </a:cubicBezTo>
                  <a:lnTo>
                    <a:pt x="667" y="745"/>
                  </a:lnTo>
                  <a:cubicBezTo>
                    <a:pt x="698" y="760"/>
                    <a:pt x="745" y="780"/>
                    <a:pt x="780" y="780"/>
                  </a:cubicBezTo>
                  <a:cubicBezTo>
                    <a:pt x="862" y="780"/>
                    <a:pt x="940" y="729"/>
                    <a:pt x="975" y="647"/>
                  </a:cubicBezTo>
                  <a:cubicBezTo>
                    <a:pt x="990" y="566"/>
                    <a:pt x="959" y="468"/>
                    <a:pt x="893" y="421"/>
                  </a:cubicBezTo>
                  <a:lnTo>
                    <a:pt x="308" y="32"/>
                  </a:lnTo>
                  <a:cubicBezTo>
                    <a:pt x="258" y="1"/>
                    <a:pt x="211" y="1"/>
                    <a:pt x="16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380650" y="2382325"/>
              <a:ext cx="24775" cy="19500"/>
            </a:xfrm>
            <a:custGeom>
              <a:rect b="b" l="l" r="r" t="t"/>
              <a:pathLst>
                <a:path extrusionOk="0" h="780" w="991">
                  <a:moveTo>
                    <a:pt x="827" y="1"/>
                  </a:moveTo>
                  <a:cubicBezTo>
                    <a:pt x="780" y="1"/>
                    <a:pt x="729" y="1"/>
                    <a:pt x="682" y="32"/>
                  </a:cubicBezTo>
                  <a:lnTo>
                    <a:pt x="98" y="421"/>
                  </a:lnTo>
                  <a:cubicBezTo>
                    <a:pt x="32" y="468"/>
                    <a:pt x="0" y="566"/>
                    <a:pt x="16" y="647"/>
                  </a:cubicBezTo>
                  <a:cubicBezTo>
                    <a:pt x="47" y="729"/>
                    <a:pt x="129" y="780"/>
                    <a:pt x="211" y="780"/>
                  </a:cubicBezTo>
                  <a:cubicBezTo>
                    <a:pt x="242" y="780"/>
                    <a:pt x="293" y="760"/>
                    <a:pt x="324" y="745"/>
                  </a:cubicBezTo>
                  <a:lnTo>
                    <a:pt x="893" y="355"/>
                  </a:lnTo>
                  <a:cubicBezTo>
                    <a:pt x="940" y="324"/>
                    <a:pt x="975" y="293"/>
                    <a:pt x="990" y="227"/>
                  </a:cubicBezTo>
                  <a:cubicBezTo>
                    <a:pt x="990" y="176"/>
                    <a:pt x="990" y="129"/>
                    <a:pt x="955" y="78"/>
                  </a:cubicBezTo>
                  <a:cubicBezTo>
                    <a:pt x="924" y="47"/>
                    <a:pt x="877" y="16"/>
                    <a:pt x="82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p15"/>
          <p:cNvGrpSpPr/>
          <p:nvPr/>
        </p:nvGrpSpPr>
        <p:grpSpPr>
          <a:xfrm>
            <a:off x="5156644" y="536967"/>
            <a:ext cx="237873" cy="398964"/>
            <a:chOff x="269375" y="2251200"/>
            <a:chExt cx="203850" cy="301150"/>
          </a:xfrm>
        </p:grpSpPr>
        <p:sp>
          <p:nvSpPr>
            <p:cNvPr id="270" name="Google Shape;270;p15"/>
            <p:cNvSpPr/>
            <p:nvPr/>
          </p:nvSpPr>
          <p:spPr>
            <a:xfrm>
              <a:off x="269375" y="2251200"/>
              <a:ext cx="203850" cy="252450"/>
            </a:xfrm>
            <a:custGeom>
              <a:rect b="b" l="l" r="r" t="t"/>
              <a:pathLst>
                <a:path extrusionOk="0" h="10098" w="8154">
                  <a:moveTo>
                    <a:pt x="5254" y="3890"/>
                  </a:moveTo>
                  <a:cubicBezTo>
                    <a:pt x="5300" y="3890"/>
                    <a:pt x="5346" y="3897"/>
                    <a:pt x="5391" y="3913"/>
                  </a:cubicBezTo>
                  <a:cubicBezTo>
                    <a:pt x="5539" y="3979"/>
                    <a:pt x="5636" y="4123"/>
                    <a:pt x="5636" y="4271"/>
                  </a:cubicBezTo>
                  <a:cubicBezTo>
                    <a:pt x="5636" y="4497"/>
                    <a:pt x="5457" y="4661"/>
                    <a:pt x="5246" y="4661"/>
                  </a:cubicBezTo>
                  <a:cubicBezTo>
                    <a:pt x="5083" y="4661"/>
                    <a:pt x="4939" y="4564"/>
                    <a:pt x="4888" y="4431"/>
                  </a:cubicBezTo>
                  <a:cubicBezTo>
                    <a:pt x="4822" y="4287"/>
                    <a:pt x="4857" y="4108"/>
                    <a:pt x="4970" y="3995"/>
                  </a:cubicBezTo>
                  <a:cubicBezTo>
                    <a:pt x="5048" y="3927"/>
                    <a:pt x="5150" y="3890"/>
                    <a:pt x="5254" y="3890"/>
                  </a:cubicBezTo>
                  <a:close/>
                  <a:moveTo>
                    <a:pt x="2706" y="8166"/>
                  </a:moveTo>
                  <a:cubicBezTo>
                    <a:pt x="2757" y="8166"/>
                    <a:pt x="2808" y="8177"/>
                    <a:pt x="2858" y="8199"/>
                  </a:cubicBezTo>
                  <a:cubicBezTo>
                    <a:pt x="3006" y="8246"/>
                    <a:pt x="3103" y="8394"/>
                    <a:pt x="3103" y="8558"/>
                  </a:cubicBezTo>
                  <a:cubicBezTo>
                    <a:pt x="3103" y="8768"/>
                    <a:pt x="2924" y="8948"/>
                    <a:pt x="2713" y="8948"/>
                  </a:cubicBezTo>
                  <a:cubicBezTo>
                    <a:pt x="2565" y="8948"/>
                    <a:pt x="2421" y="8850"/>
                    <a:pt x="2355" y="8702"/>
                  </a:cubicBezTo>
                  <a:cubicBezTo>
                    <a:pt x="2289" y="8558"/>
                    <a:pt x="2324" y="8394"/>
                    <a:pt x="2437" y="8281"/>
                  </a:cubicBezTo>
                  <a:cubicBezTo>
                    <a:pt x="2511" y="8207"/>
                    <a:pt x="2608" y="8166"/>
                    <a:pt x="2706" y="8166"/>
                  </a:cubicBezTo>
                  <a:close/>
                  <a:moveTo>
                    <a:pt x="4272" y="0"/>
                  </a:moveTo>
                  <a:cubicBezTo>
                    <a:pt x="4272" y="0"/>
                    <a:pt x="4077" y="390"/>
                    <a:pt x="2713" y="974"/>
                  </a:cubicBezTo>
                  <a:cubicBezTo>
                    <a:pt x="2776" y="1949"/>
                    <a:pt x="3575" y="3118"/>
                    <a:pt x="2518" y="3118"/>
                  </a:cubicBezTo>
                  <a:cubicBezTo>
                    <a:pt x="1934" y="3118"/>
                    <a:pt x="1770" y="2225"/>
                    <a:pt x="1739" y="1493"/>
                  </a:cubicBezTo>
                  <a:cubicBezTo>
                    <a:pt x="1217" y="1882"/>
                    <a:pt x="796" y="2385"/>
                    <a:pt x="535" y="2985"/>
                  </a:cubicBezTo>
                  <a:cubicBezTo>
                    <a:pt x="749" y="3652"/>
                    <a:pt x="1170" y="4252"/>
                    <a:pt x="1739" y="4661"/>
                  </a:cubicBezTo>
                  <a:cubicBezTo>
                    <a:pt x="2462" y="5177"/>
                    <a:pt x="2317" y="5688"/>
                    <a:pt x="1764" y="5688"/>
                  </a:cubicBezTo>
                  <a:cubicBezTo>
                    <a:pt x="1360" y="5688"/>
                    <a:pt x="740" y="5416"/>
                    <a:pt x="83" y="4677"/>
                  </a:cubicBezTo>
                  <a:cubicBezTo>
                    <a:pt x="17" y="5129"/>
                    <a:pt x="1" y="5569"/>
                    <a:pt x="1" y="6025"/>
                  </a:cubicBezTo>
                  <a:lnTo>
                    <a:pt x="1" y="6543"/>
                  </a:lnTo>
                  <a:cubicBezTo>
                    <a:pt x="406" y="6851"/>
                    <a:pt x="862" y="7077"/>
                    <a:pt x="1349" y="7194"/>
                  </a:cubicBezTo>
                  <a:cubicBezTo>
                    <a:pt x="2094" y="7318"/>
                    <a:pt x="1976" y="8218"/>
                    <a:pt x="1094" y="8218"/>
                  </a:cubicBezTo>
                  <a:cubicBezTo>
                    <a:pt x="840" y="8218"/>
                    <a:pt x="523" y="8143"/>
                    <a:pt x="145" y="7954"/>
                  </a:cubicBezTo>
                  <a:lnTo>
                    <a:pt x="145" y="7954"/>
                  </a:lnTo>
                  <a:cubicBezTo>
                    <a:pt x="391" y="9318"/>
                    <a:pt x="909" y="10097"/>
                    <a:pt x="1739" y="10097"/>
                  </a:cubicBezTo>
                  <a:cubicBezTo>
                    <a:pt x="3493" y="10097"/>
                    <a:pt x="4077" y="9143"/>
                    <a:pt x="4077" y="9143"/>
                  </a:cubicBezTo>
                  <a:cubicBezTo>
                    <a:pt x="4077" y="9143"/>
                    <a:pt x="4662" y="10097"/>
                    <a:pt x="6416" y="10097"/>
                  </a:cubicBezTo>
                  <a:cubicBezTo>
                    <a:pt x="7179" y="10097"/>
                    <a:pt x="7698" y="9415"/>
                    <a:pt x="7959" y="8231"/>
                  </a:cubicBezTo>
                  <a:lnTo>
                    <a:pt x="7959" y="8231"/>
                  </a:lnTo>
                  <a:cubicBezTo>
                    <a:pt x="7660" y="8276"/>
                    <a:pt x="7397" y="8296"/>
                    <a:pt x="7167" y="8296"/>
                  </a:cubicBezTo>
                  <a:cubicBezTo>
                    <a:pt x="5427" y="8296"/>
                    <a:pt x="5577" y="7150"/>
                    <a:pt x="6198" y="7150"/>
                  </a:cubicBezTo>
                  <a:cubicBezTo>
                    <a:pt x="6266" y="7150"/>
                    <a:pt x="6339" y="7164"/>
                    <a:pt x="6416" y="7194"/>
                  </a:cubicBezTo>
                  <a:cubicBezTo>
                    <a:pt x="6572" y="7259"/>
                    <a:pt x="6751" y="7286"/>
                    <a:pt x="6942" y="7286"/>
                  </a:cubicBezTo>
                  <a:cubicBezTo>
                    <a:pt x="7325" y="7286"/>
                    <a:pt x="7751" y="7176"/>
                    <a:pt x="8119" y="7046"/>
                  </a:cubicBezTo>
                  <a:cubicBezTo>
                    <a:pt x="8154" y="6722"/>
                    <a:pt x="8154" y="6380"/>
                    <a:pt x="8154" y="6025"/>
                  </a:cubicBezTo>
                  <a:cubicBezTo>
                    <a:pt x="8154" y="5748"/>
                    <a:pt x="8134" y="5472"/>
                    <a:pt x="8103" y="5210"/>
                  </a:cubicBezTo>
                  <a:cubicBezTo>
                    <a:pt x="7713" y="5585"/>
                    <a:pt x="7226" y="5943"/>
                    <a:pt x="6805" y="6025"/>
                  </a:cubicBezTo>
                  <a:cubicBezTo>
                    <a:pt x="6730" y="6040"/>
                    <a:pt x="6660" y="6047"/>
                    <a:pt x="6594" y="6047"/>
                  </a:cubicBezTo>
                  <a:cubicBezTo>
                    <a:pt x="5808" y="6047"/>
                    <a:pt x="5711" y="5051"/>
                    <a:pt x="6610" y="5051"/>
                  </a:cubicBezTo>
                  <a:cubicBezTo>
                    <a:pt x="7129" y="5051"/>
                    <a:pt x="7550" y="4528"/>
                    <a:pt x="7811" y="4057"/>
                  </a:cubicBezTo>
                  <a:cubicBezTo>
                    <a:pt x="7616" y="3554"/>
                    <a:pt x="7374" y="3051"/>
                    <a:pt x="7062" y="2595"/>
                  </a:cubicBezTo>
                  <a:cubicBezTo>
                    <a:pt x="6617" y="3185"/>
                    <a:pt x="6198" y="3395"/>
                    <a:pt x="5895" y="3395"/>
                  </a:cubicBezTo>
                  <a:cubicBezTo>
                    <a:pt x="5436" y="3395"/>
                    <a:pt x="5244" y="2913"/>
                    <a:pt x="5636" y="2533"/>
                  </a:cubicBezTo>
                  <a:cubicBezTo>
                    <a:pt x="5893" y="2256"/>
                    <a:pt x="6108" y="1949"/>
                    <a:pt x="6267" y="1606"/>
                  </a:cubicBezTo>
                  <a:cubicBezTo>
                    <a:pt x="5683" y="974"/>
                    <a:pt x="5001" y="437"/>
                    <a:pt x="427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366425" y="2295025"/>
              <a:ext cx="9775" cy="257325"/>
            </a:xfrm>
            <a:custGeom>
              <a:rect b="b" l="l" r="r" t="t"/>
              <a:pathLst>
                <a:path extrusionOk="0" h="10293" w="391">
                  <a:moveTo>
                    <a:pt x="195" y="1"/>
                  </a:moveTo>
                  <a:cubicBezTo>
                    <a:pt x="82" y="1"/>
                    <a:pt x="0" y="83"/>
                    <a:pt x="0" y="196"/>
                  </a:cubicBezTo>
                  <a:lnTo>
                    <a:pt x="0" y="10098"/>
                  </a:lnTo>
                  <a:cubicBezTo>
                    <a:pt x="0" y="10215"/>
                    <a:pt x="82" y="10293"/>
                    <a:pt x="195" y="10293"/>
                  </a:cubicBezTo>
                  <a:cubicBezTo>
                    <a:pt x="308" y="10293"/>
                    <a:pt x="390" y="10215"/>
                    <a:pt x="390" y="10098"/>
                  </a:cubicBezTo>
                  <a:lnTo>
                    <a:pt x="390" y="196"/>
                  </a:lnTo>
                  <a:cubicBezTo>
                    <a:pt x="390" y="83"/>
                    <a:pt x="308" y="1"/>
                    <a:pt x="195"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337200" y="2421100"/>
              <a:ext cx="24775" cy="19700"/>
            </a:xfrm>
            <a:custGeom>
              <a:rect b="b" l="l" r="r" t="t"/>
              <a:pathLst>
                <a:path extrusionOk="0" h="788" w="991">
                  <a:moveTo>
                    <a:pt x="201" y="1"/>
                  </a:moveTo>
                  <a:cubicBezTo>
                    <a:pt x="188" y="1"/>
                    <a:pt x="174" y="3"/>
                    <a:pt x="160" y="8"/>
                  </a:cubicBezTo>
                  <a:cubicBezTo>
                    <a:pt x="113" y="24"/>
                    <a:pt x="63" y="40"/>
                    <a:pt x="32" y="86"/>
                  </a:cubicBezTo>
                  <a:cubicBezTo>
                    <a:pt x="0" y="137"/>
                    <a:pt x="0" y="184"/>
                    <a:pt x="0" y="234"/>
                  </a:cubicBezTo>
                  <a:cubicBezTo>
                    <a:pt x="16" y="281"/>
                    <a:pt x="47" y="332"/>
                    <a:pt x="98" y="363"/>
                  </a:cubicBezTo>
                  <a:lnTo>
                    <a:pt x="667" y="753"/>
                  </a:lnTo>
                  <a:cubicBezTo>
                    <a:pt x="698" y="768"/>
                    <a:pt x="745" y="788"/>
                    <a:pt x="780" y="788"/>
                  </a:cubicBezTo>
                  <a:cubicBezTo>
                    <a:pt x="862" y="788"/>
                    <a:pt x="940" y="721"/>
                    <a:pt x="975" y="640"/>
                  </a:cubicBezTo>
                  <a:cubicBezTo>
                    <a:pt x="990" y="558"/>
                    <a:pt x="959" y="476"/>
                    <a:pt x="893" y="429"/>
                  </a:cubicBezTo>
                  <a:lnTo>
                    <a:pt x="308" y="40"/>
                  </a:lnTo>
                  <a:cubicBezTo>
                    <a:pt x="272" y="17"/>
                    <a:pt x="237" y="1"/>
                    <a:pt x="201"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380650" y="2421100"/>
              <a:ext cx="24775" cy="19700"/>
            </a:xfrm>
            <a:custGeom>
              <a:rect b="b" l="l" r="r" t="t"/>
              <a:pathLst>
                <a:path extrusionOk="0" h="788" w="991">
                  <a:moveTo>
                    <a:pt x="787" y="1"/>
                  </a:moveTo>
                  <a:cubicBezTo>
                    <a:pt x="752" y="1"/>
                    <a:pt x="716" y="17"/>
                    <a:pt x="682" y="40"/>
                  </a:cubicBezTo>
                  <a:lnTo>
                    <a:pt x="98" y="429"/>
                  </a:lnTo>
                  <a:cubicBezTo>
                    <a:pt x="32" y="476"/>
                    <a:pt x="0" y="558"/>
                    <a:pt x="16" y="640"/>
                  </a:cubicBezTo>
                  <a:cubicBezTo>
                    <a:pt x="47" y="721"/>
                    <a:pt x="129" y="788"/>
                    <a:pt x="211" y="788"/>
                  </a:cubicBezTo>
                  <a:cubicBezTo>
                    <a:pt x="242" y="788"/>
                    <a:pt x="293" y="768"/>
                    <a:pt x="324" y="753"/>
                  </a:cubicBezTo>
                  <a:lnTo>
                    <a:pt x="893" y="363"/>
                  </a:lnTo>
                  <a:cubicBezTo>
                    <a:pt x="940" y="332"/>
                    <a:pt x="975" y="281"/>
                    <a:pt x="990" y="234"/>
                  </a:cubicBezTo>
                  <a:cubicBezTo>
                    <a:pt x="990" y="184"/>
                    <a:pt x="990" y="137"/>
                    <a:pt x="955" y="86"/>
                  </a:cubicBezTo>
                  <a:cubicBezTo>
                    <a:pt x="924" y="40"/>
                    <a:pt x="877" y="24"/>
                    <a:pt x="827" y="8"/>
                  </a:cubicBezTo>
                  <a:cubicBezTo>
                    <a:pt x="814" y="3"/>
                    <a:pt x="800" y="1"/>
                    <a:pt x="78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337200" y="2382325"/>
              <a:ext cx="24775" cy="19500"/>
            </a:xfrm>
            <a:custGeom>
              <a:rect b="b" l="l" r="r" t="t"/>
              <a:pathLst>
                <a:path extrusionOk="0" h="780" w="991">
                  <a:moveTo>
                    <a:pt x="160" y="1"/>
                  </a:moveTo>
                  <a:cubicBezTo>
                    <a:pt x="113" y="16"/>
                    <a:pt x="63" y="47"/>
                    <a:pt x="32" y="78"/>
                  </a:cubicBezTo>
                  <a:cubicBezTo>
                    <a:pt x="0" y="129"/>
                    <a:pt x="0" y="176"/>
                    <a:pt x="0" y="227"/>
                  </a:cubicBezTo>
                  <a:cubicBezTo>
                    <a:pt x="16" y="293"/>
                    <a:pt x="47" y="324"/>
                    <a:pt x="98" y="355"/>
                  </a:cubicBezTo>
                  <a:lnTo>
                    <a:pt x="667" y="745"/>
                  </a:lnTo>
                  <a:cubicBezTo>
                    <a:pt x="698" y="760"/>
                    <a:pt x="745" y="780"/>
                    <a:pt x="780" y="780"/>
                  </a:cubicBezTo>
                  <a:cubicBezTo>
                    <a:pt x="862" y="780"/>
                    <a:pt x="940" y="729"/>
                    <a:pt x="975" y="647"/>
                  </a:cubicBezTo>
                  <a:cubicBezTo>
                    <a:pt x="990" y="566"/>
                    <a:pt x="959" y="468"/>
                    <a:pt x="893" y="421"/>
                  </a:cubicBezTo>
                  <a:lnTo>
                    <a:pt x="308" y="32"/>
                  </a:lnTo>
                  <a:cubicBezTo>
                    <a:pt x="258" y="1"/>
                    <a:pt x="211" y="1"/>
                    <a:pt x="16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380650" y="2382325"/>
              <a:ext cx="24775" cy="19500"/>
            </a:xfrm>
            <a:custGeom>
              <a:rect b="b" l="l" r="r" t="t"/>
              <a:pathLst>
                <a:path extrusionOk="0" h="780" w="991">
                  <a:moveTo>
                    <a:pt x="827" y="1"/>
                  </a:moveTo>
                  <a:cubicBezTo>
                    <a:pt x="780" y="1"/>
                    <a:pt x="729" y="1"/>
                    <a:pt x="682" y="32"/>
                  </a:cubicBezTo>
                  <a:lnTo>
                    <a:pt x="98" y="421"/>
                  </a:lnTo>
                  <a:cubicBezTo>
                    <a:pt x="32" y="468"/>
                    <a:pt x="0" y="566"/>
                    <a:pt x="16" y="647"/>
                  </a:cubicBezTo>
                  <a:cubicBezTo>
                    <a:pt x="47" y="729"/>
                    <a:pt x="129" y="780"/>
                    <a:pt x="211" y="780"/>
                  </a:cubicBezTo>
                  <a:cubicBezTo>
                    <a:pt x="242" y="780"/>
                    <a:pt x="293" y="760"/>
                    <a:pt x="324" y="745"/>
                  </a:cubicBezTo>
                  <a:lnTo>
                    <a:pt x="893" y="355"/>
                  </a:lnTo>
                  <a:cubicBezTo>
                    <a:pt x="940" y="324"/>
                    <a:pt x="975" y="293"/>
                    <a:pt x="990" y="227"/>
                  </a:cubicBezTo>
                  <a:cubicBezTo>
                    <a:pt x="990" y="176"/>
                    <a:pt x="990" y="129"/>
                    <a:pt x="955" y="78"/>
                  </a:cubicBezTo>
                  <a:cubicBezTo>
                    <a:pt x="924" y="47"/>
                    <a:pt x="877" y="16"/>
                    <a:pt x="82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6" name="Google Shape;276;p15" title="Points scored"/>
          <p:cNvPicPr preferRelativeResize="0"/>
          <p:nvPr/>
        </p:nvPicPr>
        <p:blipFill>
          <a:blip r:embed="rId3">
            <a:alphaModFix/>
          </a:blip>
          <a:stretch>
            <a:fillRect/>
          </a:stretch>
        </p:blipFill>
        <p:spPr>
          <a:xfrm>
            <a:off x="1135830" y="1482137"/>
            <a:ext cx="4312074" cy="2666299"/>
          </a:xfrm>
          <a:prstGeom prst="rect">
            <a:avLst/>
          </a:prstGeom>
          <a:noFill/>
          <a:ln>
            <a:noFill/>
          </a:ln>
        </p:spPr>
      </p:pic>
      <p:pic>
        <p:nvPicPr>
          <p:cNvPr id="277" name="Google Shape;277;p15"/>
          <p:cNvPicPr preferRelativeResize="0"/>
          <p:nvPr/>
        </p:nvPicPr>
        <p:blipFill rotWithShape="1">
          <a:blip r:embed="rId4">
            <a:alphaModFix/>
          </a:blip>
          <a:srcRect b="0" l="0" r="32705" t="0"/>
          <a:stretch/>
        </p:blipFill>
        <p:spPr>
          <a:xfrm>
            <a:off x="1135825" y="1482125"/>
            <a:ext cx="4270991" cy="2666301"/>
          </a:xfrm>
          <a:prstGeom prst="rect">
            <a:avLst/>
          </a:prstGeom>
          <a:noFill/>
          <a:ln>
            <a:noFill/>
          </a:ln>
        </p:spPr>
      </p:pic>
      <p:sp>
        <p:nvSpPr>
          <p:cNvPr id="278" name="Google Shape;278;p15"/>
          <p:cNvSpPr txBox="1"/>
          <p:nvPr/>
        </p:nvSpPr>
        <p:spPr>
          <a:xfrm>
            <a:off x="748763" y="4148425"/>
            <a:ext cx="5086200" cy="369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2"/>
                </a:solidFill>
                <a:latin typeface="Catamaran"/>
                <a:ea typeface="Catamaran"/>
                <a:cs typeface="Catamaran"/>
                <a:sym typeface="Catamaran"/>
              </a:rPr>
              <a:t>Hectares of tree cover loss at a national level, between 2001-2022</a:t>
            </a:r>
            <a:endParaRPr>
              <a:solidFill>
                <a:schemeClr val="accent2"/>
              </a:solidFill>
              <a:latin typeface="Catamaran"/>
              <a:ea typeface="Catamaran"/>
              <a:cs typeface="Catamaran"/>
              <a:sym typeface="Catamaran"/>
            </a:endParaRPr>
          </a:p>
        </p:txBody>
      </p:sp>
      <p:grpSp>
        <p:nvGrpSpPr>
          <p:cNvPr id="279" name="Google Shape;279;p15"/>
          <p:cNvGrpSpPr/>
          <p:nvPr/>
        </p:nvGrpSpPr>
        <p:grpSpPr>
          <a:xfrm>
            <a:off x="8423841" y="2442932"/>
            <a:ext cx="304187" cy="369905"/>
            <a:chOff x="244250" y="1575625"/>
            <a:chExt cx="301175" cy="301275"/>
          </a:xfrm>
        </p:grpSpPr>
        <p:sp>
          <p:nvSpPr>
            <p:cNvPr id="280" name="Google Shape;280;p15"/>
            <p:cNvSpPr/>
            <p:nvPr/>
          </p:nvSpPr>
          <p:spPr>
            <a:xfrm>
              <a:off x="389900" y="1750600"/>
              <a:ext cx="9775" cy="126300"/>
            </a:xfrm>
            <a:custGeom>
              <a:rect b="b" l="l" r="r" t="t"/>
              <a:pathLst>
                <a:path extrusionOk="0" h="5052" w="391">
                  <a:moveTo>
                    <a:pt x="196" y="1"/>
                  </a:moveTo>
                  <a:cubicBezTo>
                    <a:pt x="98" y="1"/>
                    <a:pt x="1" y="83"/>
                    <a:pt x="1" y="196"/>
                  </a:cubicBezTo>
                  <a:lnTo>
                    <a:pt x="1" y="4857"/>
                  </a:lnTo>
                  <a:cubicBezTo>
                    <a:pt x="1" y="4970"/>
                    <a:pt x="98" y="5052"/>
                    <a:pt x="196" y="5052"/>
                  </a:cubicBezTo>
                  <a:cubicBezTo>
                    <a:pt x="312" y="5052"/>
                    <a:pt x="390" y="4970"/>
                    <a:pt x="390" y="4857"/>
                  </a:cubicBezTo>
                  <a:lnTo>
                    <a:pt x="390" y="196"/>
                  </a:lnTo>
                  <a:cubicBezTo>
                    <a:pt x="390" y="83"/>
                    <a:pt x="312" y="1"/>
                    <a:pt x="196"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244250" y="1575625"/>
              <a:ext cx="301175" cy="194500"/>
            </a:xfrm>
            <a:custGeom>
              <a:rect b="b" l="l" r="r" t="t"/>
              <a:pathLst>
                <a:path extrusionOk="0" h="7780" w="12047">
                  <a:moveTo>
                    <a:pt x="3898" y="1"/>
                  </a:moveTo>
                  <a:cubicBezTo>
                    <a:pt x="2534" y="1"/>
                    <a:pt x="3313" y="1365"/>
                    <a:pt x="2339" y="1365"/>
                  </a:cubicBezTo>
                  <a:cubicBezTo>
                    <a:pt x="1364" y="1365"/>
                    <a:pt x="1364" y="1365"/>
                    <a:pt x="975" y="2144"/>
                  </a:cubicBezTo>
                  <a:cubicBezTo>
                    <a:pt x="585" y="2924"/>
                    <a:pt x="1" y="2924"/>
                    <a:pt x="1" y="3882"/>
                  </a:cubicBezTo>
                  <a:cubicBezTo>
                    <a:pt x="1" y="4857"/>
                    <a:pt x="390" y="4857"/>
                    <a:pt x="1559" y="5246"/>
                  </a:cubicBezTo>
                  <a:cubicBezTo>
                    <a:pt x="2728" y="5636"/>
                    <a:pt x="2923" y="6415"/>
                    <a:pt x="4092" y="6610"/>
                  </a:cubicBezTo>
                  <a:cubicBezTo>
                    <a:pt x="5242" y="6805"/>
                    <a:pt x="6022" y="7779"/>
                    <a:pt x="6022" y="7779"/>
                  </a:cubicBezTo>
                  <a:cubicBezTo>
                    <a:pt x="6022" y="7779"/>
                    <a:pt x="6801" y="6805"/>
                    <a:pt x="7970" y="6610"/>
                  </a:cubicBezTo>
                  <a:cubicBezTo>
                    <a:pt x="9139" y="6415"/>
                    <a:pt x="9334" y="5636"/>
                    <a:pt x="10503" y="5246"/>
                  </a:cubicBezTo>
                  <a:cubicBezTo>
                    <a:pt x="11657" y="4857"/>
                    <a:pt x="12046" y="4857"/>
                    <a:pt x="12046" y="3882"/>
                  </a:cubicBezTo>
                  <a:cubicBezTo>
                    <a:pt x="12046" y="2924"/>
                    <a:pt x="11462" y="2924"/>
                    <a:pt x="11088" y="2144"/>
                  </a:cubicBezTo>
                  <a:cubicBezTo>
                    <a:pt x="10698" y="1365"/>
                    <a:pt x="10698" y="1365"/>
                    <a:pt x="9724" y="1365"/>
                  </a:cubicBezTo>
                  <a:cubicBezTo>
                    <a:pt x="8749" y="1365"/>
                    <a:pt x="9529" y="1"/>
                    <a:pt x="8165" y="1"/>
                  </a:cubicBezTo>
                  <a:cubicBezTo>
                    <a:pt x="6022" y="1"/>
                    <a:pt x="7191" y="780"/>
                    <a:pt x="6022" y="780"/>
                  </a:cubicBezTo>
                  <a:cubicBezTo>
                    <a:pt x="4872" y="780"/>
                    <a:pt x="6022" y="1"/>
                    <a:pt x="3898" y="1"/>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307100" y="1634100"/>
              <a:ext cx="175375" cy="106700"/>
            </a:xfrm>
            <a:custGeom>
              <a:rect b="b" l="l" r="r" t="t"/>
              <a:pathLst>
                <a:path extrusionOk="0" h="4268" w="7015">
                  <a:moveTo>
                    <a:pt x="1958" y="1"/>
                  </a:moveTo>
                  <a:cubicBezTo>
                    <a:pt x="1910" y="1"/>
                    <a:pt x="1861" y="18"/>
                    <a:pt x="1820" y="51"/>
                  </a:cubicBezTo>
                  <a:cubicBezTo>
                    <a:pt x="1754" y="133"/>
                    <a:pt x="1754" y="246"/>
                    <a:pt x="1820" y="327"/>
                  </a:cubicBezTo>
                  <a:cubicBezTo>
                    <a:pt x="2471" y="994"/>
                    <a:pt x="2876" y="2178"/>
                    <a:pt x="3102" y="3055"/>
                  </a:cubicBezTo>
                  <a:cubicBezTo>
                    <a:pt x="2031" y="1851"/>
                    <a:pt x="327" y="1559"/>
                    <a:pt x="246" y="1559"/>
                  </a:cubicBezTo>
                  <a:cubicBezTo>
                    <a:pt x="232" y="1555"/>
                    <a:pt x="218" y="1553"/>
                    <a:pt x="204" y="1553"/>
                  </a:cubicBezTo>
                  <a:cubicBezTo>
                    <a:pt x="164" y="1553"/>
                    <a:pt x="123" y="1568"/>
                    <a:pt x="98" y="1594"/>
                  </a:cubicBezTo>
                  <a:cubicBezTo>
                    <a:pt x="51" y="1610"/>
                    <a:pt x="20" y="1656"/>
                    <a:pt x="20" y="1723"/>
                  </a:cubicBezTo>
                  <a:cubicBezTo>
                    <a:pt x="0" y="1773"/>
                    <a:pt x="20" y="1820"/>
                    <a:pt x="51" y="1871"/>
                  </a:cubicBezTo>
                  <a:cubicBezTo>
                    <a:pt x="82" y="1902"/>
                    <a:pt x="133" y="1933"/>
                    <a:pt x="179" y="1933"/>
                  </a:cubicBezTo>
                  <a:cubicBezTo>
                    <a:pt x="214" y="1933"/>
                    <a:pt x="2599" y="2323"/>
                    <a:pt x="3332" y="4143"/>
                  </a:cubicBezTo>
                  <a:cubicBezTo>
                    <a:pt x="3332" y="4158"/>
                    <a:pt x="3348" y="4158"/>
                    <a:pt x="3348" y="4158"/>
                  </a:cubicBezTo>
                  <a:lnTo>
                    <a:pt x="3348" y="4174"/>
                  </a:lnTo>
                  <a:cubicBezTo>
                    <a:pt x="3363" y="4189"/>
                    <a:pt x="3363" y="4209"/>
                    <a:pt x="3379" y="4209"/>
                  </a:cubicBezTo>
                  <a:cubicBezTo>
                    <a:pt x="3379" y="4224"/>
                    <a:pt x="3395" y="4224"/>
                    <a:pt x="3395" y="4224"/>
                  </a:cubicBezTo>
                  <a:cubicBezTo>
                    <a:pt x="3410" y="4240"/>
                    <a:pt x="3430" y="4240"/>
                    <a:pt x="3430" y="4256"/>
                  </a:cubicBezTo>
                  <a:lnTo>
                    <a:pt x="3461" y="4256"/>
                  </a:lnTo>
                  <a:cubicBezTo>
                    <a:pt x="3476" y="4263"/>
                    <a:pt x="3497" y="4267"/>
                    <a:pt x="3517" y="4267"/>
                  </a:cubicBezTo>
                  <a:cubicBezTo>
                    <a:pt x="3538" y="4267"/>
                    <a:pt x="3558" y="4263"/>
                    <a:pt x="3574" y="4256"/>
                  </a:cubicBezTo>
                  <a:lnTo>
                    <a:pt x="3605" y="4256"/>
                  </a:lnTo>
                  <a:cubicBezTo>
                    <a:pt x="3605" y="4240"/>
                    <a:pt x="3624" y="4240"/>
                    <a:pt x="3640" y="4224"/>
                  </a:cubicBezTo>
                  <a:lnTo>
                    <a:pt x="3656" y="4209"/>
                  </a:lnTo>
                  <a:cubicBezTo>
                    <a:pt x="3656" y="4209"/>
                    <a:pt x="3671" y="4189"/>
                    <a:pt x="3671" y="4174"/>
                  </a:cubicBezTo>
                  <a:cubicBezTo>
                    <a:pt x="3687" y="4174"/>
                    <a:pt x="3687" y="4174"/>
                    <a:pt x="3687" y="4158"/>
                  </a:cubicBezTo>
                  <a:lnTo>
                    <a:pt x="3687" y="4143"/>
                  </a:lnTo>
                  <a:cubicBezTo>
                    <a:pt x="4419" y="2338"/>
                    <a:pt x="6820" y="1933"/>
                    <a:pt x="6855" y="1933"/>
                  </a:cubicBezTo>
                  <a:cubicBezTo>
                    <a:pt x="6953" y="1917"/>
                    <a:pt x="7015" y="1820"/>
                    <a:pt x="6999" y="1723"/>
                  </a:cubicBezTo>
                  <a:cubicBezTo>
                    <a:pt x="6985" y="1620"/>
                    <a:pt x="6904" y="1557"/>
                    <a:pt x="6817" y="1557"/>
                  </a:cubicBezTo>
                  <a:cubicBezTo>
                    <a:pt x="6808" y="1557"/>
                    <a:pt x="6798" y="1557"/>
                    <a:pt x="6789" y="1559"/>
                  </a:cubicBezTo>
                  <a:cubicBezTo>
                    <a:pt x="6707" y="1559"/>
                    <a:pt x="4988" y="1851"/>
                    <a:pt x="3932" y="3055"/>
                  </a:cubicBezTo>
                  <a:cubicBezTo>
                    <a:pt x="4143" y="2178"/>
                    <a:pt x="4548" y="974"/>
                    <a:pt x="5214" y="327"/>
                  </a:cubicBezTo>
                  <a:cubicBezTo>
                    <a:pt x="5281" y="246"/>
                    <a:pt x="5281" y="133"/>
                    <a:pt x="5199" y="51"/>
                  </a:cubicBezTo>
                  <a:cubicBezTo>
                    <a:pt x="5166" y="18"/>
                    <a:pt x="5117" y="1"/>
                    <a:pt x="5068" y="1"/>
                  </a:cubicBezTo>
                  <a:cubicBezTo>
                    <a:pt x="5020" y="1"/>
                    <a:pt x="4971" y="18"/>
                    <a:pt x="4938" y="51"/>
                  </a:cubicBezTo>
                  <a:cubicBezTo>
                    <a:pt x="4174" y="815"/>
                    <a:pt x="3737" y="2163"/>
                    <a:pt x="3508" y="3086"/>
                  </a:cubicBezTo>
                  <a:cubicBezTo>
                    <a:pt x="3297" y="2163"/>
                    <a:pt x="2861" y="815"/>
                    <a:pt x="2097" y="51"/>
                  </a:cubicBezTo>
                  <a:cubicBezTo>
                    <a:pt x="2056" y="18"/>
                    <a:pt x="2007" y="1"/>
                    <a:pt x="1958"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15"/>
          <p:cNvGrpSpPr/>
          <p:nvPr/>
        </p:nvGrpSpPr>
        <p:grpSpPr>
          <a:xfrm>
            <a:off x="8423852" y="3414401"/>
            <a:ext cx="304167" cy="369905"/>
            <a:chOff x="2242275" y="4362025"/>
            <a:chExt cx="301275" cy="301275"/>
          </a:xfrm>
        </p:grpSpPr>
        <p:sp>
          <p:nvSpPr>
            <p:cNvPr id="284" name="Google Shape;284;p15"/>
            <p:cNvSpPr/>
            <p:nvPr/>
          </p:nvSpPr>
          <p:spPr>
            <a:xfrm>
              <a:off x="2242275" y="4362025"/>
              <a:ext cx="301275" cy="281800"/>
            </a:xfrm>
            <a:custGeom>
              <a:rect b="b" l="l" r="r" t="t"/>
              <a:pathLst>
                <a:path extrusionOk="0" h="11272" w="12051">
                  <a:moveTo>
                    <a:pt x="6026" y="1"/>
                  </a:moveTo>
                  <a:cubicBezTo>
                    <a:pt x="5539" y="391"/>
                    <a:pt x="5196" y="944"/>
                    <a:pt x="5052" y="1560"/>
                  </a:cubicBezTo>
                  <a:cubicBezTo>
                    <a:pt x="4775" y="1318"/>
                    <a:pt x="4432" y="1170"/>
                    <a:pt x="4077" y="1170"/>
                  </a:cubicBezTo>
                  <a:cubicBezTo>
                    <a:pt x="4077" y="2534"/>
                    <a:pt x="4272" y="2729"/>
                    <a:pt x="4272" y="2729"/>
                  </a:cubicBezTo>
                  <a:lnTo>
                    <a:pt x="3493" y="2534"/>
                  </a:lnTo>
                  <a:lnTo>
                    <a:pt x="3688" y="3882"/>
                  </a:lnTo>
                  <a:lnTo>
                    <a:pt x="2518" y="3119"/>
                  </a:lnTo>
                  <a:lnTo>
                    <a:pt x="2129" y="4077"/>
                  </a:lnTo>
                  <a:cubicBezTo>
                    <a:pt x="1544" y="3313"/>
                    <a:pt x="1" y="3313"/>
                    <a:pt x="1" y="3313"/>
                  </a:cubicBezTo>
                  <a:lnTo>
                    <a:pt x="1" y="3313"/>
                  </a:lnTo>
                  <a:cubicBezTo>
                    <a:pt x="1" y="4662"/>
                    <a:pt x="1155" y="5441"/>
                    <a:pt x="1155" y="5441"/>
                  </a:cubicBezTo>
                  <a:lnTo>
                    <a:pt x="765" y="5831"/>
                  </a:lnTo>
                  <a:lnTo>
                    <a:pt x="2129" y="7000"/>
                  </a:lnTo>
                  <a:lnTo>
                    <a:pt x="1349" y="7585"/>
                  </a:lnTo>
                  <a:cubicBezTo>
                    <a:pt x="2324" y="8169"/>
                    <a:pt x="2324" y="8754"/>
                    <a:pt x="2324" y="8754"/>
                  </a:cubicBezTo>
                  <a:cubicBezTo>
                    <a:pt x="1349" y="8949"/>
                    <a:pt x="960" y="9907"/>
                    <a:pt x="960" y="9907"/>
                  </a:cubicBezTo>
                  <a:cubicBezTo>
                    <a:pt x="1668" y="10350"/>
                    <a:pt x="2296" y="10471"/>
                    <a:pt x="2771" y="10471"/>
                  </a:cubicBezTo>
                  <a:cubicBezTo>
                    <a:pt x="3340" y="10471"/>
                    <a:pt x="3688" y="10297"/>
                    <a:pt x="3688" y="10297"/>
                  </a:cubicBezTo>
                  <a:lnTo>
                    <a:pt x="3688" y="11271"/>
                  </a:lnTo>
                  <a:lnTo>
                    <a:pt x="6026" y="9907"/>
                  </a:lnTo>
                  <a:lnTo>
                    <a:pt x="8349" y="11271"/>
                  </a:lnTo>
                  <a:lnTo>
                    <a:pt x="8349" y="10297"/>
                  </a:lnTo>
                  <a:cubicBezTo>
                    <a:pt x="8349" y="10297"/>
                    <a:pt x="8696" y="10471"/>
                    <a:pt x="9266" y="10471"/>
                  </a:cubicBezTo>
                  <a:cubicBezTo>
                    <a:pt x="9740" y="10471"/>
                    <a:pt x="10368" y="10350"/>
                    <a:pt x="11076" y="9907"/>
                  </a:cubicBezTo>
                  <a:cubicBezTo>
                    <a:pt x="11076" y="9907"/>
                    <a:pt x="10687" y="8949"/>
                    <a:pt x="9713" y="8754"/>
                  </a:cubicBezTo>
                  <a:cubicBezTo>
                    <a:pt x="9713" y="8754"/>
                    <a:pt x="9713" y="8169"/>
                    <a:pt x="10687" y="7585"/>
                  </a:cubicBezTo>
                  <a:lnTo>
                    <a:pt x="9907" y="7000"/>
                  </a:lnTo>
                  <a:lnTo>
                    <a:pt x="11271" y="5831"/>
                  </a:lnTo>
                  <a:lnTo>
                    <a:pt x="10882" y="5441"/>
                  </a:lnTo>
                  <a:cubicBezTo>
                    <a:pt x="10882" y="5441"/>
                    <a:pt x="12051" y="4662"/>
                    <a:pt x="12051" y="3313"/>
                  </a:cubicBezTo>
                  <a:lnTo>
                    <a:pt x="12051" y="3313"/>
                  </a:lnTo>
                  <a:cubicBezTo>
                    <a:pt x="12051" y="3313"/>
                    <a:pt x="10492" y="3313"/>
                    <a:pt x="9907" y="4077"/>
                  </a:cubicBezTo>
                  <a:lnTo>
                    <a:pt x="9518" y="3119"/>
                  </a:lnTo>
                  <a:lnTo>
                    <a:pt x="8349" y="3882"/>
                  </a:lnTo>
                  <a:lnTo>
                    <a:pt x="8349" y="3882"/>
                  </a:lnTo>
                  <a:lnTo>
                    <a:pt x="8543" y="2534"/>
                  </a:lnTo>
                  <a:lnTo>
                    <a:pt x="7764" y="2729"/>
                  </a:lnTo>
                  <a:cubicBezTo>
                    <a:pt x="7764" y="2729"/>
                    <a:pt x="7959" y="2534"/>
                    <a:pt x="7959" y="1170"/>
                  </a:cubicBezTo>
                  <a:cubicBezTo>
                    <a:pt x="7600" y="1170"/>
                    <a:pt x="7257" y="1318"/>
                    <a:pt x="6985" y="1560"/>
                  </a:cubicBezTo>
                  <a:cubicBezTo>
                    <a:pt x="6852" y="944"/>
                    <a:pt x="6497" y="391"/>
                    <a:pt x="6026"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2308450" y="4435100"/>
              <a:ext cx="168475" cy="228200"/>
            </a:xfrm>
            <a:custGeom>
              <a:rect b="b" l="l" r="r" t="t"/>
              <a:pathLst>
                <a:path extrusionOk="0" h="9128" w="6739">
                  <a:moveTo>
                    <a:pt x="3379" y="1"/>
                  </a:moveTo>
                  <a:cubicBezTo>
                    <a:pt x="3266" y="1"/>
                    <a:pt x="3184" y="83"/>
                    <a:pt x="3184" y="196"/>
                  </a:cubicBezTo>
                  <a:lnTo>
                    <a:pt x="3184" y="1139"/>
                  </a:lnTo>
                  <a:lnTo>
                    <a:pt x="2518" y="620"/>
                  </a:lnTo>
                  <a:cubicBezTo>
                    <a:pt x="2483" y="592"/>
                    <a:pt x="2440" y="579"/>
                    <a:pt x="2397" y="579"/>
                  </a:cubicBezTo>
                  <a:cubicBezTo>
                    <a:pt x="2338" y="579"/>
                    <a:pt x="2279" y="604"/>
                    <a:pt x="2241" y="652"/>
                  </a:cubicBezTo>
                  <a:cubicBezTo>
                    <a:pt x="2175" y="733"/>
                    <a:pt x="2194" y="862"/>
                    <a:pt x="2272" y="928"/>
                  </a:cubicBezTo>
                  <a:lnTo>
                    <a:pt x="3184" y="1641"/>
                  </a:lnTo>
                  <a:lnTo>
                    <a:pt x="3184" y="2748"/>
                  </a:lnTo>
                  <a:lnTo>
                    <a:pt x="2307" y="2164"/>
                  </a:lnTo>
                  <a:cubicBezTo>
                    <a:pt x="2277" y="2145"/>
                    <a:pt x="2241" y="2135"/>
                    <a:pt x="2204" y="2135"/>
                  </a:cubicBezTo>
                  <a:cubicBezTo>
                    <a:pt x="2142" y="2135"/>
                    <a:pt x="2078" y="2164"/>
                    <a:pt x="2046" y="2226"/>
                  </a:cubicBezTo>
                  <a:cubicBezTo>
                    <a:pt x="1980" y="2308"/>
                    <a:pt x="2015" y="2421"/>
                    <a:pt x="2097" y="2487"/>
                  </a:cubicBezTo>
                  <a:lnTo>
                    <a:pt x="3184" y="3200"/>
                  </a:lnTo>
                  <a:lnTo>
                    <a:pt x="3184" y="4662"/>
                  </a:lnTo>
                  <a:lnTo>
                    <a:pt x="1820" y="3687"/>
                  </a:lnTo>
                  <a:lnTo>
                    <a:pt x="1656" y="2682"/>
                  </a:lnTo>
                  <a:cubicBezTo>
                    <a:pt x="1656" y="2616"/>
                    <a:pt x="1625" y="2584"/>
                    <a:pt x="1575" y="2553"/>
                  </a:cubicBezTo>
                  <a:cubicBezTo>
                    <a:pt x="1552" y="2527"/>
                    <a:pt x="1518" y="2512"/>
                    <a:pt x="1483" y="2512"/>
                  </a:cubicBezTo>
                  <a:cubicBezTo>
                    <a:pt x="1471" y="2512"/>
                    <a:pt x="1458" y="2514"/>
                    <a:pt x="1446" y="2518"/>
                  </a:cubicBezTo>
                  <a:cubicBezTo>
                    <a:pt x="1380" y="2518"/>
                    <a:pt x="1348" y="2553"/>
                    <a:pt x="1317" y="2584"/>
                  </a:cubicBezTo>
                  <a:cubicBezTo>
                    <a:pt x="1282" y="2631"/>
                    <a:pt x="1267" y="2682"/>
                    <a:pt x="1282" y="2729"/>
                  </a:cubicBezTo>
                  <a:lnTo>
                    <a:pt x="1380" y="3364"/>
                  </a:lnTo>
                  <a:lnTo>
                    <a:pt x="1380" y="3364"/>
                  </a:lnTo>
                  <a:lnTo>
                    <a:pt x="343" y="2600"/>
                  </a:lnTo>
                  <a:cubicBezTo>
                    <a:pt x="313" y="2576"/>
                    <a:pt x="277" y="2565"/>
                    <a:pt x="240" y="2565"/>
                  </a:cubicBezTo>
                  <a:cubicBezTo>
                    <a:pt x="174" y="2565"/>
                    <a:pt x="106" y="2599"/>
                    <a:pt x="66" y="2651"/>
                  </a:cubicBezTo>
                  <a:cubicBezTo>
                    <a:pt x="0" y="2729"/>
                    <a:pt x="31" y="2861"/>
                    <a:pt x="113" y="2924"/>
                  </a:cubicBezTo>
                  <a:lnTo>
                    <a:pt x="1154" y="3672"/>
                  </a:lnTo>
                  <a:lnTo>
                    <a:pt x="518" y="3769"/>
                  </a:lnTo>
                  <a:cubicBezTo>
                    <a:pt x="421" y="3785"/>
                    <a:pt x="359" y="3882"/>
                    <a:pt x="359" y="3980"/>
                  </a:cubicBezTo>
                  <a:cubicBezTo>
                    <a:pt x="374" y="4077"/>
                    <a:pt x="456" y="4159"/>
                    <a:pt x="553" y="4159"/>
                  </a:cubicBezTo>
                  <a:lnTo>
                    <a:pt x="585" y="4159"/>
                  </a:lnTo>
                  <a:lnTo>
                    <a:pt x="1590" y="3995"/>
                  </a:lnTo>
                  <a:lnTo>
                    <a:pt x="2989" y="5020"/>
                  </a:lnTo>
                  <a:lnTo>
                    <a:pt x="1804" y="5589"/>
                  </a:lnTo>
                  <a:lnTo>
                    <a:pt x="1298" y="5297"/>
                  </a:lnTo>
                  <a:cubicBezTo>
                    <a:pt x="1263" y="5273"/>
                    <a:pt x="1225" y="5262"/>
                    <a:pt x="1189" y="5262"/>
                  </a:cubicBezTo>
                  <a:cubicBezTo>
                    <a:pt x="1125" y="5262"/>
                    <a:pt x="1065" y="5297"/>
                    <a:pt x="1025" y="5359"/>
                  </a:cubicBezTo>
                  <a:cubicBezTo>
                    <a:pt x="974" y="5457"/>
                    <a:pt x="1006" y="5574"/>
                    <a:pt x="1087" y="5620"/>
                  </a:cubicBezTo>
                  <a:lnTo>
                    <a:pt x="1380" y="5800"/>
                  </a:lnTo>
                  <a:lnTo>
                    <a:pt x="846" y="6061"/>
                  </a:lnTo>
                  <a:cubicBezTo>
                    <a:pt x="748" y="6107"/>
                    <a:pt x="698" y="6220"/>
                    <a:pt x="748" y="6318"/>
                  </a:cubicBezTo>
                  <a:cubicBezTo>
                    <a:pt x="783" y="6389"/>
                    <a:pt x="852" y="6435"/>
                    <a:pt x="925" y="6435"/>
                  </a:cubicBezTo>
                  <a:cubicBezTo>
                    <a:pt x="952" y="6435"/>
                    <a:pt x="979" y="6429"/>
                    <a:pt x="1006" y="6415"/>
                  </a:cubicBezTo>
                  <a:lnTo>
                    <a:pt x="1559" y="6139"/>
                  </a:lnTo>
                  <a:lnTo>
                    <a:pt x="1512" y="6482"/>
                  </a:lnTo>
                  <a:cubicBezTo>
                    <a:pt x="1512" y="6528"/>
                    <a:pt x="1528" y="6579"/>
                    <a:pt x="1543" y="6626"/>
                  </a:cubicBezTo>
                  <a:cubicBezTo>
                    <a:pt x="1575" y="6661"/>
                    <a:pt x="1625" y="6692"/>
                    <a:pt x="1672" y="6708"/>
                  </a:cubicBezTo>
                  <a:lnTo>
                    <a:pt x="1707" y="6708"/>
                  </a:lnTo>
                  <a:cubicBezTo>
                    <a:pt x="1804" y="6708"/>
                    <a:pt x="1882" y="6626"/>
                    <a:pt x="1902" y="6528"/>
                  </a:cubicBezTo>
                  <a:lnTo>
                    <a:pt x="1980" y="5944"/>
                  </a:lnTo>
                  <a:lnTo>
                    <a:pt x="3184" y="5359"/>
                  </a:lnTo>
                  <a:lnTo>
                    <a:pt x="3184" y="8933"/>
                  </a:lnTo>
                  <a:cubicBezTo>
                    <a:pt x="3184" y="9046"/>
                    <a:pt x="3266" y="9128"/>
                    <a:pt x="3379" y="9128"/>
                  </a:cubicBezTo>
                  <a:cubicBezTo>
                    <a:pt x="3476" y="9128"/>
                    <a:pt x="3574" y="9046"/>
                    <a:pt x="3574" y="8933"/>
                  </a:cubicBezTo>
                  <a:lnTo>
                    <a:pt x="3574" y="5359"/>
                  </a:lnTo>
                  <a:lnTo>
                    <a:pt x="4758" y="5944"/>
                  </a:lnTo>
                  <a:lnTo>
                    <a:pt x="4840" y="6528"/>
                  </a:lnTo>
                  <a:cubicBezTo>
                    <a:pt x="4856" y="6626"/>
                    <a:pt x="4938" y="6708"/>
                    <a:pt x="5035" y="6708"/>
                  </a:cubicBezTo>
                  <a:lnTo>
                    <a:pt x="5066" y="6708"/>
                  </a:lnTo>
                  <a:cubicBezTo>
                    <a:pt x="5117" y="6692"/>
                    <a:pt x="5164" y="6661"/>
                    <a:pt x="5195" y="6626"/>
                  </a:cubicBezTo>
                  <a:cubicBezTo>
                    <a:pt x="5230" y="6579"/>
                    <a:pt x="5230" y="6528"/>
                    <a:pt x="5230" y="6482"/>
                  </a:cubicBezTo>
                  <a:lnTo>
                    <a:pt x="5179" y="6158"/>
                  </a:lnTo>
                  <a:lnTo>
                    <a:pt x="5733" y="6415"/>
                  </a:lnTo>
                  <a:cubicBezTo>
                    <a:pt x="5759" y="6429"/>
                    <a:pt x="5786" y="6435"/>
                    <a:pt x="5813" y="6435"/>
                  </a:cubicBezTo>
                  <a:cubicBezTo>
                    <a:pt x="5887" y="6435"/>
                    <a:pt x="5957" y="6389"/>
                    <a:pt x="5994" y="6318"/>
                  </a:cubicBezTo>
                  <a:cubicBezTo>
                    <a:pt x="6009" y="6287"/>
                    <a:pt x="6009" y="6220"/>
                    <a:pt x="5994" y="6174"/>
                  </a:cubicBezTo>
                  <a:cubicBezTo>
                    <a:pt x="5974" y="6123"/>
                    <a:pt x="5943" y="6092"/>
                    <a:pt x="5896" y="6061"/>
                  </a:cubicBezTo>
                  <a:lnTo>
                    <a:pt x="5359" y="5800"/>
                  </a:lnTo>
                  <a:lnTo>
                    <a:pt x="5651" y="5620"/>
                  </a:lnTo>
                  <a:cubicBezTo>
                    <a:pt x="5733" y="5574"/>
                    <a:pt x="5764" y="5457"/>
                    <a:pt x="5717" y="5359"/>
                  </a:cubicBezTo>
                  <a:cubicBezTo>
                    <a:pt x="5685" y="5297"/>
                    <a:pt x="5621" y="5262"/>
                    <a:pt x="5557" y="5262"/>
                  </a:cubicBezTo>
                  <a:cubicBezTo>
                    <a:pt x="5521" y="5262"/>
                    <a:pt x="5486" y="5273"/>
                    <a:pt x="5456" y="5297"/>
                  </a:cubicBezTo>
                  <a:lnTo>
                    <a:pt x="4938" y="5589"/>
                  </a:lnTo>
                  <a:lnTo>
                    <a:pt x="3753" y="5020"/>
                  </a:lnTo>
                  <a:lnTo>
                    <a:pt x="5148" y="3995"/>
                  </a:lnTo>
                  <a:lnTo>
                    <a:pt x="6154" y="4159"/>
                  </a:lnTo>
                  <a:lnTo>
                    <a:pt x="6189" y="4159"/>
                  </a:lnTo>
                  <a:cubicBezTo>
                    <a:pt x="6286" y="4159"/>
                    <a:pt x="6364" y="4077"/>
                    <a:pt x="6384" y="3980"/>
                  </a:cubicBezTo>
                  <a:cubicBezTo>
                    <a:pt x="6384" y="3882"/>
                    <a:pt x="6317" y="3785"/>
                    <a:pt x="6220" y="3769"/>
                  </a:cubicBezTo>
                  <a:lnTo>
                    <a:pt x="5585" y="3672"/>
                  </a:lnTo>
                  <a:lnTo>
                    <a:pt x="6625" y="2924"/>
                  </a:lnTo>
                  <a:cubicBezTo>
                    <a:pt x="6723" y="2861"/>
                    <a:pt x="6738" y="2729"/>
                    <a:pt x="6676" y="2651"/>
                  </a:cubicBezTo>
                  <a:cubicBezTo>
                    <a:pt x="6641" y="2600"/>
                    <a:pt x="6594" y="2584"/>
                    <a:pt x="6543" y="2569"/>
                  </a:cubicBezTo>
                  <a:cubicBezTo>
                    <a:pt x="6497" y="2569"/>
                    <a:pt x="6446" y="2569"/>
                    <a:pt x="6399" y="2600"/>
                  </a:cubicBezTo>
                  <a:lnTo>
                    <a:pt x="5359" y="3364"/>
                  </a:lnTo>
                  <a:lnTo>
                    <a:pt x="5456" y="2729"/>
                  </a:lnTo>
                  <a:cubicBezTo>
                    <a:pt x="5472" y="2682"/>
                    <a:pt x="5456" y="2631"/>
                    <a:pt x="5425" y="2584"/>
                  </a:cubicBezTo>
                  <a:cubicBezTo>
                    <a:pt x="5390" y="2553"/>
                    <a:pt x="5359" y="2518"/>
                    <a:pt x="5292" y="2518"/>
                  </a:cubicBezTo>
                  <a:cubicBezTo>
                    <a:pt x="5280" y="2514"/>
                    <a:pt x="5267" y="2512"/>
                    <a:pt x="5255" y="2512"/>
                  </a:cubicBezTo>
                  <a:cubicBezTo>
                    <a:pt x="5220" y="2512"/>
                    <a:pt x="5187" y="2527"/>
                    <a:pt x="5164" y="2553"/>
                  </a:cubicBezTo>
                  <a:cubicBezTo>
                    <a:pt x="5117" y="2584"/>
                    <a:pt x="5082" y="2631"/>
                    <a:pt x="5082" y="2682"/>
                  </a:cubicBezTo>
                  <a:lnTo>
                    <a:pt x="4922" y="3687"/>
                  </a:lnTo>
                  <a:lnTo>
                    <a:pt x="3574" y="4662"/>
                  </a:lnTo>
                  <a:lnTo>
                    <a:pt x="3574" y="3200"/>
                  </a:lnTo>
                  <a:lnTo>
                    <a:pt x="4645" y="2487"/>
                  </a:lnTo>
                  <a:cubicBezTo>
                    <a:pt x="4727" y="2436"/>
                    <a:pt x="4758" y="2308"/>
                    <a:pt x="4692" y="2226"/>
                  </a:cubicBezTo>
                  <a:cubicBezTo>
                    <a:pt x="4663" y="2164"/>
                    <a:pt x="4599" y="2135"/>
                    <a:pt x="4536" y="2135"/>
                  </a:cubicBezTo>
                  <a:cubicBezTo>
                    <a:pt x="4499" y="2135"/>
                    <a:pt x="4464" y="2145"/>
                    <a:pt x="4435" y="2164"/>
                  </a:cubicBezTo>
                  <a:lnTo>
                    <a:pt x="3574" y="2748"/>
                  </a:lnTo>
                  <a:lnTo>
                    <a:pt x="3574" y="1641"/>
                  </a:lnTo>
                  <a:lnTo>
                    <a:pt x="4466" y="928"/>
                  </a:lnTo>
                  <a:cubicBezTo>
                    <a:pt x="4497" y="897"/>
                    <a:pt x="4532" y="846"/>
                    <a:pt x="4532" y="800"/>
                  </a:cubicBezTo>
                  <a:cubicBezTo>
                    <a:pt x="4548" y="749"/>
                    <a:pt x="4532" y="683"/>
                    <a:pt x="4497" y="652"/>
                  </a:cubicBezTo>
                  <a:cubicBezTo>
                    <a:pt x="4466" y="605"/>
                    <a:pt x="4416" y="585"/>
                    <a:pt x="4369" y="585"/>
                  </a:cubicBezTo>
                  <a:cubicBezTo>
                    <a:pt x="4355" y="581"/>
                    <a:pt x="4341" y="579"/>
                    <a:pt x="4327" y="579"/>
                  </a:cubicBezTo>
                  <a:cubicBezTo>
                    <a:pt x="4287" y="579"/>
                    <a:pt x="4246" y="595"/>
                    <a:pt x="4221" y="620"/>
                  </a:cubicBezTo>
                  <a:lnTo>
                    <a:pt x="3574" y="1139"/>
                  </a:lnTo>
                  <a:lnTo>
                    <a:pt x="3574" y="196"/>
                  </a:lnTo>
                  <a:cubicBezTo>
                    <a:pt x="3574" y="83"/>
                    <a:pt x="3476" y="1"/>
                    <a:pt x="3379" y="1"/>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15"/>
          <p:cNvGrpSpPr/>
          <p:nvPr/>
        </p:nvGrpSpPr>
        <p:grpSpPr>
          <a:xfrm>
            <a:off x="8423853" y="1536556"/>
            <a:ext cx="304175" cy="369905"/>
            <a:chOff x="2302400" y="1575625"/>
            <a:chExt cx="286175" cy="301275"/>
          </a:xfrm>
        </p:grpSpPr>
        <p:sp>
          <p:nvSpPr>
            <p:cNvPr id="287" name="Google Shape;287;p15"/>
            <p:cNvSpPr/>
            <p:nvPr/>
          </p:nvSpPr>
          <p:spPr>
            <a:xfrm>
              <a:off x="2396900" y="1575625"/>
              <a:ext cx="97450" cy="194500"/>
            </a:xfrm>
            <a:custGeom>
              <a:rect b="b" l="l" r="r" t="t"/>
              <a:pathLst>
                <a:path extrusionOk="0" h="7780" w="3898">
                  <a:moveTo>
                    <a:pt x="1949" y="1"/>
                  </a:moveTo>
                  <a:cubicBezTo>
                    <a:pt x="1949" y="1"/>
                    <a:pt x="1754" y="585"/>
                    <a:pt x="975" y="1170"/>
                  </a:cubicBezTo>
                  <a:cubicBezTo>
                    <a:pt x="277" y="1692"/>
                    <a:pt x="1" y="2339"/>
                    <a:pt x="1" y="4077"/>
                  </a:cubicBezTo>
                  <a:cubicBezTo>
                    <a:pt x="1" y="6415"/>
                    <a:pt x="196" y="7779"/>
                    <a:pt x="1949" y="7779"/>
                  </a:cubicBezTo>
                  <a:cubicBezTo>
                    <a:pt x="3703" y="7779"/>
                    <a:pt x="3898" y="6415"/>
                    <a:pt x="3898" y="4077"/>
                  </a:cubicBezTo>
                  <a:cubicBezTo>
                    <a:pt x="3898" y="2339"/>
                    <a:pt x="3625" y="1692"/>
                    <a:pt x="2923" y="1170"/>
                  </a:cubicBezTo>
                  <a:cubicBezTo>
                    <a:pt x="2144" y="585"/>
                    <a:pt x="1949" y="1"/>
                    <a:pt x="1949" y="1"/>
                  </a:cubicBezTo>
                  <a:close/>
                </a:path>
              </a:pathLst>
            </a:custGeom>
            <a:solidFill>
              <a:srgbClr val="828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2302400" y="1686125"/>
              <a:ext cx="126200" cy="81250"/>
            </a:xfrm>
            <a:custGeom>
              <a:rect b="b" l="l" r="r" t="t"/>
              <a:pathLst>
                <a:path extrusionOk="0" h="3250" w="5048">
                  <a:moveTo>
                    <a:pt x="2146" y="1"/>
                  </a:moveTo>
                  <a:cubicBezTo>
                    <a:pt x="1903" y="1"/>
                    <a:pt x="1658" y="57"/>
                    <a:pt x="1314" y="129"/>
                  </a:cubicBezTo>
                  <a:cubicBezTo>
                    <a:pt x="1094" y="174"/>
                    <a:pt x="900" y="192"/>
                    <a:pt x="734" y="192"/>
                  </a:cubicBezTo>
                  <a:cubicBezTo>
                    <a:pt x="252" y="192"/>
                    <a:pt x="2" y="47"/>
                    <a:pt x="0" y="47"/>
                  </a:cubicBezTo>
                  <a:lnTo>
                    <a:pt x="0" y="47"/>
                  </a:lnTo>
                  <a:cubicBezTo>
                    <a:pt x="2" y="48"/>
                    <a:pt x="453" y="309"/>
                    <a:pt x="729" y="1134"/>
                  </a:cubicBezTo>
                  <a:cubicBezTo>
                    <a:pt x="1006" y="1980"/>
                    <a:pt x="1053" y="2225"/>
                    <a:pt x="2191" y="2888"/>
                  </a:cubicBezTo>
                  <a:cubicBezTo>
                    <a:pt x="2669" y="3162"/>
                    <a:pt x="3172" y="3250"/>
                    <a:pt x="3620" y="3250"/>
                  </a:cubicBezTo>
                  <a:cubicBezTo>
                    <a:pt x="4421" y="3250"/>
                    <a:pt x="5047" y="2970"/>
                    <a:pt x="5047" y="2970"/>
                  </a:cubicBezTo>
                  <a:cubicBezTo>
                    <a:pt x="5047" y="2970"/>
                    <a:pt x="4872" y="1298"/>
                    <a:pt x="3555" y="518"/>
                  </a:cubicBezTo>
                  <a:cubicBezTo>
                    <a:pt x="2871" y="128"/>
                    <a:pt x="2511" y="1"/>
                    <a:pt x="2146" y="1"/>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2319450" y="1768875"/>
              <a:ext cx="117725" cy="78450"/>
            </a:xfrm>
            <a:custGeom>
              <a:rect b="b" l="l" r="r" t="t"/>
              <a:pathLst>
                <a:path extrusionOk="0" h="3138" w="4709">
                  <a:moveTo>
                    <a:pt x="3222" y="0"/>
                  </a:moveTo>
                  <a:cubicBezTo>
                    <a:pt x="2767" y="0"/>
                    <a:pt x="2275" y="79"/>
                    <a:pt x="1852" y="326"/>
                  </a:cubicBezTo>
                  <a:cubicBezTo>
                    <a:pt x="827" y="911"/>
                    <a:pt x="760" y="1172"/>
                    <a:pt x="550" y="1967"/>
                  </a:cubicBezTo>
                  <a:cubicBezTo>
                    <a:pt x="340" y="2762"/>
                    <a:pt x="0" y="2957"/>
                    <a:pt x="0" y="2957"/>
                  </a:cubicBezTo>
                  <a:cubicBezTo>
                    <a:pt x="0" y="2957"/>
                    <a:pt x="143" y="2874"/>
                    <a:pt x="461" y="2874"/>
                  </a:cubicBezTo>
                  <a:cubicBezTo>
                    <a:pt x="633" y="2874"/>
                    <a:pt x="856" y="2898"/>
                    <a:pt x="1135" y="2972"/>
                  </a:cubicBezTo>
                  <a:cubicBezTo>
                    <a:pt x="1473" y="3070"/>
                    <a:pt x="1715" y="3138"/>
                    <a:pt x="1959" y="3138"/>
                  </a:cubicBezTo>
                  <a:cubicBezTo>
                    <a:pt x="2287" y="3138"/>
                    <a:pt x="2619" y="3015"/>
                    <a:pt x="3196" y="2680"/>
                  </a:cubicBezTo>
                  <a:cubicBezTo>
                    <a:pt x="4385" y="1998"/>
                    <a:pt x="4708" y="244"/>
                    <a:pt x="4708" y="244"/>
                  </a:cubicBezTo>
                  <a:cubicBezTo>
                    <a:pt x="4708" y="244"/>
                    <a:pt x="4022" y="0"/>
                    <a:pt x="322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2462275" y="1686125"/>
              <a:ext cx="126300" cy="81250"/>
            </a:xfrm>
            <a:custGeom>
              <a:rect b="b" l="l" r="r" t="t"/>
              <a:pathLst>
                <a:path extrusionOk="0" h="3250" w="5052">
                  <a:moveTo>
                    <a:pt x="2920" y="1"/>
                  </a:moveTo>
                  <a:cubicBezTo>
                    <a:pt x="2554" y="1"/>
                    <a:pt x="2194" y="128"/>
                    <a:pt x="1513" y="518"/>
                  </a:cubicBezTo>
                  <a:cubicBezTo>
                    <a:pt x="195" y="1298"/>
                    <a:pt x="1" y="2970"/>
                    <a:pt x="1" y="2970"/>
                  </a:cubicBezTo>
                  <a:cubicBezTo>
                    <a:pt x="1" y="2970"/>
                    <a:pt x="635" y="3250"/>
                    <a:pt x="1441" y="3250"/>
                  </a:cubicBezTo>
                  <a:cubicBezTo>
                    <a:pt x="1893" y="3250"/>
                    <a:pt x="2398" y="3162"/>
                    <a:pt x="2877" y="2888"/>
                  </a:cubicBezTo>
                  <a:cubicBezTo>
                    <a:pt x="4011" y="2225"/>
                    <a:pt x="4061" y="1980"/>
                    <a:pt x="4338" y="1134"/>
                  </a:cubicBezTo>
                  <a:cubicBezTo>
                    <a:pt x="4614" y="309"/>
                    <a:pt x="5050" y="48"/>
                    <a:pt x="5051" y="47"/>
                  </a:cubicBezTo>
                  <a:lnTo>
                    <a:pt x="5051" y="47"/>
                  </a:lnTo>
                  <a:cubicBezTo>
                    <a:pt x="5050" y="47"/>
                    <a:pt x="4808" y="192"/>
                    <a:pt x="4330" y="192"/>
                  </a:cubicBezTo>
                  <a:cubicBezTo>
                    <a:pt x="4166" y="192"/>
                    <a:pt x="3974" y="174"/>
                    <a:pt x="3753" y="129"/>
                  </a:cubicBezTo>
                  <a:cubicBezTo>
                    <a:pt x="3409" y="57"/>
                    <a:pt x="3164" y="1"/>
                    <a:pt x="2920" y="1"/>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2454200" y="1768875"/>
              <a:ext cx="117700" cy="78525"/>
            </a:xfrm>
            <a:custGeom>
              <a:rect b="b" l="l" r="r" t="t"/>
              <a:pathLst>
                <a:path extrusionOk="0" h="3141" w="4708">
                  <a:moveTo>
                    <a:pt x="1487" y="0"/>
                  </a:moveTo>
                  <a:cubicBezTo>
                    <a:pt x="686" y="0"/>
                    <a:pt x="0" y="244"/>
                    <a:pt x="0" y="244"/>
                  </a:cubicBezTo>
                  <a:cubicBezTo>
                    <a:pt x="0" y="244"/>
                    <a:pt x="324" y="1998"/>
                    <a:pt x="1508" y="2680"/>
                  </a:cubicBezTo>
                  <a:cubicBezTo>
                    <a:pt x="2095" y="3019"/>
                    <a:pt x="2427" y="3141"/>
                    <a:pt x="2759" y="3141"/>
                  </a:cubicBezTo>
                  <a:cubicBezTo>
                    <a:pt x="2999" y="3141"/>
                    <a:pt x="3239" y="3078"/>
                    <a:pt x="3574" y="2988"/>
                  </a:cubicBezTo>
                  <a:cubicBezTo>
                    <a:pt x="3866" y="2905"/>
                    <a:pt x="4096" y="2878"/>
                    <a:pt x="4271" y="2878"/>
                  </a:cubicBezTo>
                  <a:cubicBezTo>
                    <a:pt x="4572" y="2878"/>
                    <a:pt x="4708" y="2957"/>
                    <a:pt x="4708" y="2957"/>
                  </a:cubicBezTo>
                  <a:cubicBezTo>
                    <a:pt x="4708" y="2957"/>
                    <a:pt x="4369" y="2762"/>
                    <a:pt x="4158" y="1967"/>
                  </a:cubicBezTo>
                  <a:cubicBezTo>
                    <a:pt x="3944" y="1172"/>
                    <a:pt x="3882" y="911"/>
                    <a:pt x="2857" y="326"/>
                  </a:cubicBezTo>
                  <a:cubicBezTo>
                    <a:pt x="2433" y="79"/>
                    <a:pt x="1941" y="0"/>
                    <a:pt x="1487"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2330750" y="1609725"/>
              <a:ext cx="229850" cy="267175"/>
            </a:xfrm>
            <a:custGeom>
              <a:rect b="b" l="l" r="r" t="t"/>
              <a:pathLst>
                <a:path extrusionOk="0" h="10687" w="9194">
                  <a:moveTo>
                    <a:pt x="4595" y="1"/>
                  </a:moveTo>
                  <a:cubicBezTo>
                    <a:pt x="4482" y="1"/>
                    <a:pt x="4400" y="83"/>
                    <a:pt x="4400" y="196"/>
                  </a:cubicBezTo>
                  <a:lnTo>
                    <a:pt x="4400" y="2308"/>
                  </a:lnTo>
                  <a:lnTo>
                    <a:pt x="3753" y="1790"/>
                  </a:lnTo>
                  <a:cubicBezTo>
                    <a:pt x="3712" y="1762"/>
                    <a:pt x="3668" y="1748"/>
                    <a:pt x="3627" y="1748"/>
                  </a:cubicBezTo>
                  <a:cubicBezTo>
                    <a:pt x="3569" y="1748"/>
                    <a:pt x="3515" y="1773"/>
                    <a:pt x="3477" y="1821"/>
                  </a:cubicBezTo>
                  <a:cubicBezTo>
                    <a:pt x="3410" y="1903"/>
                    <a:pt x="3410" y="2031"/>
                    <a:pt x="3508" y="2097"/>
                  </a:cubicBezTo>
                  <a:lnTo>
                    <a:pt x="4400" y="2811"/>
                  </a:lnTo>
                  <a:lnTo>
                    <a:pt x="4400" y="3672"/>
                  </a:lnTo>
                  <a:lnTo>
                    <a:pt x="3753" y="3153"/>
                  </a:lnTo>
                  <a:cubicBezTo>
                    <a:pt x="3712" y="3126"/>
                    <a:pt x="3668" y="3112"/>
                    <a:pt x="3627" y="3112"/>
                  </a:cubicBezTo>
                  <a:cubicBezTo>
                    <a:pt x="3569" y="3112"/>
                    <a:pt x="3515" y="3137"/>
                    <a:pt x="3477" y="3185"/>
                  </a:cubicBezTo>
                  <a:cubicBezTo>
                    <a:pt x="3410" y="3266"/>
                    <a:pt x="3410" y="3380"/>
                    <a:pt x="3508" y="3461"/>
                  </a:cubicBezTo>
                  <a:lnTo>
                    <a:pt x="4400" y="4175"/>
                  </a:lnTo>
                  <a:lnTo>
                    <a:pt x="4400" y="6076"/>
                  </a:lnTo>
                  <a:lnTo>
                    <a:pt x="2389" y="4923"/>
                  </a:lnTo>
                  <a:lnTo>
                    <a:pt x="2031" y="4077"/>
                  </a:lnTo>
                  <a:cubicBezTo>
                    <a:pt x="2015" y="4030"/>
                    <a:pt x="1984" y="3995"/>
                    <a:pt x="1933" y="3980"/>
                  </a:cubicBezTo>
                  <a:cubicBezTo>
                    <a:pt x="1910" y="3964"/>
                    <a:pt x="1882" y="3956"/>
                    <a:pt x="1856" y="3956"/>
                  </a:cubicBezTo>
                  <a:cubicBezTo>
                    <a:pt x="1829" y="3956"/>
                    <a:pt x="1805" y="3964"/>
                    <a:pt x="1789" y="3980"/>
                  </a:cubicBezTo>
                  <a:cubicBezTo>
                    <a:pt x="1739" y="3995"/>
                    <a:pt x="1692" y="4030"/>
                    <a:pt x="1672" y="4077"/>
                  </a:cubicBezTo>
                  <a:cubicBezTo>
                    <a:pt x="1657" y="4128"/>
                    <a:pt x="1657" y="4190"/>
                    <a:pt x="1672" y="4241"/>
                  </a:cubicBezTo>
                  <a:lnTo>
                    <a:pt x="1836" y="4599"/>
                  </a:lnTo>
                  <a:lnTo>
                    <a:pt x="308" y="3722"/>
                  </a:lnTo>
                  <a:cubicBezTo>
                    <a:pt x="283" y="3706"/>
                    <a:pt x="251" y="3698"/>
                    <a:pt x="218" y="3698"/>
                  </a:cubicBezTo>
                  <a:cubicBezTo>
                    <a:pt x="152" y="3698"/>
                    <a:pt x="83" y="3730"/>
                    <a:pt x="51" y="3785"/>
                  </a:cubicBezTo>
                  <a:cubicBezTo>
                    <a:pt x="1" y="3882"/>
                    <a:pt x="36" y="3995"/>
                    <a:pt x="114" y="4061"/>
                  </a:cubicBezTo>
                  <a:lnTo>
                    <a:pt x="1641" y="4923"/>
                  </a:lnTo>
                  <a:lnTo>
                    <a:pt x="1251" y="4970"/>
                  </a:lnTo>
                  <a:cubicBezTo>
                    <a:pt x="1154" y="4989"/>
                    <a:pt x="1072" y="5067"/>
                    <a:pt x="1072" y="5184"/>
                  </a:cubicBezTo>
                  <a:cubicBezTo>
                    <a:pt x="1088" y="5281"/>
                    <a:pt x="1170" y="5359"/>
                    <a:pt x="1267" y="5359"/>
                  </a:cubicBezTo>
                  <a:lnTo>
                    <a:pt x="1302" y="5359"/>
                  </a:lnTo>
                  <a:lnTo>
                    <a:pt x="2195" y="5246"/>
                  </a:lnTo>
                  <a:lnTo>
                    <a:pt x="4205" y="6415"/>
                  </a:lnTo>
                  <a:lnTo>
                    <a:pt x="2374" y="7471"/>
                  </a:lnTo>
                  <a:lnTo>
                    <a:pt x="1462" y="7374"/>
                  </a:lnTo>
                  <a:cubicBezTo>
                    <a:pt x="1452" y="7372"/>
                    <a:pt x="1443" y="7372"/>
                    <a:pt x="1434" y="7372"/>
                  </a:cubicBezTo>
                  <a:cubicBezTo>
                    <a:pt x="1346" y="7372"/>
                    <a:pt x="1266" y="7436"/>
                    <a:pt x="1251" y="7538"/>
                  </a:cubicBezTo>
                  <a:cubicBezTo>
                    <a:pt x="1236" y="7651"/>
                    <a:pt x="1318" y="7733"/>
                    <a:pt x="1415" y="7748"/>
                  </a:cubicBezTo>
                  <a:lnTo>
                    <a:pt x="1805" y="7795"/>
                  </a:lnTo>
                  <a:lnTo>
                    <a:pt x="796" y="8379"/>
                  </a:lnTo>
                  <a:cubicBezTo>
                    <a:pt x="749" y="8415"/>
                    <a:pt x="718" y="8446"/>
                    <a:pt x="698" y="8496"/>
                  </a:cubicBezTo>
                  <a:cubicBezTo>
                    <a:pt x="683" y="8543"/>
                    <a:pt x="698" y="8609"/>
                    <a:pt x="718" y="8641"/>
                  </a:cubicBezTo>
                  <a:cubicBezTo>
                    <a:pt x="749" y="8691"/>
                    <a:pt x="796" y="8722"/>
                    <a:pt x="846" y="8738"/>
                  </a:cubicBezTo>
                  <a:cubicBezTo>
                    <a:pt x="860" y="8743"/>
                    <a:pt x="874" y="8744"/>
                    <a:pt x="888" y="8744"/>
                  </a:cubicBezTo>
                  <a:cubicBezTo>
                    <a:pt x="922" y="8744"/>
                    <a:pt x="957" y="8733"/>
                    <a:pt x="990" y="8722"/>
                  </a:cubicBezTo>
                  <a:lnTo>
                    <a:pt x="2000" y="8138"/>
                  </a:lnTo>
                  <a:lnTo>
                    <a:pt x="1852" y="8496"/>
                  </a:lnTo>
                  <a:cubicBezTo>
                    <a:pt x="1820" y="8543"/>
                    <a:pt x="1820" y="8594"/>
                    <a:pt x="1852" y="8641"/>
                  </a:cubicBezTo>
                  <a:cubicBezTo>
                    <a:pt x="1867" y="8691"/>
                    <a:pt x="1902" y="8722"/>
                    <a:pt x="1949" y="8754"/>
                  </a:cubicBezTo>
                  <a:cubicBezTo>
                    <a:pt x="1965" y="8754"/>
                    <a:pt x="2000" y="8769"/>
                    <a:pt x="2031" y="8769"/>
                  </a:cubicBezTo>
                  <a:cubicBezTo>
                    <a:pt x="2113" y="8769"/>
                    <a:pt x="2179" y="8722"/>
                    <a:pt x="2210" y="8641"/>
                  </a:cubicBezTo>
                  <a:lnTo>
                    <a:pt x="2569" y="7814"/>
                  </a:lnTo>
                  <a:lnTo>
                    <a:pt x="4400" y="6743"/>
                  </a:lnTo>
                  <a:lnTo>
                    <a:pt x="4400" y="10492"/>
                  </a:lnTo>
                  <a:cubicBezTo>
                    <a:pt x="4400" y="10605"/>
                    <a:pt x="4482" y="10687"/>
                    <a:pt x="4595" y="10687"/>
                  </a:cubicBezTo>
                  <a:cubicBezTo>
                    <a:pt x="4712" y="10687"/>
                    <a:pt x="4790" y="10605"/>
                    <a:pt x="4790" y="10492"/>
                  </a:cubicBezTo>
                  <a:lnTo>
                    <a:pt x="4790" y="6743"/>
                  </a:lnTo>
                  <a:lnTo>
                    <a:pt x="6626" y="7814"/>
                  </a:lnTo>
                  <a:lnTo>
                    <a:pt x="6984" y="8641"/>
                  </a:lnTo>
                  <a:cubicBezTo>
                    <a:pt x="7015" y="8722"/>
                    <a:pt x="7082" y="8769"/>
                    <a:pt x="7163" y="8769"/>
                  </a:cubicBezTo>
                  <a:cubicBezTo>
                    <a:pt x="7195" y="8769"/>
                    <a:pt x="7210" y="8754"/>
                    <a:pt x="7245" y="8754"/>
                  </a:cubicBezTo>
                  <a:cubicBezTo>
                    <a:pt x="7292" y="8722"/>
                    <a:pt x="7323" y="8691"/>
                    <a:pt x="7343" y="8641"/>
                  </a:cubicBezTo>
                  <a:cubicBezTo>
                    <a:pt x="7358" y="8594"/>
                    <a:pt x="7358" y="8543"/>
                    <a:pt x="7343" y="8496"/>
                  </a:cubicBezTo>
                  <a:lnTo>
                    <a:pt x="7195" y="8138"/>
                  </a:lnTo>
                  <a:lnTo>
                    <a:pt x="7195" y="8138"/>
                  </a:lnTo>
                  <a:lnTo>
                    <a:pt x="8200" y="8722"/>
                  </a:lnTo>
                  <a:cubicBezTo>
                    <a:pt x="8230" y="8737"/>
                    <a:pt x="8262" y="8744"/>
                    <a:pt x="8293" y="8744"/>
                  </a:cubicBezTo>
                  <a:cubicBezTo>
                    <a:pt x="8363" y="8744"/>
                    <a:pt x="8429" y="8708"/>
                    <a:pt x="8461" y="8641"/>
                  </a:cubicBezTo>
                  <a:cubicBezTo>
                    <a:pt x="8527" y="8559"/>
                    <a:pt x="8492" y="8430"/>
                    <a:pt x="8395" y="8379"/>
                  </a:cubicBezTo>
                  <a:lnTo>
                    <a:pt x="7389" y="7795"/>
                  </a:lnTo>
                  <a:lnTo>
                    <a:pt x="7764" y="7748"/>
                  </a:lnTo>
                  <a:cubicBezTo>
                    <a:pt x="7877" y="7733"/>
                    <a:pt x="7958" y="7651"/>
                    <a:pt x="7943" y="7538"/>
                  </a:cubicBezTo>
                  <a:cubicBezTo>
                    <a:pt x="7929" y="7436"/>
                    <a:pt x="7848" y="7372"/>
                    <a:pt x="7761" y="7372"/>
                  </a:cubicBezTo>
                  <a:cubicBezTo>
                    <a:pt x="7751" y="7372"/>
                    <a:pt x="7742" y="7372"/>
                    <a:pt x="7732" y="7374"/>
                  </a:cubicBezTo>
                  <a:lnTo>
                    <a:pt x="6820" y="7471"/>
                  </a:lnTo>
                  <a:lnTo>
                    <a:pt x="4985" y="6415"/>
                  </a:lnTo>
                  <a:lnTo>
                    <a:pt x="7000" y="5246"/>
                  </a:lnTo>
                  <a:lnTo>
                    <a:pt x="7892" y="5359"/>
                  </a:lnTo>
                  <a:lnTo>
                    <a:pt x="7908" y="5359"/>
                  </a:lnTo>
                  <a:cubicBezTo>
                    <a:pt x="8025" y="5359"/>
                    <a:pt x="8103" y="5281"/>
                    <a:pt x="8103" y="5184"/>
                  </a:cubicBezTo>
                  <a:cubicBezTo>
                    <a:pt x="8122" y="5086"/>
                    <a:pt x="8040" y="4989"/>
                    <a:pt x="7943" y="4970"/>
                  </a:cubicBezTo>
                  <a:lnTo>
                    <a:pt x="7553" y="4923"/>
                  </a:lnTo>
                  <a:lnTo>
                    <a:pt x="9061" y="4061"/>
                  </a:lnTo>
                  <a:cubicBezTo>
                    <a:pt x="9159" y="3995"/>
                    <a:pt x="9194" y="3882"/>
                    <a:pt x="9143" y="3785"/>
                  </a:cubicBezTo>
                  <a:cubicBezTo>
                    <a:pt x="9101" y="3723"/>
                    <a:pt x="9040" y="3694"/>
                    <a:pt x="8977" y="3694"/>
                  </a:cubicBezTo>
                  <a:cubicBezTo>
                    <a:pt x="8940" y="3694"/>
                    <a:pt x="8902" y="3704"/>
                    <a:pt x="8866" y="3722"/>
                  </a:cubicBezTo>
                  <a:lnTo>
                    <a:pt x="7358" y="4599"/>
                  </a:lnTo>
                  <a:lnTo>
                    <a:pt x="7502" y="4241"/>
                  </a:lnTo>
                  <a:cubicBezTo>
                    <a:pt x="7553" y="4143"/>
                    <a:pt x="7502" y="4030"/>
                    <a:pt x="7405" y="3980"/>
                  </a:cubicBezTo>
                  <a:cubicBezTo>
                    <a:pt x="7381" y="3972"/>
                    <a:pt x="7356" y="3968"/>
                    <a:pt x="7331" y="3968"/>
                  </a:cubicBezTo>
                  <a:cubicBezTo>
                    <a:pt x="7256" y="3968"/>
                    <a:pt x="7183" y="4004"/>
                    <a:pt x="7148" y="4077"/>
                  </a:cubicBezTo>
                  <a:lnTo>
                    <a:pt x="6805" y="4923"/>
                  </a:lnTo>
                  <a:lnTo>
                    <a:pt x="4790" y="6076"/>
                  </a:lnTo>
                  <a:lnTo>
                    <a:pt x="4790" y="4175"/>
                  </a:lnTo>
                  <a:lnTo>
                    <a:pt x="5686" y="3461"/>
                  </a:lnTo>
                  <a:cubicBezTo>
                    <a:pt x="5733" y="3430"/>
                    <a:pt x="5749" y="3380"/>
                    <a:pt x="5764" y="3333"/>
                  </a:cubicBezTo>
                  <a:cubicBezTo>
                    <a:pt x="5764" y="3266"/>
                    <a:pt x="5749" y="3216"/>
                    <a:pt x="5718" y="3185"/>
                  </a:cubicBezTo>
                  <a:cubicBezTo>
                    <a:pt x="5686" y="3138"/>
                    <a:pt x="5636" y="3118"/>
                    <a:pt x="5589" y="3103"/>
                  </a:cubicBezTo>
                  <a:cubicBezTo>
                    <a:pt x="5538" y="3103"/>
                    <a:pt x="5492" y="3118"/>
                    <a:pt x="5441" y="3153"/>
                  </a:cubicBezTo>
                  <a:lnTo>
                    <a:pt x="4790" y="3672"/>
                  </a:lnTo>
                  <a:lnTo>
                    <a:pt x="4790" y="2811"/>
                  </a:lnTo>
                  <a:lnTo>
                    <a:pt x="5686" y="2097"/>
                  </a:lnTo>
                  <a:cubicBezTo>
                    <a:pt x="5733" y="2066"/>
                    <a:pt x="5749" y="2016"/>
                    <a:pt x="5764" y="1969"/>
                  </a:cubicBezTo>
                  <a:cubicBezTo>
                    <a:pt x="5764" y="1918"/>
                    <a:pt x="5749" y="1852"/>
                    <a:pt x="5718" y="1821"/>
                  </a:cubicBezTo>
                  <a:cubicBezTo>
                    <a:pt x="5686" y="1790"/>
                    <a:pt x="5636" y="1754"/>
                    <a:pt x="5589" y="1754"/>
                  </a:cubicBezTo>
                  <a:cubicBezTo>
                    <a:pt x="5576" y="1750"/>
                    <a:pt x="5563" y="1748"/>
                    <a:pt x="5550" y="1748"/>
                  </a:cubicBezTo>
                  <a:cubicBezTo>
                    <a:pt x="5513" y="1748"/>
                    <a:pt x="5478" y="1764"/>
                    <a:pt x="5441" y="1790"/>
                  </a:cubicBezTo>
                  <a:lnTo>
                    <a:pt x="4790" y="2308"/>
                  </a:lnTo>
                  <a:lnTo>
                    <a:pt x="4790" y="196"/>
                  </a:lnTo>
                  <a:cubicBezTo>
                    <a:pt x="4790" y="83"/>
                    <a:pt x="4712" y="1"/>
                    <a:pt x="4595"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720000" y="4501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a:t>
            </a:r>
            <a:endParaRPr/>
          </a:p>
        </p:txBody>
      </p:sp>
      <p:sp>
        <p:nvSpPr>
          <p:cNvPr id="298" name="Google Shape;298;p16"/>
          <p:cNvSpPr txBox="1"/>
          <p:nvPr/>
        </p:nvSpPr>
        <p:spPr>
          <a:xfrm>
            <a:off x="726700" y="847600"/>
            <a:ext cx="7704000" cy="3744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en" sz="2200">
                <a:solidFill>
                  <a:schemeClr val="dk1"/>
                </a:solidFill>
                <a:latin typeface="Chau Philomene One"/>
                <a:ea typeface="Chau Philomene One"/>
                <a:cs typeface="Chau Philomene One"/>
                <a:sym typeface="Chau Philomene One"/>
              </a:rPr>
              <a:t>United Nations–Food and Agriculture Organisation (FAO)</a:t>
            </a:r>
            <a:endParaRPr sz="2200">
              <a:solidFill>
                <a:schemeClr val="dk1"/>
              </a:solidFill>
              <a:latin typeface="Chau Philomene One"/>
              <a:ea typeface="Chau Philomene One"/>
              <a:cs typeface="Chau Philomene One"/>
              <a:sym typeface="Chau Philomene One"/>
            </a:endParaRPr>
          </a:p>
        </p:txBody>
      </p:sp>
      <p:grpSp>
        <p:nvGrpSpPr>
          <p:cNvPr id="299" name="Google Shape;299;p16"/>
          <p:cNvGrpSpPr/>
          <p:nvPr/>
        </p:nvGrpSpPr>
        <p:grpSpPr>
          <a:xfrm>
            <a:off x="3724344" y="536967"/>
            <a:ext cx="237873" cy="398964"/>
            <a:chOff x="269375" y="2251200"/>
            <a:chExt cx="203850" cy="301150"/>
          </a:xfrm>
        </p:grpSpPr>
        <p:sp>
          <p:nvSpPr>
            <p:cNvPr id="300" name="Google Shape;300;p16"/>
            <p:cNvSpPr/>
            <p:nvPr/>
          </p:nvSpPr>
          <p:spPr>
            <a:xfrm>
              <a:off x="269375" y="2251200"/>
              <a:ext cx="203850" cy="252450"/>
            </a:xfrm>
            <a:custGeom>
              <a:rect b="b" l="l" r="r" t="t"/>
              <a:pathLst>
                <a:path extrusionOk="0" h="10098" w="8154">
                  <a:moveTo>
                    <a:pt x="5254" y="3890"/>
                  </a:moveTo>
                  <a:cubicBezTo>
                    <a:pt x="5300" y="3890"/>
                    <a:pt x="5346" y="3897"/>
                    <a:pt x="5391" y="3913"/>
                  </a:cubicBezTo>
                  <a:cubicBezTo>
                    <a:pt x="5539" y="3979"/>
                    <a:pt x="5636" y="4123"/>
                    <a:pt x="5636" y="4271"/>
                  </a:cubicBezTo>
                  <a:cubicBezTo>
                    <a:pt x="5636" y="4497"/>
                    <a:pt x="5457" y="4661"/>
                    <a:pt x="5246" y="4661"/>
                  </a:cubicBezTo>
                  <a:cubicBezTo>
                    <a:pt x="5083" y="4661"/>
                    <a:pt x="4939" y="4564"/>
                    <a:pt x="4888" y="4431"/>
                  </a:cubicBezTo>
                  <a:cubicBezTo>
                    <a:pt x="4822" y="4287"/>
                    <a:pt x="4857" y="4108"/>
                    <a:pt x="4970" y="3995"/>
                  </a:cubicBezTo>
                  <a:cubicBezTo>
                    <a:pt x="5048" y="3927"/>
                    <a:pt x="5150" y="3890"/>
                    <a:pt x="5254" y="3890"/>
                  </a:cubicBezTo>
                  <a:close/>
                  <a:moveTo>
                    <a:pt x="2706" y="8166"/>
                  </a:moveTo>
                  <a:cubicBezTo>
                    <a:pt x="2757" y="8166"/>
                    <a:pt x="2808" y="8177"/>
                    <a:pt x="2858" y="8199"/>
                  </a:cubicBezTo>
                  <a:cubicBezTo>
                    <a:pt x="3006" y="8246"/>
                    <a:pt x="3103" y="8394"/>
                    <a:pt x="3103" y="8558"/>
                  </a:cubicBezTo>
                  <a:cubicBezTo>
                    <a:pt x="3103" y="8768"/>
                    <a:pt x="2924" y="8948"/>
                    <a:pt x="2713" y="8948"/>
                  </a:cubicBezTo>
                  <a:cubicBezTo>
                    <a:pt x="2565" y="8948"/>
                    <a:pt x="2421" y="8850"/>
                    <a:pt x="2355" y="8702"/>
                  </a:cubicBezTo>
                  <a:cubicBezTo>
                    <a:pt x="2289" y="8558"/>
                    <a:pt x="2324" y="8394"/>
                    <a:pt x="2437" y="8281"/>
                  </a:cubicBezTo>
                  <a:cubicBezTo>
                    <a:pt x="2511" y="8207"/>
                    <a:pt x="2608" y="8166"/>
                    <a:pt x="2706" y="8166"/>
                  </a:cubicBezTo>
                  <a:close/>
                  <a:moveTo>
                    <a:pt x="4272" y="0"/>
                  </a:moveTo>
                  <a:cubicBezTo>
                    <a:pt x="4272" y="0"/>
                    <a:pt x="4077" y="390"/>
                    <a:pt x="2713" y="974"/>
                  </a:cubicBezTo>
                  <a:cubicBezTo>
                    <a:pt x="2776" y="1949"/>
                    <a:pt x="3575" y="3118"/>
                    <a:pt x="2518" y="3118"/>
                  </a:cubicBezTo>
                  <a:cubicBezTo>
                    <a:pt x="1934" y="3118"/>
                    <a:pt x="1770" y="2225"/>
                    <a:pt x="1739" y="1493"/>
                  </a:cubicBezTo>
                  <a:cubicBezTo>
                    <a:pt x="1217" y="1882"/>
                    <a:pt x="796" y="2385"/>
                    <a:pt x="535" y="2985"/>
                  </a:cubicBezTo>
                  <a:cubicBezTo>
                    <a:pt x="749" y="3652"/>
                    <a:pt x="1170" y="4252"/>
                    <a:pt x="1739" y="4661"/>
                  </a:cubicBezTo>
                  <a:cubicBezTo>
                    <a:pt x="2462" y="5177"/>
                    <a:pt x="2317" y="5688"/>
                    <a:pt x="1764" y="5688"/>
                  </a:cubicBezTo>
                  <a:cubicBezTo>
                    <a:pt x="1360" y="5688"/>
                    <a:pt x="740" y="5416"/>
                    <a:pt x="83" y="4677"/>
                  </a:cubicBezTo>
                  <a:cubicBezTo>
                    <a:pt x="17" y="5129"/>
                    <a:pt x="1" y="5569"/>
                    <a:pt x="1" y="6025"/>
                  </a:cubicBezTo>
                  <a:lnTo>
                    <a:pt x="1" y="6543"/>
                  </a:lnTo>
                  <a:cubicBezTo>
                    <a:pt x="406" y="6851"/>
                    <a:pt x="862" y="7077"/>
                    <a:pt x="1349" y="7194"/>
                  </a:cubicBezTo>
                  <a:cubicBezTo>
                    <a:pt x="2094" y="7318"/>
                    <a:pt x="1976" y="8218"/>
                    <a:pt x="1094" y="8218"/>
                  </a:cubicBezTo>
                  <a:cubicBezTo>
                    <a:pt x="840" y="8218"/>
                    <a:pt x="523" y="8143"/>
                    <a:pt x="145" y="7954"/>
                  </a:cubicBezTo>
                  <a:lnTo>
                    <a:pt x="145" y="7954"/>
                  </a:lnTo>
                  <a:cubicBezTo>
                    <a:pt x="391" y="9318"/>
                    <a:pt x="909" y="10097"/>
                    <a:pt x="1739" y="10097"/>
                  </a:cubicBezTo>
                  <a:cubicBezTo>
                    <a:pt x="3493" y="10097"/>
                    <a:pt x="4077" y="9143"/>
                    <a:pt x="4077" y="9143"/>
                  </a:cubicBezTo>
                  <a:cubicBezTo>
                    <a:pt x="4077" y="9143"/>
                    <a:pt x="4662" y="10097"/>
                    <a:pt x="6416" y="10097"/>
                  </a:cubicBezTo>
                  <a:cubicBezTo>
                    <a:pt x="7179" y="10097"/>
                    <a:pt x="7698" y="9415"/>
                    <a:pt x="7959" y="8231"/>
                  </a:cubicBezTo>
                  <a:lnTo>
                    <a:pt x="7959" y="8231"/>
                  </a:lnTo>
                  <a:cubicBezTo>
                    <a:pt x="7660" y="8276"/>
                    <a:pt x="7397" y="8296"/>
                    <a:pt x="7167" y="8296"/>
                  </a:cubicBezTo>
                  <a:cubicBezTo>
                    <a:pt x="5427" y="8296"/>
                    <a:pt x="5577" y="7150"/>
                    <a:pt x="6198" y="7150"/>
                  </a:cubicBezTo>
                  <a:cubicBezTo>
                    <a:pt x="6266" y="7150"/>
                    <a:pt x="6339" y="7164"/>
                    <a:pt x="6416" y="7194"/>
                  </a:cubicBezTo>
                  <a:cubicBezTo>
                    <a:pt x="6572" y="7259"/>
                    <a:pt x="6751" y="7286"/>
                    <a:pt x="6942" y="7286"/>
                  </a:cubicBezTo>
                  <a:cubicBezTo>
                    <a:pt x="7325" y="7286"/>
                    <a:pt x="7751" y="7176"/>
                    <a:pt x="8119" y="7046"/>
                  </a:cubicBezTo>
                  <a:cubicBezTo>
                    <a:pt x="8154" y="6722"/>
                    <a:pt x="8154" y="6380"/>
                    <a:pt x="8154" y="6025"/>
                  </a:cubicBezTo>
                  <a:cubicBezTo>
                    <a:pt x="8154" y="5748"/>
                    <a:pt x="8134" y="5472"/>
                    <a:pt x="8103" y="5210"/>
                  </a:cubicBezTo>
                  <a:cubicBezTo>
                    <a:pt x="7713" y="5585"/>
                    <a:pt x="7226" y="5943"/>
                    <a:pt x="6805" y="6025"/>
                  </a:cubicBezTo>
                  <a:cubicBezTo>
                    <a:pt x="6730" y="6040"/>
                    <a:pt x="6660" y="6047"/>
                    <a:pt x="6594" y="6047"/>
                  </a:cubicBezTo>
                  <a:cubicBezTo>
                    <a:pt x="5808" y="6047"/>
                    <a:pt x="5711" y="5051"/>
                    <a:pt x="6610" y="5051"/>
                  </a:cubicBezTo>
                  <a:cubicBezTo>
                    <a:pt x="7129" y="5051"/>
                    <a:pt x="7550" y="4528"/>
                    <a:pt x="7811" y="4057"/>
                  </a:cubicBezTo>
                  <a:cubicBezTo>
                    <a:pt x="7616" y="3554"/>
                    <a:pt x="7374" y="3051"/>
                    <a:pt x="7062" y="2595"/>
                  </a:cubicBezTo>
                  <a:cubicBezTo>
                    <a:pt x="6617" y="3185"/>
                    <a:pt x="6198" y="3395"/>
                    <a:pt x="5895" y="3395"/>
                  </a:cubicBezTo>
                  <a:cubicBezTo>
                    <a:pt x="5436" y="3395"/>
                    <a:pt x="5244" y="2913"/>
                    <a:pt x="5636" y="2533"/>
                  </a:cubicBezTo>
                  <a:cubicBezTo>
                    <a:pt x="5893" y="2256"/>
                    <a:pt x="6108" y="1949"/>
                    <a:pt x="6267" y="1606"/>
                  </a:cubicBezTo>
                  <a:cubicBezTo>
                    <a:pt x="5683" y="974"/>
                    <a:pt x="5001" y="437"/>
                    <a:pt x="427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366425" y="2295025"/>
              <a:ext cx="9775" cy="257325"/>
            </a:xfrm>
            <a:custGeom>
              <a:rect b="b" l="l" r="r" t="t"/>
              <a:pathLst>
                <a:path extrusionOk="0" h="10293" w="391">
                  <a:moveTo>
                    <a:pt x="195" y="1"/>
                  </a:moveTo>
                  <a:cubicBezTo>
                    <a:pt x="82" y="1"/>
                    <a:pt x="0" y="83"/>
                    <a:pt x="0" y="196"/>
                  </a:cubicBezTo>
                  <a:lnTo>
                    <a:pt x="0" y="10098"/>
                  </a:lnTo>
                  <a:cubicBezTo>
                    <a:pt x="0" y="10215"/>
                    <a:pt x="82" y="10293"/>
                    <a:pt x="195" y="10293"/>
                  </a:cubicBezTo>
                  <a:cubicBezTo>
                    <a:pt x="308" y="10293"/>
                    <a:pt x="390" y="10215"/>
                    <a:pt x="390" y="10098"/>
                  </a:cubicBezTo>
                  <a:lnTo>
                    <a:pt x="390" y="196"/>
                  </a:lnTo>
                  <a:cubicBezTo>
                    <a:pt x="390" y="83"/>
                    <a:pt x="308" y="1"/>
                    <a:pt x="195"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337200" y="2421100"/>
              <a:ext cx="24775" cy="19700"/>
            </a:xfrm>
            <a:custGeom>
              <a:rect b="b" l="l" r="r" t="t"/>
              <a:pathLst>
                <a:path extrusionOk="0" h="788" w="991">
                  <a:moveTo>
                    <a:pt x="201" y="1"/>
                  </a:moveTo>
                  <a:cubicBezTo>
                    <a:pt x="188" y="1"/>
                    <a:pt x="174" y="3"/>
                    <a:pt x="160" y="8"/>
                  </a:cubicBezTo>
                  <a:cubicBezTo>
                    <a:pt x="113" y="24"/>
                    <a:pt x="63" y="40"/>
                    <a:pt x="32" y="86"/>
                  </a:cubicBezTo>
                  <a:cubicBezTo>
                    <a:pt x="0" y="137"/>
                    <a:pt x="0" y="184"/>
                    <a:pt x="0" y="234"/>
                  </a:cubicBezTo>
                  <a:cubicBezTo>
                    <a:pt x="16" y="281"/>
                    <a:pt x="47" y="332"/>
                    <a:pt x="98" y="363"/>
                  </a:cubicBezTo>
                  <a:lnTo>
                    <a:pt x="667" y="753"/>
                  </a:lnTo>
                  <a:cubicBezTo>
                    <a:pt x="698" y="768"/>
                    <a:pt x="745" y="788"/>
                    <a:pt x="780" y="788"/>
                  </a:cubicBezTo>
                  <a:cubicBezTo>
                    <a:pt x="862" y="788"/>
                    <a:pt x="940" y="721"/>
                    <a:pt x="975" y="640"/>
                  </a:cubicBezTo>
                  <a:cubicBezTo>
                    <a:pt x="990" y="558"/>
                    <a:pt x="959" y="476"/>
                    <a:pt x="893" y="429"/>
                  </a:cubicBezTo>
                  <a:lnTo>
                    <a:pt x="308" y="40"/>
                  </a:lnTo>
                  <a:cubicBezTo>
                    <a:pt x="272" y="17"/>
                    <a:pt x="237" y="1"/>
                    <a:pt x="201"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380650" y="2421100"/>
              <a:ext cx="24775" cy="19700"/>
            </a:xfrm>
            <a:custGeom>
              <a:rect b="b" l="l" r="r" t="t"/>
              <a:pathLst>
                <a:path extrusionOk="0" h="788" w="991">
                  <a:moveTo>
                    <a:pt x="787" y="1"/>
                  </a:moveTo>
                  <a:cubicBezTo>
                    <a:pt x="752" y="1"/>
                    <a:pt x="716" y="17"/>
                    <a:pt x="682" y="40"/>
                  </a:cubicBezTo>
                  <a:lnTo>
                    <a:pt x="98" y="429"/>
                  </a:lnTo>
                  <a:cubicBezTo>
                    <a:pt x="32" y="476"/>
                    <a:pt x="0" y="558"/>
                    <a:pt x="16" y="640"/>
                  </a:cubicBezTo>
                  <a:cubicBezTo>
                    <a:pt x="47" y="721"/>
                    <a:pt x="129" y="788"/>
                    <a:pt x="211" y="788"/>
                  </a:cubicBezTo>
                  <a:cubicBezTo>
                    <a:pt x="242" y="788"/>
                    <a:pt x="293" y="768"/>
                    <a:pt x="324" y="753"/>
                  </a:cubicBezTo>
                  <a:lnTo>
                    <a:pt x="893" y="363"/>
                  </a:lnTo>
                  <a:cubicBezTo>
                    <a:pt x="940" y="332"/>
                    <a:pt x="975" y="281"/>
                    <a:pt x="990" y="234"/>
                  </a:cubicBezTo>
                  <a:cubicBezTo>
                    <a:pt x="990" y="184"/>
                    <a:pt x="990" y="137"/>
                    <a:pt x="955" y="86"/>
                  </a:cubicBezTo>
                  <a:cubicBezTo>
                    <a:pt x="924" y="40"/>
                    <a:pt x="877" y="24"/>
                    <a:pt x="827" y="8"/>
                  </a:cubicBezTo>
                  <a:cubicBezTo>
                    <a:pt x="814" y="3"/>
                    <a:pt x="800" y="1"/>
                    <a:pt x="78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337200" y="2382325"/>
              <a:ext cx="24775" cy="19500"/>
            </a:xfrm>
            <a:custGeom>
              <a:rect b="b" l="l" r="r" t="t"/>
              <a:pathLst>
                <a:path extrusionOk="0" h="780" w="991">
                  <a:moveTo>
                    <a:pt x="160" y="1"/>
                  </a:moveTo>
                  <a:cubicBezTo>
                    <a:pt x="113" y="16"/>
                    <a:pt x="63" y="47"/>
                    <a:pt x="32" y="78"/>
                  </a:cubicBezTo>
                  <a:cubicBezTo>
                    <a:pt x="0" y="129"/>
                    <a:pt x="0" y="176"/>
                    <a:pt x="0" y="227"/>
                  </a:cubicBezTo>
                  <a:cubicBezTo>
                    <a:pt x="16" y="293"/>
                    <a:pt x="47" y="324"/>
                    <a:pt x="98" y="355"/>
                  </a:cubicBezTo>
                  <a:lnTo>
                    <a:pt x="667" y="745"/>
                  </a:lnTo>
                  <a:cubicBezTo>
                    <a:pt x="698" y="760"/>
                    <a:pt x="745" y="780"/>
                    <a:pt x="780" y="780"/>
                  </a:cubicBezTo>
                  <a:cubicBezTo>
                    <a:pt x="862" y="780"/>
                    <a:pt x="940" y="729"/>
                    <a:pt x="975" y="647"/>
                  </a:cubicBezTo>
                  <a:cubicBezTo>
                    <a:pt x="990" y="566"/>
                    <a:pt x="959" y="468"/>
                    <a:pt x="893" y="421"/>
                  </a:cubicBezTo>
                  <a:lnTo>
                    <a:pt x="308" y="32"/>
                  </a:lnTo>
                  <a:cubicBezTo>
                    <a:pt x="258" y="1"/>
                    <a:pt x="211" y="1"/>
                    <a:pt x="16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380650" y="2382325"/>
              <a:ext cx="24775" cy="19500"/>
            </a:xfrm>
            <a:custGeom>
              <a:rect b="b" l="l" r="r" t="t"/>
              <a:pathLst>
                <a:path extrusionOk="0" h="780" w="991">
                  <a:moveTo>
                    <a:pt x="827" y="1"/>
                  </a:moveTo>
                  <a:cubicBezTo>
                    <a:pt x="780" y="1"/>
                    <a:pt x="729" y="1"/>
                    <a:pt x="682" y="32"/>
                  </a:cubicBezTo>
                  <a:lnTo>
                    <a:pt x="98" y="421"/>
                  </a:lnTo>
                  <a:cubicBezTo>
                    <a:pt x="32" y="468"/>
                    <a:pt x="0" y="566"/>
                    <a:pt x="16" y="647"/>
                  </a:cubicBezTo>
                  <a:cubicBezTo>
                    <a:pt x="47" y="729"/>
                    <a:pt x="129" y="780"/>
                    <a:pt x="211" y="780"/>
                  </a:cubicBezTo>
                  <a:cubicBezTo>
                    <a:pt x="242" y="780"/>
                    <a:pt x="293" y="760"/>
                    <a:pt x="324" y="745"/>
                  </a:cubicBezTo>
                  <a:lnTo>
                    <a:pt x="893" y="355"/>
                  </a:lnTo>
                  <a:cubicBezTo>
                    <a:pt x="940" y="324"/>
                    <a:pt x="975" y="293"/>
                    <a:pt x="990" y="227"/>
                  </a:cubicBezTo>
                  <a:cubicBezTo>
                    <a:pt x="990" y="176"/>
                    <a:pt x="990" y="129"/>
                    <a:pt x="955" y="78"/>
                  </a:cubicBezTo>
                  <a:cubicBezTo>
                    <a:pt x="924" y="47"/>
                    <a:pt x="877" y="16"/>
                    <a:pt x="82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6"/>
          <p:cNvGrpSpPr/>
          <p:nvPr/>
        </p:nvGrpSpPr>
        <p:grpSpPr>
          <a:xfrm>
            <a:off x="5156644" y="536967"/>
            <a:ext cx="237873" cy="398964"/>
            <a:chOff x="269375" y="2251200"/>
            <a:chExt cx="203850" cy="301150"/>
          </a:xfrm>
        </p:grpSpPr>
        <p:sp>
          <p:nvSpPr>
            <p:cNvPr id="307" name="Google Shape;307;p16"/>
            <p:cNvSpPr/>
            <p:nvPr/>
          </p:nvSpPr>
          <p:spPr>
            <a:xfrm>
              <a:off x="269375" y="2251200"/>
              <a:ext cx="203850" cy="252450"/>
            </a:xfrm>
            <a:custGeom>
              <a:rect b="b" l="l" r="r" t="t"/>
              <a:pathLst>
                <a:path extrusionOk="0" h="10098" w="8154">
                  <a:moveTo>
                    <a:pt x="5254" y="3890"/>
                  </a:moveTo>
                  <a:cubicBezTo>
                    <a:pt x="5300" y="3890"/>
                    <a:pt x="5346" y="3897"/>
                    <a:pt x="5391" y="3913"/>
                  </a:cubicBezTo>
                  <a:cubicBezTo>
                    <a:pt x="5539" y="3979"/>
                    <a:pt x="5636" y="4123"/>
                    <a:pt x="5636" y="4271"/>
                  </a:cubicBezTo>
                  <a:cubicBezTo>
                    <a:pt x="5636" y="4497"/>
                    <a:pt x="5457" y="4661"/>
                    <a:pt x="5246" y="4661"/>
                  </a:cubicBezTo>
                  <a:cubicBezTo>
                    <a:pt x="5083" y="4661"/>
                    <a:pt x="4939" y="4564"/>
                    <a:pt x="4888" y="4431"/>
                  </a:cubicBezTo>
                  <a:cubicBezTo>
                    <a:pt x="4822" y="4287"/>
                    <a:pt x="4857" y="4108"/>
                    <a:pt x="4970" y="3995"/>
                  </a:cubicBezTo>
                  <a:cubicBezTo>
                    <a:pt x="5048" y="3927"/>
                    <a:pt x="5150" y="3890"/>
                    <a:pt x="5254" y="3890"/>
                  </a:cubicBezTo>
                  <a:close/>
                  <a:moveTo>
                    <a:pt x="2706" y="8166"/>
                  </a:moveTo>
                  <a:cubicBezTo>
                    <a:pt x="2757" y="8166"/>
                    <a:pt x="2808" y="8177"/>
                    <a:pt x="2858" y="8199"/>
                  </a:cubicBezTo>
                  <a:cubicBezTo>
                    <a:pt x="3006" y="8246"/>
                    <a:pt x="3103" y="8394"/>
                    <a:pt x="3103" y="8558"/>
                  </a:cubicBezTo>
                  <a:cubicBezTo>
                    <a:pt x="3103" y="8768"/>
                    <a:pt x="2924" y="8948"/>
                    <a:pt x="2713" y="8948"/>
                  </a:cubicBezTo>
                  <a:cubicBezTo>
                    <a:pt x="2565" y="8948"/>
                    <a:pt x="2421" y="8850"/>
                    <a:pt x="2355" y="8702"/>
                  </a:cubicBezTo>
                  <a:cubicBezTo>
                    <a:pt x="2289" y="8558"/>
                    <a:pt x="2324" y="8394"/>
                    <a:pt x="2437" y="8281"/>
                  </a:cubicBezTo>
                  <a:cubicBezTo>
                    <a:pt x="2511" y="8207"/>
                    <a:pt x="2608" y="8166"/>
                    <a:pt x="2706" y="8166"/>
                  </a:cubicBezTo>
                  <a:close/>
                  <a:moveTo>
                    <a:pt x="4272" y="0"/>
                  </a:moveTo>
                  <a:cubicBezTo>
                    <a:pt x="4272" y="0"/>
                    <a:pt x="4077" y="390"/>
                    <a:pt x="2713" y="974"/>
                  </a:cubicBezTo>
                  <a:cubicBezTo>
                    <a:pt x="2776" y="1949"/>
                    <a:pt x="3575" y="3118"/>
                    <a:pt x="2518" y="3118"/>
                  </a:cubicBezTo>
                  <a:cubicBezTo>
                    <a:pt x="1934" y="3118"/>
                    <a:pt x="1770" y="2225"/>
                    <a:pt x="1739" y="1493"/>
                  </a:cubicBezTo>
                  <a:cubicBezTo>
                    <a:pt x="1217" y="1882"/>
                    <a:pt x="796" y="2385"/>
                    <a:pt x="535" y="2985"/>
                  </a:cubicBezTo>
                  <a:cubicBezTo>
                    <a:pt x="749" y="3652"/>
                    <a:pt x="1170" y="4252"/>
                    <a:pt x="1739" y="4661"/>
                  </a:cubicBezTo>
                  <a:cubicBezTo>
                    <a:pt x="2462" y="5177"/>
                    <a:pt x="2317" y="5688"/>
                    <a:pt x="1764" y="5688"/>
                  </a:cubicBezTo>
                  <a:cubicBezTo>
                    <a:pt x="1360" y="5688"/>
                    <a:pt x="740" y="5416"/>
                    <a:pt x="83" y="4677"/>
                  </a:cubicBezTo>
                  <a:cubicBezTo>
                    <a:pt x="17" y="5129"/>
                    <a:pt x="1" y="5569"/>
                    <a:pt x="1" y="6025"/>
                  </a:cubicBezTo>
                  <a:lnTo>
                    <a:pt x="1" y="6543"/>
                  </a:lnTo>
                  <a:cubicBezTo>
                    <a:pt x="406" y="6851"/>
                    <a:pt x="862" y="7077"/>
                    <a:pt x="1349" y="7194"/>
                  </a:cubicBezTo>
                  <a:cubicBezTo>
                    <a:pt x="2094" y="7318"/>
                    <a:pt x="1976" y="8218"/>
                    <a:pt x="1094" y="8218"/>
                  </a:cubicBezTo>
                  <a:cubicBezTo>
                    <a:pt x="840" y="8218"/>
                    <a:pt x="523" y="8143"/>
                    <a:pt x="145" y="7954"/>
                  </a:cubicBezTo>
                  <a:lnTo>
                    <a:pt x="145" y="7954"/>
                  </a:lnTo>
                  <a:cubicBezTo>
                    <a:pt x="391" y="9318"/>
                    <a:pt x="909" y="10097"/>
                    <a:pt x="1739" y="10097"/>
                  </a:cubicBezTo>
                  <a:cubicBezTo>
                    <a:pt x="3493" y="10097"/>
                    <a:pt x="4077" y="9143"/>
                    <a:pt x="4077" y="9143"/>
                  </a:cubicBezTo>
                  <a:cubicBezTo>
                    <a:pt x="4077" y="9143"/>
                    <a:pt x="4662" y="10097"/>
                    <a:pt x="6416" y="10097"/>
                  </a:cubicBezTo>
                  <a:cubicBezTo>
                    <a:pt x="7179" y="10097"/>
                    <a:pt x="7698" y="9415"/>
                    <a:pt x="7959" y="8231"/>
                  </a:cubicBezTo>
                  <a:lnTo>
                    <a:pt x="7959" y="8231"/>
                  </a:lnTo>
                  <a:cubicBezTo>
                    <a:pt x="7660" y="8276"/>
                    <a:pt x="7397" y="8296"/>
                    <a:pt x="7167" y="8296"/>
                  </a:cubicBezTo>
                  <a:cubicBezTo>
                    <a:pt x="5427" y="8296"/>
                    <a:pt x="5577" y="7150"/>
                    <a:pt x="6198" y="7150"/>
                  </a:cubicBezTo>
                  <a:cubicBezTo>
                    <a:pt x="6266" y="7150"/>
                    <a:pt x="6339" y="7164"/>
                    <a:pt x="6416" y="7194"/>
                  </a:cubicBezTo>
                  <a:cubicBezTo>
                    <a:pt x="6572" y="7259"/>
                    <a:pt x="6751" y="7286"/>
                    <a:pt x="6942" y="7286"/>
                  </a:cubicBezTo>
                  <a:cubicBezTo>
                    <a:pt x="7325" y="7286"/>
                    <a:pt x="7751" y="7176"/>
                    <a:pt x="8119" y="7046"/>
                  </a:cubicBezTo>
                  <a:cubicBezTo>
                    <a:pt x="8154" y="6722"/>
                    <a:pt x="8154" y="6380"/>
                    <a:pt x="8154" y="6025"/>
                  </a:cubicBezTo>
                  <a:cubicBezTo>
                    <a:pt x="8154" y="5748"/>
                    <a:pt x="8134" y="5472"/>
                    <a:pt x="8103" y="5210"/>
                  </a:cubicBezTo>
                  <a:cubicBezTo>
                    <a:pt x="7713" y="5585"/>
                    <a:pt x="7226" y="5943"/>
                    <a:pt x="6805" y="6025"/>
                  </a:cubicBezTo>
                  <a:cubicBezTo>
                    <a:pt x="6730" y="6040"/>
                    <a:pt x="6660" y="6047"/>
                    <a:pt x="6594" y="6047"/>
                  </a:cubicBezTo>
                  <a:cubicBezTo>
                    <a:pt x="5808" y="6047"/>
                    <a:pt x="5711" y="5051"/>
                    <a:pt x="6610" y="5051"/>
                  </a:cubicBezTo>
                  <a:cubicBezTo>
                    <a:pt x="7129" y="5051"/>
                    <a:pt x="7550" y="4528"/>
                    <a:pt x="7811" y="4057"/>
                  </a:cubicBezTo>
                  <a:cubicBezTo>
                    <a:pt x="7616" y="3554"/>
                    <a:pt x="7374" y="3051"/>
                    <a:pt x="7062" y="2595"/>
                  </a:cubicBezTo>
                  <a:cubicBezTo>
                    <a:pt x="6617" y="3185"/>
                    <a:pt x="6198" y="3395"/>
                    <a:pt x="5895" y="3395"/>
                  </a:cubicBezTo>
                  <a:cubicBezTo>
                    <a:pt x="5436" y="3395"/>
                    <a:pt x="5244" y="2913"/>
                    <a:pt x="5636" y="2533"/>
                  </a:cubicBezTo>
                  <a:cubicBezTo>
                    <a:pt x="5893" y="2256"/>
                    <a:pt x="6108" y="1949"/>
                    <a:pt x="6267" y="1606"/>
                  </a:cubicBezTo>
                  <a:cubicBezTo>
                    <a:pt x="5683" y="974"/>
                    <a:pt x="5001" y="437"/>
                    <a:pt x="427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a:off x="366425" y="2295025"/>
              <a:ext cx="9775" cy="257325"/>
            </a:xfrm>
            <a:custGeom>
              <a:rect b="b" l="l" r="r" t="t"/>
              <a:pathLst>
                <a:path extrusionOk="0" h="10293" w="391">
                  <a:moveTo>
                    <a:pt x="195" y="1"/>
                  </a:moveTo>
                  <a:cubicBezTo>
                    <a:pt x="82" y="1"/>
                    <a:pt x="0" y="83"/>
                    <a:pt x="0" y="196"/>
                  </a:cubicBezTo>
                  <a:lnTo>
                    <a:pt x="0" y="10098"/>
                  </a:lnTo>
                  <a:cubicBezTo>
                    <a:pt x="0" y="10215"/>
                    <a:pt x="82" y="10293"/>
                    <a:pt x="195" y="10293"/>
                  </a:cubicBezTo>
                  <a:cubicBezTo>
                    <a:pt x="308" y="10293"/>
                    <a:pt x="390" y="10215"/>
                    <a:pt x="390" y="10098"/>
                  </a:cubicBezTo>
                  <a:lnTo>
                    <a:pt x="390" y="196"/>
                  </a:lnTo>
                  <a:cubicBezTo>
                    <a:pt x="390" y="83"/>
                    <a:pt x="308" y="1"/>
                    <a:pt x="195"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p:nvPr/>
          </p:nvSpPr>
          <p:spPr>
            <a:xfrm>
              <a:off x="337200" y="2421100"/>
              <a:ext cx="24775" cy="19700"/>
            </a:xfrm>
            <a:custGeom>
              <a:rect b="b" l="l" r="r" t="t"/>
              <a:pathLst>
                <a:path extrusionOk="0" h="788" w="991">
                  <a:moveTo>
                    <a:pt x="201" y="1"/>
                  </a:moveTo>
                  <a:cubicBezTo>
                    <a:pt x="188" y="1"/>
                    <a:pt x="174" y="3"/>
                    <a:pt x="160" y="8"/>
                  </a:cubicBezTo>
                  <a:cubicBezTo>
                    <a:pt x="113" y="24"/>
                    <a:pt x="63" y="40"/>
                    <a:pt x="32" y="86"/>
                  </a:cubicBezTo>
                  <a:cubicBezTo>
                    <a:pt x="0" y="137"/>
                    <a:pt x="0" y="184"/>
                    <a:pt x="0" y="234"/>
                  </a:cubicBezTo>
                  <a:cubicBezTo>
                    <a:pt x="16" y="281"/>
                    <a:pt x="47" y="332"/>
                    <a:pt x="98" y="363"/>
                  </a:cubicBezTo>
                  <a:lnTo>
                    <a:pt x="667" y="753"/>
                  </a:lnTo>
                  <a:cubicBezTo>
                    <a:pt x="698" y="768"/>
                    <a:pt x="745" y="788"/>
                    <a:pt x="780" y="788"/>
                  </a:cubicBezTo>
                  <a:cubicBezTo>
                    <a:pt x="862" y="788"/>
                    <a:pt x="940" y="721"/>
                    <a:pt x="975" y="640"/>
                  </a:cubicBezTo>
                  <a:cubicBezTo>
                    <a:pt x="990" y="558"/>
                    <a:pt x="959" y="476"/>
                    <a:pt x="893" y="429"/>
                  </a:cubicBezTo>
                  <a:lnTo>
                    <a:pt x="308" y="40"/>
                  </a:lnTo>
                  <a:cubicBezTo>
                    <a:pt x="272" y="17"/>
                    <a:pt x="237" y="1"/>
                    <a:pt x="201"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a:off x="380650" y="2421100"/>
              <a:ext cx="24775" cy="19700"/>
            </a:xfrm>
            <a:custGeom>
              <a:rect b="b" l="l" r="r" t="t"/>
              <a:pathLst>
                <a:path extrusionOk="0" h="788" w="991">
                  <a:moveTo>
                    <a:pt x="787" y="1"/>
                  </a:moveTo>
                  <a:cubicBezTo>
                    <a:pt x="752" y="1"/>
                    <a:pt x="716" y="17"/>
                    <a:pt x="682" y="40"/>
                  </a:cubicBezTo>
                  <a:lnTo>
                    <a:pt x="98" y="429"/>
                  </a:lnTo>
                  <a:cubicBezTo>
                    <a:pt x="32" y="476"/>
                    <a:pt x="0" y="558"/>
                    <a:pt x="16" y="640"/>
                  </a:cubicBezTo>
                  <a:cubicBezTo>
                    <a:pt x="47" y="721"/>
                    <a:pt x="129" y="788"/>
                    <a:pt x="211" y="788"/>
                  </a:cubicBezTo>
                  <a:cubicBezTo>
                    <a:pt x="242" y="788"/>
                    <a:pt x="293" y="768"/>
                    <a:pt x="324" y="753"/>
                  </a:cubicBezTo>
                  <a:lnTo>
                    <a:pt x="893" y="363"/>
                  </a:lnTo>
                  <a:cubicBezTo>
                    <a:pt x="940" y="332"/>
                    <a:pt x="975" y="281"/>
                    <a:pt x="990" y="234"/>
                  </a:cubicBezTo>
                  <a:cubicBezTo>
                    <a:pt x="990" y="184"/>
                    <a:pt x="990" y="137"/>
                    <a:pt x="955" y="86"/>
                  </a:cubicBezTo>
                  <a:cubicBezTo>
                    <a:pt x="924" y="40"/>
                    <a:pt x="877" y="24"/>
                    <a:pt x="827" y="8"/>
                  </a:cubicBezTo>
                  <a:cubicBezTo>
                    <a:pt x="814" y="3"/>
                    <a:pt x="800" y="1"/>
                    <a:pt x="78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6"/>
            <p:cNvSpPr/>
            <p:nvPr/>
          </p:nvSpPr>
          <p:spPr>
            <a:xfrm>
              <a:off x="337200" y="2382325"/>
              <a:ext cx="24775" cy="19500"/>
            </a:xfrm>
            <a:custGeom>
              <a:rect b="b" l="l" r="r" t="t"/>
              <a:pathLst>
                <a:path extrusionOk="0" h="780" w="991">
                  <a:moveTo>
                    <a:pt x="160" y="1"/>
                  </a:moveTo>
                  <a:cubicBezTo>
                    <a:pt x="113" y="16"/>
                    <a:pt x="63" y="47"/>
                    <a:pt x="32" y="78"/>
                  </a:cubicBezTo>
                  <a:cubicBezTo>
                    <a:pt x="0" y="129"/>
                    <a:pt x="0" y="176"/>
                    <a:pt x="0" y="227"/>
                  </a:cubicBezTo>
                  <a:cubicBezTo>
                    <a:pt x="16" y="293"/>
                    <a:pt x="47" y="324"/>
                    <a:pt x="98" y="355"/>
                  </a:cubicBezTo>
                  <a:lnTo>
                    <a:pt x="667" y="745"/>
                  </a:lnTo>
                  <a:cubicBezTo>
                    <a:pt x="698" y="760"/>
                    <a:pt x="745" y="780"/>
                    <a:pt x="780" y="780"/>
                  </a:cubicBezTo>
                  <a:cubicBezTo>
                    <a:pt x="862" y="780"/>
                    <a:pt x="940" y="729"/>
                    <a:pt x="975" y="647"/>
                  </a:cubicBezTo>
                  <a:cubicBezTo>
                    <a:pt x="990" y="566"/>
                    <a:pt x="959" y="468"/>
                    <a:pt x="893" y="421"/>
                  </a:cubicBezTo>
                  <a:lnTo>
                    <a:pt x="308" y="32"/>
                  </a:lnTo>
                  <a:cubicBezTo>
                    <a:pt x="258" y="1"/>
                    <a:pt x="211" y="1"/>
                    <a:pt x="16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p:nvPr/>
          </p:nvSpPr>
          <p:spPr>
            <a:xfrm>
              <a:off x="380650" y="2382325"/>
              <a:ext cx="24775" cy="19500"/>
            </a:xfrm>
            <a:custGeom>
              <a:rect b="b" l="l" r="r" t="t"/>
              <a:pathLst>
                <a:path extrusionOk="0" h="780" w="991">
                  <a:moveTo>
                    <a:pt x="827" y="1"/>
                  </a:moveTo>
                  <a:cubicBezTo>
                    <a:pt x="780" y="1"/>
                    <a:pt x="729" y="1"/>
                    <a:pt x="682" y="32"/>
                  </a:cubicBezTo>
                  <a:lnTo>
                    <a:pt x="98" y="421"/>
                  </a:lnTo>
                  <a:cubicBezTo>
                    <a:pt x="32" y="468"/>
                    <a:pt x="0" y="566"/>
                    <a:pt x="16" y="647"/>
                  </a:cubicBezTo>
                  <a:cubicBezTo>
                    <a:pt x="47" y="729"/>
                    <a:pt x="129" y="780"/>
                    <a:pt x="211" y="780"/>
                  </a:cubicBezTo>
                  <a:cubicBezTo>
                    <a:pt x="242" y="780"/>
                    <a:pt x="293" y="760"/>
                    <a:pt x="324" y="745"/>
                  </a:cubicBezTo>
                  <a:lnTo>
                    <a:pt x="893" y="355"/>
                  </a:lnTo>
                  <a:cubicBezTo>
                    <a:pt x="940" y="324"/>
                    <a:pt x="975" y="293"/>
                    <a:pt x="990" y="227"/>
                  </a:cubicBezTo>
                  <a:cubicBezTo>
                    <a:pt x="990" y="176"/>
                    <a:pt x="990" y="129"/>
                    <a:pt x="955" y="78"/>
                  </a:cubicBezTo>
                  <a:cubicBezTo>
                    <a:pt x="924" y="47"/>
                    <a:pt x="877" y="16"/>
                    <a:pt x="82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16"/>
          <p:cNvSpPr txBox="1"/>
          <p:nvPr/>
        </p:nvSpPr>
        <p:spPr>
          <a:xfrm>
            <a:off x="2028888" y="4488400"/>
            <a:ext cx="50862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Catamaran"/>
                <a:ea typeface="Catamaran"/>
                <a:cs typeface="Catamaran"/>
                <a:sym typeface="Catamaran"/>
              </a:rPr>
              <a:t>Forest area as a percentage of total land area, 2015-2020</a:t>
            </a:r>
            <a:endParaRPr>
              <a:solidFill>
                <a:schemeClr val="accent2"/>
              </a:solidFill>
              <a:latin typeface="Catamaran"/>
              <a:ea typeface="Catamaran"/>
              <a:cs typeface="Catamaran"/>
              <a:sym typeface="Catamaran"/>
            </a:endParaRPr>
          </a:p>
        </p:txBody>
      </p:sp>
      <p:pic>
        <p:nvPicPr>
          <p:cNvPr id="314" name="Google Shape;314;p16"/>
          <p:cNvPicPr preferRelativeResize="0"/>
          <p:nvPr/>
        </p:nvPicPr>
        <p:blipFill>
          <a:blip r:embed="rId3">
            <a:alphaModFix/>
          </a:blip>
          <a:stretch>
            <a:fillRect/>
          </a:stretch>
        </p:blipFill>
        <p:spPr>
          <a:xfrm>
            <a:off x="2717399" y="1469238"/>
            <a:ext cx="3709199" cy="3019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7"/>
          <p:cNvSpPr txBox="1"/>
          <p:nvPr>
            <p:ph type="title"/>
          </p:nvPr>
        </p:nvSpPr>
        <p:spPr>
          <a:xfrm>
            <a:off x="720000" y="4501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a:t>
            </a:r>
            <a:endParaRPr/>
          </a:p>
        </p:txBody>
      </p:sp>
      <p:sp>
        <p:nvSpPr>
          <p:cNvPr id="320" name="Google Shape;320;p17"/>
          <p:cNvSpPr/>
          <p:nvPr/>
        </p:nvSpPr>
        <p:spPr>
          <a:xfrm flipH="1">
            <a:off x="5414100" y="3086925"/>
            <a:ext cx="3300000" cy="543600"/>
          </a:xfrm>
          <a:prstGeom prst="roundRect">
            <a:avLst>
              <a:gd fmla="val 16667" name="adj"/>
            </a:avLst>
          </a:prstGeom>
          <a:solidFill>
            <a:srgbClr val="B5C267">
              <a:alpha val="1556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Chau Philomene One"/>
                <a:ea typeface="Chau Philomene One"/>
                <a:cs typeface="Chau Philomene One"/>
                <a:sym typeface="Chau Philomene One"/>
              </a:rPr>
              <a:t>+39 06570 53055</a:t>
            </a:r>
            <a:endParaRPr/>
          </a:p>
        </p:txBody>
      </p:sp>
      <p:grpSp>
        <p:nvGrpSpPr>
          <p:cNvPr id="321" name="Google Shape;321;p17"/>
          <p:cNvGrpSpPr/>
          <p:nvPr/>
        </p:nvGrpSpPr>
        <p:grpSpPr>
          <a:xfrm>
            <a:off x="4562440" y="3108326"/>
            <a:ext cx="475709" cy="500809"/>
            <a:chOff x="2302400" y="1575625"/>
            <a:chExt cx="286175" cy="301275"/>
          </a:xfrm>
        </p:grpSpPr>
        <p:sp>
          <p:nvSpPr>
            <p:cNvPr id="322" name="Google Shape;322;p17"/>
            <p:cNvSpPr/>
            <p:nvPr/>
          </p:nvSpPr>
          <p:spPr>
            <a:xfrm>
              <a:off x="2396900" y="1575625"/>
              <a:ext cx="97450" cy="194500"/>
            </a:xfrm>
            <a:custGeom>
              <a:rect b="b" l="l" r="r" t="t"/>
              <a:pathLst>
                <a:path extrusionOk="0" h="7780" w="3898">
                  <a:moveTo>
                    <a:pt x="1949" y="1"/>
                  </a:moveTo>
                  <a:cubicBezTo>
                    <a:pt x="1949" y="1"/>
                    <a:pt x="1754" y="585"/>
                    <a:pt x="975" y="1170"/>
                  </a:cubicBezTo>
                  <a:cubicBezTo>
                    <a:pt x="277" y="1692"/>
                    <a:pt x="1" y="2339"/>
                    <a:pt x="1" y="4077"/>
                  </a:cubicBezTo>
                  <a:cubicBezTo>
                    <a:pt x="1" y="6415"/>
                    <a:pt x="196" y="7779"/>
                    <a:pt x="1949" y="7779"/>
                  </a:cubicBezTo>
                  <a:cubicBezTo>
                    <a:pt x="3703" y="7779"/>
                    <a:pt x="3898" y="6415"/>
                    <a:pt x="3898" y="4077"/>
                  </a:cubicBezTo>
                  <a:cubicBezTo>
                    <a:pt x="3898" y="2339"/>
                    <a:pt x="3625" y="1692"/>
                    <a:pt x="2923" y="1170"/>
                  </a:cubicBezTo>
                  <a:cubicBezTo>
                    <a:pt x="2144" y="585"/>
                    <a:pt x="1949" y="1"/>
                    <a:pt x="1949" y="1"/>
                  </a:cubicBezTo>
                  <a:close/>
                </a:path>
              </a:pathLst>
            </a:custGeom>
            <a:solidFill>
              <a:srgbClr val="828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a:off x="2302400" y="1686125"/>
              <a:ext cx="126200" cy="81250"/>
            </a:xfrm>
            <a:custGeom>
              <a:rect b="b" l="l" r="r" t="t"/>
              <a:pathLst>
                <a:path extrusionOk="0" h="3250" w="5048">
                  <a:moveTo>
                    <a:pt x="2146" y="1"/>
                  </a:moveTo>
                  <a:cubicBezTo>
                    <a:pt x="1903" y="1"/>
                    <a:pt x="1658" y="57"/>
                    <a:pt x="1314" y="129"/>
                  </a:cubicBezTo>
                  <a:cubicBezTo>
                    <a:pt x="1094" y="174"/>
                    <a:pt x="900" y="192"/>
                    <a:pt x="734" y="192"/>
                  </a:cubicBezTo>
                  <a:cubicBezTo>
                    <a:pt x="252" y="192"/>
                    <a:pt x="2" y="47"/>
                    <a:pt x="0" y="47"/>
                  </a:cubicBezTo>
                  <a:lnTo>
                    <a:pt x="0" y="47"/>
                  </a:lnTo>
                  <a:cubicBezTo>
                    <a:pt x="2" y="48"/>
                    <a:pt x="453" y="309"/>
                    <a:pt x="729" y="1134"/>
                  </a:cubicBezTo>
                  <a:cubicBezTo>
                    <a:pt x="1006" y="1980"/>
                    <a:pt x="1053" y="2225"/>
                    <a:pt x="2191" y="2888"/>
                  </a:cubicBezTo>
                  <a:cubicBezTo>
                    <a:pt x="2669" y="3162"/>
                    <a:pt x="3172" y="3250"/>
                    <a:pt x="3620" y="3250"/>
                  </a:cubicBezTo>
                  <a:cubicBezTo>
                    <a:pt x="4421" y="3250"/>
                    <a:pt x="5047" y="2970"/>
                    <a:pt x="5047" y="2970"/>
                  </a:cubicBezTo>
                  <a:cubicBezTo>
                    <a:pt x="5047" y="2970"/>
                    <a:pt x="4872" y="1298"/>
                    <a:pt x="3555" y="518"/>
                  </a:cubicBezTo>
                  <a:cubicBezTo>
                    <a:pt x="2871" y="128"/>
                    <a:pt x="2511" y="1"/>
                    <a:pt x="2146" y="1"/>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2319450" y="1768875"/>
              <a:ext cx="117725" cy="78450"/>
            </a:xfrm>
            <a:custGeom>
              <a:rect b="b" l="l" r="r" t="t"/>
              <a:pathLst>
                <a:path extrusionOk="0" h="3138" w="4709">
                  <a:moveTo>
                    <a:pt x="3222" y="0"/>
                  </a:moveTo>
                  <a:cubicBezTo>
                    <a:pt x="2767" y="0"/>
                    <a:pt x="2275" y="79"/>
                    <a:pt x="1852" y="326"/>
                  </a:cubicBezTo>
                  <a:cubicBezTo>
                    <a:pt x="827" y="911"/>
                    <a:pt x="760" y="1172"/>
                    <a:pt x="550" y="1967"/>
                  </a:cubicBezTo>
                  <a:cubicBezTo>
                    <a:pt x="340" y="2762"/>
                    <a:pt x="0" y="2957"/>
                    <a:pt x="0" y="2957"/>
                  </a:cubicBezTo>
                  <a:cubicBezTo>
                    <a:pt x="0" y="2957"/>
                    <a:pt x="143" y="2874"/>
                    <a:pt x="461" y="2874"/>
                  </a:cubicBezTo>
                  <a:cubicBezTo>
                    <a:pt x="633" y="2874"/>
                    <a:pt x="856" y="2898"/>
                    <a:pt x="1135" y="2972"/>
                  </a:cubicBezTo>
                  <a:cubicBezTo>
                    <a:pt x="1473" y="3070"/>
                    <a:pt x="1715" y="3138"/>
                    <a:pt x="1959" y="3138"/>
                  </a:cubicBezTo>
                  <a:cubicBezTo>
                    <a:pt x="2287" y="3138"/>
                    <a:pt x="2619" y="3015"/>
                    <a:pt x="3196" y="2680"/>
                  </a:cubicBezTo>
                  <a:cubicBezTo>
                    <a:pt x="4385" y="1998"/>
                    <a:pt x="4708" y="244"/>
                    <a:pt x="4708" y="244"/>
                  </a:cubicBezTo>
                  <a:cubicBezTo>
                    <a:pt x="4708" y="244"/>
                    <a:pt x="4022" y="0"/>
                    <a:pt x="322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2462275" y="1686125"/>
              <a:ext cx="126300" cy="81250"/>
            </a:xfrm>
            <a:custGeom>
              <a:rect b="b" l="l" r="r" t="t"/>
              <a:pathLst>
                <a:path extrusionOk="0" h="3250" w="5052">
                  <a:moveTo>
                    <a:pt x="2920" y="1"/>
                  </a:moveTo>
                  <a:cubicBezTo>
                    <a:pt x="2554" y="1"/>
                    <a:pt x="2194" y="128"/>
                    <a:pt x="1513" y="518"/>
                  </a:cubicBezTo>
                  <a:cubicBezTo>
                    <a:pt x="195" y="1298"/>
                    <a:pt x="1" y="2970"/>
                    <a:pt x="1" y="2970"/>
                  </a:cubicBezTo>
                  <a:cubicBezTo>
                    <a:pt x="1" y="2970"/>
                    <a:pt x="635" y="3250"/>
                    <a:pt x="1441" y="3250"/>
                  </a:cubicBezTo>
                  <a:cubicBezTo>
                    <a:pt x="1893" y="3250"/>
                    <a:pt x="2398" y="3162"/>
                    <a:pt x="2877" y="2888"/>
                  </a:cubicBezTo>
                  <a:cubicBezTo>
                    <a:pt x="4011" y="2225"/>
                    <a:pt x="4061" y="1980"/>
                    <a:pt x="4338" y="1134"/>
                  </a:cubicBezTo>
                  <a:cubicBezTo>
                    <a:pt x="4614" y="309"/>
                    <a:pt x="5050" y="48"/>
                    <a:pt x="5051" y="47"/>
                  </a:cubicBezTo>
                  <a:lnTo>
                    <a:pt x="5051" y="47"/>
                  </a:lnTo>
                  <a:cubicBezTo>
                    <a:pt x="5050" y="47"/>
                    <a:pt x="4808" y="192"/>
                    <a:pt x="4330" y="192"/>
                  </a:cubicBezTo>
                  <a:cubicBezTo>
                    <a:pt x="4166" y="192"/>
                    <a:pt x="3974" y="174"/>
                    <a:pt x="3753" y="129"/>
                  </a:cubicBezTo>
                  <a:cubicBezTo>
                    <a:pt x="3409" y="57"/>
                    <a:pt x="3164" y="1"/>
                    <a:pt x="2920" y="1"/>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2454200" y="1768875"/>
              <a:ext cx="117700" cy="78525"/>
            </a:xfrm>
            <a:custGeom>
              <a:rect b="b" l="l" r="r" t="t"/>
              <a:pathLst>
                <a:path extrusionOk="0" h="3141" w="4708">
                  <a:moveTo>
                    <a:pt x="1487" y="0"/>
                  </a:moveTo>
                  <a:cubicBezTo>
                    <a:pt x="686" y="0"/>
                    <a:pt x="0" y="244"/>
                    <a:pt x="0" y="244"/>
                  </a:cubicBezTo>
                  <a:cubicBezTo>
                    <a:pt x="0" y="244"/>
                    <a:pt x="324" y="1998"/>
                    <a:pt x="1508" y="2680"/>
                  </a:cubicBezTo>
                  <a:cubicBezTo>
                    <a:pt x="2095" y="3019"/>
                    <a:pt x="2427" y="3141"/>
                    <a:pt x="2759" y="3141"/>
                  </a:cubicBezTo>
                  <a:cubicBezTo>
                    <a:pt x="2999" y="3141"/>
                    <a:pt x="3239" y="3078"/>
                    <a:pt x="3574" y="2988"/>
                  </a:cubicBezTo>
                  <a:cubicBezTo>
                    <a:pt x="3866" y="2905"/>
                    <a:pt x="4096" y="2878"/>
                    <a:pt x="4271" y="2878"/>
                  </a:cubicBezTo>
                  <a:cubicBezTo>
                    <a:pt x="4572" y="2878"/>
                    <a:pt x="4708" y="2957"/>
                    <a:pt x="4708" y="2957"/>
                  </a:cubicBezTo>
                  <a:cubicBezTo>
                    <a:pt x="4708" y="2957"/>
                    <a:pt x="4369" y="2762"/>
                    <a:pt x="4158" y="1967"/>
                  </a:cubicBezTo>
                  <a:cubicBezTo>
                    <a:pt x="3944" y="1172"/>
                    <a:pt x="3882" y="911"/>
                    <a:pt x="2857" y="326"/>
                  </a:cubicBezTo>
                  <a:cubicBezTo>
                    <a:pt x="2433" y="79"/>
                    <a:pt x="1941" y="0"/>
                    <a:pt x="1487"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a:off x="2330750" y="1609725"/>
              <a:ext cx="229850" cy="267175"/>
            </a:xfrm>
            <a:custGeom>
              <a:rect b="b" l="l" r="r" t="t"/>
              <a:pathLst>
                <a:path extrusionOk="0" h="10687" w="9194">
                  <a:moveTo>
                    <a:pt x="4595" y="1"/>
                  </a:moveTo>
                  <a:cubicBezTo>
                    <a:pt x="4482" y="1"/>
                    <a:pt x="4400" y="83"/>
                    <a:pt x="4400" y="196"/>
                  </a:cubicBezTo>
                  <a:lnTo>
                    <a:pt x="4400" y="2308"/>
                  </a:lnTo>
                  <a:lnTo>
                    <a:pt x="3753" y="1790"/>
                  </a:lnTo>
                  <a:cubicBezTo>
                    <a:pt x="3712" y="1762"/>
                    <a:pt x="3668" y="1748"/>
                    <a:pt x="3627" y="1748"/>
                  </a:cubicBezTo>
                  <a:cubicBezTo>
                    <a:pt x="3569" y="1748"/>
                    <a:pt x="3515" y="1773"/>
                    <a:pt x="3477" y="1821"/>
                  </a:cubicBezTo>
                  <a:cubicBezTo>
                    <a:pt x="3410" y="1903"/>
                    <a:pt x="3410" y="2031"/>
                    <a:pt x="3508" y="2097"/>
                  </a:cubicBezTo>
                  <a:lnTo>
                    <a:pt x="4400" y="2811"/>
                  </a:lnTo>
                  <a:lnTo>
                    <a:pt x="4400" y="3672"/>
                  </a:lnTo>
                  <a:lnTo>
                    <a:pt x="3753" y="3153"/>
                  </a:lnTo>
                  <a:cubicBezTo>
                    <a:pt x="3712" y="3126"/>
                    <a:pt x="3668" y="3112"/>
                    <a:pt x="3627" y="3112"/>
                  </a:cubicBezTo>
                  <a:cubicBezTo>
                    <a:pt x="3569" y="3112"/>
                    <a:pt x="3515" y="3137"/>
                    <a:pt x="3477" y="3185"/>
                  </a:cubicBezTo>
                  <a:cubicBezTo>
                    <a:pt x="3410" y="3266"/>
                    <a:pt x="3410" y="3380"/>
                    <a:pt x="3508" y="3461"/>
                  </a:cubicBezTo>
                  <a:lnTo>
                    <a:pt x="4400" y="4175"/>
                  </a:lnTo>
                  <a:lnTo>
                    <a:pt x="4400" y="6076"/>
                  </a:lnTo>
                  <a:lnTo>
                    <a:pt x="2389" y="4923"/>
                  </a:lnTo>
                  <a:lnTo>
                    <a:pt x="2031" y="4077"/>
                  </a:lnTo>
                  <a:cubicBezTo>
                    <a:pt x="2015" y="4030"/>
                    <a:pt x="1984" y="3995"/>
                    <a:pt x="1933" y="3980"/>
                  </a:cubicBezTo>
                  <a:cubicBezTo>
                    <a:pt x="1910" y="3964"/>
                    <a:pt x="1882" y="3956"/>
                    <a:pt x="1856" y="3956"/>
                  </a:cubicBezTo>
                  <a:cubicBezTo>
                    <a:pt x="1829" y="3956"/>
                    <a:pt x="1805" y="3964"/>
                    <a:pt x="1789" y="3980"/>
                  </a:cubicBezTo>
                  <a:cubicBezTo>
                    <a:pt x="1739" y="3995"/>
                    <a:pt x="1692" y="4030"/>
                    <a:pt x="1672" y="4077"/>
                  </a:cubicBezTo>
                  <a:cubicBezTo>
                    <a:pt x="1657" y="4128"/>
                    <a:pt x="1657" y="4190"/>
                    <a:pt x="1672" y="4241"/>
                  </a:cubicBezTo>
                  <a:lnTo>
                    <a:pt x="1836" y="4599"/>
                  </a:lnTo>
                  <a:lnTo>
                    <a:pt x="308" y="3722"/>
                  </a:lnTo>
                  <a:cubicBezTo>
                    <a:pt x="283" y="3706"/>
                    <a:pt x="251" y="3698"/>
                    <a:pt x="218" y="3698"/>
                  </a:cubicBezTo>
                  <a:cubicBezTo>
                    <a:pt x="152" y="3698"/>
                    <a:pt x="83" y="3730"/>
                    <a:pt x="51" y="3785"/>
                  </a:cubicBezTo>
                  <a:cubicBezTo>
                    <a:pt x="1" y="3882"/>
                    <a:pt x="36" y="3995"/>
                    <a:pt x="114" y="4061"/>
                  </a:cubicBezTo>
                  <a:lnTo>
                    <a:pt x="1641" y="4923"/>
                  </a:lnTo>
                  <a:lnTo>
                    <a:pt x="1251" y="4970"/>
                  </a:lnTo>
                  <a:cubicBezTo>
                    <a:pt x="1154" y="4989"/>
                    <a:pt x="1072" y="5067"/>
                    <a:pt x="1072" y="5184"/>
                  </a:cubicBezTo>
                  <a:cubicBezTo>
                    <a:pt x="1088" y="5281"/>
                    <a:pt x="1170" y="5359"/>
                    <a:pt x="1267" y="5359"/>
                  </a:cubicBezTo>
                  <a:lnTo>
                    <a:pt x="1302" y="5359"/>
                  </a:lnTo>
                  <a:lnTo>
                    <a:pt x="2195" y="5246"/>
                  </a:lnTo>
                  <a:lnTo>
                    <a:pt x="4205" y="6415"/>
                  </a:lnTo>
                  <a:lnTo>
                    <a:pt x="2374" y="7471"/>
                  </a:lnTo>
                  <a:lnTo>
                    <a:pt x="1462" y="7374"/>
                  </a:lnTo>
                  <a:cubicBezTo>
                    <a:pt x="1452" y="7372"/>
                    <a:pt x="1443" y="7372"/>
                    <a:pt x="1434" y="7372"/>
                  </a:cubicBezTo>
                  <a:cubicBezTo>
                    <a:pt x="1346" y="7372"/>
                    <a:pt x="1266" y="7436"/>
                    <a:pt x="1251" y="7538"/>
                  </a:cubicBezTo>
                  <a:cubicBezTo>
                    <a:pt x="1236" y="7651"/>
                    <a:pt x="1318" y="7733"/>
                    <a:pt x="1415" y="7748"/>
                  </a:cubicBezTo>
                  <a:lnTo>
                    <a:pt x="1805" y="7795"/>
                  </a:lnTo>
                  <a:lnTo>
                    <a:pt x="796" y="8379"/>
                  </a:lnTo>
                  <a:cubicBezTo>
                    <a:pt x="749" y="8415"/>
                    <a:pt x="718" y="8446"/>
                    <a:pt x="698" y="8496"/>
                  </a:cubicBezTo>
                  <a:cubicBezTo>
                    <a:pt x="683" y="8543"/>
                    <a:pt x="698" y="8609"/>
                    <a:pt x="718" y="8641"/>
                  </a:cubicBezTo>
                  <a:cubicBezTo>
                    <a:pt x="749" y="8691"/>
                    <a:pt x="796" y="8722"/>
                    <a:pt x="846" y="8738"/>
                  </a:cubicBezTo>
                  <a:cubicBezTo>
                    <a:pt x="860" y="8743"/>
                    <a:pt x="874" y="8744"/>
                    <a:pt x="888" y="8744"/>
                  </a:cubicBezTo>
                  <a:cubicBezTo>
                    <a:pt x="922" y="8744"/>
                    <a:pt x="957" y="8733"/>
                    <a:pt x="990" y="8722"/>
                  </a:cubicBezTo>
                  <a:lnTo>
                    <a:pt x="2000" y="8138"/>
                  </a:lnTo>
                  <a:lnTo>
                    <a:pt x="1852" y="8496"/>
                  </a:lnTo>
                  <a:cubicBezTo>
                    <a:pt x="1820" y="8543"/>
                    <a:pt x="1820" y="8594"/>
                    <a:pt x="1852" y="8641"/>
                  </a:cubicBezTo>
                  <a:cubicBezTo>
                    <a:pt x="1867" y="8691"/>
                    <a:pt x="1902" y="8722"/>
                    <a:pt x="1949" y="8754"/>
                  </a:cubicBezTo>
                  <a:cubicBezTo>
                    <a:pt x="1965" y="8754"/>
                    <a:pt x="2000" y="8769"/>
                    <a:pt x="2031" y="8769"/>
                  </a:cubicBezTo>
                  <a:cubicBezTo>
                    <a:pt x="2113" y="8769"/>
                    <a:pt x="2179" y="8722"/>
                    <a:pt x="2210" y="8641"/>
                  </a:cubicBezTo>
                  <a:lnTo>
                    <a:pt x="2569" y="7814"/>
                  </a:lnTo>
                  <a:lnTo>
                    <a:pt x="4400" y="6743"/>
                  </a:lnTo>
                  <a:lnTo>
                    <a:pt x="4400" y="10492"/>
                  </a:lnTo>
                  <a:cubicBezTo>
                    <a:pt x="4400" y="10605"/>
                    <a:pt x="4482" y="10687"/>
                    <a:pt x="4595" y="10687"/>
                  </a:cubicBezTo>
                  <a:cubicBezTo>
                    <a:pt x="4712" y="10687"/>
                    <a:pt x="4790" y="10605"/>
                    <a:pt x="4790" y="10492"/>
                  </a:cubicBezTo>
                  <a:lnTo>
                    <a:pt x="4790" y="6743"/>
                  </a:lnTo>
                  <a:lnTo>
                    <a:pt x="6626" y="7814"/>
                  </a:lnTo>
                  <a:lnTo>
                    <a:pt x="6984" y="8641"/>
                  </a:lnTo>
                  <a:cubicBezTo>
                    <a:pt x="7015" y="8722"/>
                    <a:pt x="7082" y="8769"/>
                    <a:pt x="7163" y="8769"/>
                  </a:cubicBezTo>
                  <a:cubicBezTo>
                    <a:pt x="7195" y="8769"/>
                    <a:pt x="7210" y="8754"/>
                    <a:pt x="7245" y="8754"/>
                  </a:cubicBezTo>
                  <a:cubicBezTo>
                    <a:pt x="7292" y="8722"/>
                    <a:pt x="7323" y="8691"/>
                    <a:pt x="7343" y="8641"/>
                  </a:cubicBezTo>
                  <a:cubicBezTo>
                    <a:pt x="7358" y="8594"/>
                    <a:pt x="7358" y="8543"/>
                    <a:pt x="7343" y="8496"/>
                  </a:cubicBezTo>
                  <a:lnTo>
                    <a:pt x="7195" y="8138"/>
                  </a:lnTo>
                  <a:lnTo>
                    <a:pt x="7195" y="8138"/>
                  </a:lnTo>
                  <a:lnTo>
                    <a:pt x="8200" y="8722"/>
                  </a:lnTo>
                  <a:cubicBezTo>
                    <a:pt x="8230" y="8737"/>
                    <a:pt x="8262" y="8744"/>
                    <a:pt x="8293" y="8744"/>
                  </a:cubicBezTo>
                  <a:cubicBezTo>
                    <a:pt x="8363" y="8744"/>
                    <a:pt x="8429" y="8708"/>
                    <a:pt x="8461" y="8641"/>
                  </a:cubicBezTo>
                  <a:cubicBezTo>
                    <a:pt x="8527" y="8559"/>
                    <a:pt x="8492" y="8430"/>
                    <a:pt x="8395" y="8379"/>
                  </a:cubicBezTo>
                  <a:lnTo>
                    <a:pt x="7389" y="7795"/>
                  </a:lnTo>
                  <a:lnTo>
                    <a:pt x="7764" y="7748"/>
                  </a:lnTo>
                  <a:cubicBezTo>
                    <a:pt x="7877" y="7733"/>
                    <a:pt x="7958" y="7651"/>
                    <a:pt x="7943" y="7538"/>
                  </a:cubicBezTo>
                  <a:cubicBezTo>
                    <a:pt x="7929" y="7436"/>
                    <a:pt x="7848" y="7372"/>
                    <a:pt x="7761" y="7372"/>
                  </a:cubicBezTo>
                  <a:cubicBezTo>
                    <a:pt x="7751" y="7372"/>
                    <a:pt x="7742" y="7372"/>
                    <a:pt x="7732" y="7374"/>
                  </a:cubicBezTo>
                  <a:lnTo>
                    <a:pt x="6820" y="7471"/>
                  </a:lnTo>
                  <a:lnTo>
                    <a:pt x="4985" y="6415"/>
                  </a:lnTo>
                  <a:lnTo>
                    <a:pt x="7000" y="5246"/>
                  </a:lnTo>
                  <a:lnTo>
                    <a:pt x="7892" y="5359"/>
                  </a:lnTo>
                  <a:lnTo>
                    <a:pt x="7908" y="5359"/>
                  </a:lnTo>
                  <a:cubicBezTo>
                    <a:pt x="8025" y="5359"/>
                    <a:pt x="8103" y="5281"/>
                    <a:pt x="8103" y="5184"/>
                  </a:cubicBezTo>
                  <a:cubicBezTo>
                    <a:pt x="8122" y="5086"/>
                    <a:pt x="8040" y="4989"/>
                    <a:pt x="7943" y="4970"/>
                  </a:cubicBezTo>
                  <a:lnTo>
                    <a:pt x="7553" y="4923"/>
                  </a:lnTo>
                  <a:lnTo>
                    <a:pt x="9061" y="4061"/>
                  </a:lnTo>
                  <a:cubicBezTo>
                    <a:pt x="9159" y="3995"/>
                    <a:pt x="9194" y="3882"/>
                    <a:pt x="9143" y="3785"/>
                  </a:cubicBezTo>
                  <a:cubicBezTo>
                    <a:pt x="9101" y="3723"/>
                    <a:pt x="9040" y="3694"/>
                    <a:pt x="8977" y="3694"/>
                  </a:cubicBezTo>
                  <a:cubicBezTo>
                    <a:pt x="8940" y="3694"/>
                    <a:pt x="8902" y="3704"/>
                    <a:pt x="8866" y="3722"/>
                  </a:cubicBezTo>
                  <a:lnTo>
                    <a:pt x="7358" y="4599"/>
                  </a:lnTo>
                  <a:lnTo>
                    <a:pt x="7502" y="4241"/>
                  </a:lnTo>
                  <a:cubicBezTo>
                    <a:pt x="7553" y="4143"/>
                    <a:pt x="7502" y="4030"/>
                    <a:pt x="7405" y="3980"/>
                  </a:cubicBezTo>
                  <a:cubicBezTo>
                    <a:pt x="7381" y="3972"/>
                    <a:pt x="7356" y="3968"/>
                    <a:pt x="7331" y="3968"/>
                  </a:cubicBezTo>
                  <a:cubicBezTo>
                    <a:pt x="7256" y="3968"/>
                    <a:pt x="7183" y="4004"/>
                    <a:pt x="7148" y="4077"/>
                  </a:cubicBezTo>
                  <a:lnTo>
                    <a:pt x="6805" y="4923"/>
                  </a:lnTo>
                  <a:lnTo>
                    <a:pt x="4790" y="6076"/>
                  </a:lnTo>
                  <a:lnTo>
                    <a:pt x="4790" y="4175"/>
                  </a:lnTo>
                  <a:lnTo>
                    <a:pt x="5686" y="3461"/>
                  </a:lnTo>
                  <a:cubicBezTo>
                    <a:pt x="5733" y="3430"/>
                    <a:pt x="5749" y="3380"/>
                    <a:pt x="5764" y="3333"/>
                  </a:cubicBezTo>
                  <a:cubicBezTo>
                    <a:pt x="5764" y="3266"/>
                    <a:pt x="5749" y="3216"/>
                    <a:pt x="5718" y="3185"/>
                  </a:cubicBezTo>
                  <a:cubicBezTo>
                    <a:pt x="5686" y="3138"/>
                    <a:pt x="5636" y="3118"/>
                    <a:pt x="5589" y="3103"/>
                  </a:cubicBezTo>
                  <a:cubicBezTo>
                    <a:pt x="5538" y="3103"/>
                    <a:pt x="5492" y="3118"/>
                    <a:pt x="5441" y="3153"/>
                  </a:cubicBezTo>
                  <a:lnTo>
                    <a:pt x="4790" y="3672"/>
                  </a:lnTo>
                  <a:lnTo>
                    <a:pt x="4790" y="2811"/>
                  </a:lnTo>
                  <a:lnTo>
                    <a:pt x="5686" y="2097"/>
                  </a:lnTo>
                  <a:cubicBezTo>
                    <a:pt x="5733" y="2066"/>
                    <a:pt x="5749" y="2016"/>
                    <a:pt x="5764" y="1969"/>
                  </a:cubicBezTo>
                  <a:cubicBezTo>
                    <a:pt x="5764" y="1918"/>
                    <a:pt x="5749" y="1852"/>
                    <a:pt x="5718" y="1821"/>
                  </a:cubicBezTo>
                  <a:cubicBezTo>
                    <a:pt x="5686" y="1790"/>
                    <a:pt x="5636" y="1754"/>
                    <a:pt x="5589" y="1754"/>
                  </a:cubicBezTo>
                  <a:cubicBezTo>
                    <a:pt x="5576" y="1750"/>
                    <a:pt x="5563" y="1748"/>
                    <a:pt x="5550" y="1748"/>
                  </a:cubicBezTo>
                  <a:cubicBezTo>
                    <a:pt x="5513" y="1748"/>
                    <a:pt x="5478" y="1764"/>
                    <a:pt x="5441" y="1790"/>
                  </a:cubicBezTo>
                  <a:lnTo>
                    <a:pt x="4790" y="2308"/>
                  </a:lnTo>
                  <a:lnTo>
                    <a:pt x="4790" y="196"/>
                  </a:lnTo>
                  <a:cubicBezTo>
                    <a:pt x="4790" y="83"/>
                    <a:pt x="4712" y="1"/>
                    <a:pt x="4595"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17"/>
          <p:cNvGrpSpPr/>
          <p:nvPr/>
        </p:nvGrpSpPr>
        <p:grpSpPr>
          <a:xfrm>
            <a:off x="4695318" y="3879746"/>
            <a:ext cx="209948" cy="500809"/>
            <a:chOff x="2329575" y="3680050"/>
            <a:chExt cx="126300" cy="301275"/>
          </a:xfrm>
        </p:grpSpPr>
        <p:sp>
          <p:nvSpPr>
            <p:cNvPr id="329" name="Google Shape;329;p17"/>
            <p:cNvSpPr/>
            <p:nvPr/>
          </p:nvSpPr>
          <p:spPr>
            <a:xfrm>
              <a:off x="2329575" y="3680050"/>
              <a:ext cx="126300" cy="281775"/>
            </a:xfrm>
            <a:custGeom>
              <a:rect b="b" l="l" r="r" t="t"/>
              <a:pathLst>
                <a:path extrusionOk="0" h="11271" w="5052">
                  <a:moveTo>
                    <a:pt x="2534" y="0"/>
                  </a:moveTo>
                  <a:cubicBezTo>
                    <a:pt x="2534" y="0"/>
                    <a:pt x="1" y="1170"/>
                    <a:pt x="1" y="4077"/>
                  </a:cubicBezTo>
                  <a:cubicBezTo>
                    <a:pt x="1" y="5394"/>
                    <a:pt x="519" y="6189"/>
                    <a:pt x="1170" y="6610"/>
                  </a:cubicBezTo>
                  <a:cubicBezTo>
                    <a:pt x="472" y="6918"/>
                    <a:pt x="16" y="7600"/>
                    <a:pt x="1" y="8364"/>
                  </a:cubicBezTo>
                  <a:cubicBezTo>
                    <a:pt x="1" y="10297"/>
                    <a:pt x="2534" y="11271"/>
                    <a:pt x="2534" y="11271"/>
                  </a:cubicBezTo>
                  <a:cubicBezTo>
                    <a:pt x="2534" y="11271"/>
                    <a:pt x="5051" y="10297"/>
                    <a:pt x="5051" y="8364"/>
                  </a:cubicBezTo>
                  <a:cubicBezTo>
                    <a:pt x="5032" y="7600"/>
                    <a:pt x="4580" y="6918"/>
                    <a:pt x="3882" y="6610"/>
                  </a:cubicBezTo>
                  <a:cubicBezTo>
                    <a:pt x="4529" y="6189"/>
                    <a:pt x="5051" y="5394"/>
                    <a:pt x="5051" y="4077"/>
                  </a:cubicBezTo>
                  <a:cubicBezTo>
                    <a:pt x="5051" y="1170"/>
                    <a:pt x="2534" y="0"/>
                    <a:pt x="2534"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2368175" y="3733625"/>
              <a:ext cx="49125" cy="247700"/>
            </a:xfrm>
            <a:custGeom>
              <a:rect b="b" l="l" r="r" t="t"/>
              <a:pathLst>
                <a:path extrusionOk="0" h="9908" w="1965">
                  <a:moveTo>
                    <a:pt x="990" y="1"/>
                  </a:moveTo>
                  <a:cubicBezTo>
                    <a:pt x="877" y="1"/>
                    <a:pt x="795" y="83"/>
                    <a:pt x="795" y="196"/>
                  </a:cubicBezTo>
                  <a:lnTo>
                    <a:pt x="795" y="1092"/>
                  </a:lnTo>
                  <a:lnTo>
                    <a:pt x="339" y="636"/>
                  </a:lnTo>
                  <a:cubicBezTo>
                    <a:pt x="298" y="603"/>
                    <a:pt x="249" y="586"/>
                    <a:pt x="201" y="586"/>
                  </a:cubicBezTo>
                  <a:cubicBezTo>
                    <a:pt x="152" y="586"/>
                    <a:pt x="103" y="603"/>
                    <a:pt x="62" y="636"/>
                  </a:cubicBezTo>
                  <a:cubicBezTo>
                    <a:pt x="0" y="718"/>
                    <a:pt x="0" y="831"/>
                    <a:pt x="62" y="913"/>
                  </a:cubicBezTo>
                  <a:lnTo>
                    <a:pt x="795" y="1626"/>
                  </a:lnTo>
                  <a:lnTo>
                    <a:pt x="795" y="2631"/>
                  </a:lnTo>
                  <a:lnTo>
                    <a:pt x="339" y="2195"/>
                  </a:lnTo>
                  <a:cubicBezTo>
                    <a:pt x="298" y="2154"/>
                    <a:pt x="249" y="2134"/>
                    <a:pt x="201" y="2134"/>
                  </a:cubicBezTo>
                  <a:cubicBezTo>
                    <a:pt x="152" y="2134"/>
                    <a:pt x="103" y="2154"/>
                    <a:pt x="62" y="2195"/>
                  </a:cubicBezTo>
                  <a:cubicBezTo>
                    <a:pt x="0" y="2277"/>
                    <a:pt x="0" y="2390"/>
                    <a:pt x="62" y="2472"/>
                  </a:cubicBezTo>
                  <a:lnTo>
                    <a:pt x="795" y="3185"/>
                  </a:lnTo>
                  <a:lnTo>
                    <a:pt x="795" y="4190"/>
                  </a:lnTo>
                  <a:lnTo>
                    <a:pt x="339" y="3754"/>
                  </a:lnTo>
                  <a:cubicBezTo>
                    <a:pt x="298" y="3713"/>
                    <a:pt x="249" y="3692"/>
                    <a:pt x="201" y="3692"/>
                  </a:cubicBezTo>
                  <a:cubicBezTo>
                    <a:pt x="152" y="3692"/>
                    <a:pt x="103" y="3713"/>
                    <a:pt x="62" y="3754"/>
                  </a:cubicBezTo>
                  <a:cubicBezTo>
                    <a:pt x="0" y="3820"/>
                    <a:pt x="0" y="3949"/>
                    <a:pt x="62" y="4030"/>
                  </a:cubicBezTo>
                  <a:lnTo>
                    <a:pt x="795" y="4744"/>
                  </a:lnTo>
                  <a:lnTo>
                    <a:pt x="795" y="5749"/>
                  </a:lnTo>
                  <a:lnTo>
                    <a:pt x="339" y="5297"/>
                  </a:lnTo>
                  <a:cubicBezTo>
                    <a:pt x="298" y="5264"/>
                    <a:pt x="249" y="5247"/>
                    <a:pt x="201" y="5247"/>
                  </a:cubicBezTo>
                  <a:cubicBezTo>
                    <a:pt x="152" y="5247"/>
                    <a:pt x="103" y="5264"/>
                    <a:pt x="62" y="5297"/>
                  </a:cubicBezTo>
                  <a:cubicBezTo>
                    <a:pt x="0" y="5379"/>
                    <a:pt x="0" y="5507"/>
                    <a:pt x="62" y="5574"/>
                  </a:cubicBezTo>
                  <a:lnTo>
                    <a:pt x="795" y="6302"/>
                  </a:lnTo>
                  <a:lnTo>
                    <a:pt x="795" y="7308"/>
                  </a:lnTo>
                  <a:lnTo>
                    <a:pt x="339" y="6856"/>
                  </a:lnTo>
                  <a:cubicBezTo>
                    <a:pt x="298" y="6823"/>
                    <a:pt x="249" y="6806"/>
                    <a:pt x="201" y="6806"/>
                  </a:cubicBezTo>
                  <a:cubicBezTo>
                    <a:pt x="152" y="6806"/>
                    <a:pt x="103" y="6823"/>
                    <a:pt x="62" y="6856"/>
                  </a:cubicBezTo>
                  <a:cubicBezTo>
                    <a:pt x="0" y="6938"/>
                    <a:pt x="0" y="7051"/>
                    <a:pt x="62" y="7132"/>
                  </a:cubicBezTo>
                  <a:lnTo>
                    <a:pt x="795" y="7846"/>
                  </a:lnTo>
                  <a:lnTo>
                    <a:pt x="795" y="9712"/>
                  </a:lnTo>
                  <a:cubicBezTo>
                    <a:pt x="795" y="9825"/>
                    <a:pt x="877" y="9907"/>
                    <a:pt x="990" y="9907"/>
                  </a:cubicBezTo>
                  <a:cubicBezTo>
                    <a:pt x="1087" y="9907"/>
                    <a:pt x="1185" y="9825"/>
                    <a:pt x="1185" y="9712"/>
                  </a:cubicBezTo>
                  <a:lnTo>
                    <a:pt x="1185" y="7846"/>
                  </a:lnTo>
                  <a:lnTo>
                    <a:pt x="1898" y="7132"/>
                  </a:lnTo>
                  <a:cubicBezTo>
                    <a:pt x="1964" y="7051"/>
                    <a:pt x="1964" y="6938"/>
                    <a:pt x="1898" y="6856"/>
                  </a:cubicBezTo>
                  <a:cubicBezTo>
                    <a:pt x="1857" y="6823"/>
                    <a:pt x="1808" y="6806"/>
                    <a:pt x="1760" y="6806"/>
                  </a:cubicBezTo>
                  <a:cubicBezTo>
                    <a:pt x="1711" y="6806"/>
                    <a:pt x="1662" y="6823"/>
                    <a:pt x="1621" y="6856"/>
                  </a:cubicBezTo>
                  <a:lnTo>
                    <a:pt x="1185" y="7308"/>
                  </a:lnTo>
                  <a:lnTo>
                    <a:pt x="1185" y="6302"/>
                  </a:lnTo>
                  <a:lnTo>
                    <a:pt x="1898" y="5574"/>
                  </a:lnTo>
                  <a:cubicBezTo>
                    <a:pt x="1964" y="5507"/>
                    <a:pt x="1964" y="5379"/>
                    <a:pt x="1898" y="5297"/>
                  </a:cubicBezTo>
                  <a:cubicBezTo>
                    <a:pt x="1857" y="5264"/>
                    <a:pt x="1808" y="5247"/>
                    <a:pt x="1760" y="5247"/>
                  </a:cubicBezTo>
                  <a:cubicBezTo>
                    <a:pt x="1711" y="5247"/>
                    <a:pt x="1662" y="5264"/>
                    <a:pt x="1621" y="5297"/>
                  </a:cubicBezTo>
                  <a:lnTo>
                    <a:pt x="1185" y="5749"/>
                  </a:lnTo>
                  <a:lnTo>
                    <a:pt x="1185" y="4744"/>
                  </a:lnTo>
                  <a:lnTo>
                    <a:pt x="1898" y="4030"/>
                  </a:lnTo>
                  <a:cubicBezTo>
                    <a:pt x="1964" y="3949"/>
                    <a:pt x="1964" y="3820"/>
                    <a:pt x="1898" y="3754"/>
                  </a:cubicBezTo>
                  <a:cubicBezTo>
                    <a:pt x="1857" y="3713"/>
                    <a:pt x="1808" y="3692"/>
                    <a:pt x="1760" y="3692"/>
                  </a:cubicBezTo>
                  <a:cubicBezTo>
                    <a:pt x="1711" y="3692"/>
                    <a:pt x="1662" y="3713"/>
                    <a:pt x="1621" y="3754"/>
                  </a:cubicBezTo>
                  <a:lnTo>
                    <a:pt x="1185" y="4190"/>
                  </a:lnTo>
                  <a:lnTo>
                    <a:pt x="1185" y="3185"/>
                  </a:lnTo>
                  <a:lnTo>
                    <a:pt x="1898" y="2472"/>
                  </a:lnTo>
                  <a:cubicBezTo>
                    <a:pt x="1964" y="2390"/>
                    <a:pt x="1964" y="2277"/>
                    <a:pt x="1898" y="2195"/>
                  </a:cubicBezTo>
                  <a:cubicBezTo>
                    <a:pt x="1857" y="2154"/>
                    <a:pt x="1808" y="2134"/>
                    <a:pt x="1760" y="2134"/>
                  </a:cubicBezTo>
                  <a:cubicBezTo>
                    <a:pt x="1711" y="2134"/>
                    <a:pt x="1662" y="2154"/>
                    <a:pt x="1621" y="2195"/>
                  </a:cubicBezTo>
                  <a:lnTo>
                    <a:pt x="1185" y="2631"/>
                  </a:lnTo>
                  <a:lnTo>
                    <a:pt x="1185" y="1626"/>
                  </a:lnTo>
                  <a:lnTo>
                    <a:pt x="1898" y="913"/>
                  </a:lnTo>
                  <a:cubicBezTo>
                    <a:pt x="1964" y="831"/>
                    <a:pt x="1964" y="718"/>
                    <a:pt x="1898" y="636"/>
                  </a:cubicBezTo>
                  <a:cubicBezTo>
                    <a:pt x="1857" y="603"/>
                    <a:pt x="1808" y="586"/>
                    <a:pt x="1760" y="586"/>
                  </a:cubicBezTo>
                  <a:cubicBezTo>
                    <a:pt x="1711" y="586"/>
                    <a:pt x="1662" y="603"/>
                    <a:pt x="1621" y="636"/>
                  </a:cubicBezTo>
                  <a:lnTo>
                    <a:pt x="1185" y="1092"/>
                  </a:lnTo>
                  <a:lnTo>
                    <a:pt x="1185" y="196"/>
                  </a:lnTo>
                  <a:cubicBezTo>
                    <a:pt x="1185" y="83"/>
                    <a:pt x="1087" y="1"/>
                    <a:pt x="99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17"/>
          <p:cNvGrpSpPr/>
          <p:nvPr/>
        </p:nvGrpSpPr>
        <p:grpSpPr>
          <a:xfrm>
            <a:off x="4549904" y="2108285"/>
            <a:ext cx="500643" cy="500809"/>
            <a:chOff x="244250" y="1575625"/>
            <a:chExt cx="301175" cy="301275"/>
          </a:xfrm>
        </p:grpSpPr>
        <p:sp>
          <p:nvSpPr>
            <p:cNvPr id="332" name="Google Shape;332;p17"/>
            <p:cNvSpPr/>
            <p:nvPr/>
          </p:nvSpPr>
          <p:spPr>
            <a:xfrm>
              <a:off x="389900" y="1750600"/>
              <a:ext cx="9775" cy="126300"/>
            </a:xfrm>
            <a:custGeom>
              <a:rect b="b" l="l" r="r" t="t"/>
              <a:pathLst>
                <a:path extrusionOk="0" h="5052" w="391">
                  <a:moveTo>
                    <a:pt x="196" y="1"/>
                  </a:moveTo>
                  <a:cubicBezTo>
                    <a:pt x="98" y="1"/>
                    <a:pt x="1" y="83"/>
                    <a:pt x="1" y="196"/>
                  </a:cubicBezTo>
                  <a:lnTo>
                    <a:pt x="1" y="4857"/>
                  </a:lnTo>
                  <a:cubicBezTo>
                    <a:pt x="1" y="4970"/>
                    <a:pt x="98" y="5052"/>
                    <a:pt x="196" y="5052"/>
                  </a:cubicBezTo>
                  <a:cubicBezTo>
                    <a:pt x="312" y="5052"/>
                    <a:pt x="390" y="4970"/>
                    <a:pt x="390" y="4857"/>
                  </a:cubicBezTo>
                  <a:lnTo>
                    <a:pt x="390" y="196"/>
                  </a:lnTo>
                  <a:cubicBezTo>
                    <a:pt x="390" y="83"/>
                    <a:pt x="312" y="1"/>
                    <a:pt x="196"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7"/>
            <p:cNvSpPr/>
            <p:nvPr/>
          </p:nvSpPr>
          <p:spPr>
            <a:xfrm>
              <a:off x="244250" y="1575625"/>
              <a:ext cx="301175" cy="194500"/>
            </a:xfrm>
            <a:custGeom>
              <a:rect b="b" l="l" r="r" t="t"/>
              <a:pathLst>
                <a:path extrusionOk="0" h="7780" w="12047">
                  <a:moveTo>
                    <a:pt x="3898" y="1"/>
                  </a:moveTo>
                  <a:cubicBezTo>
                    <a:pt x="2534" y="1"/>
                    <a:pt x="3313" y="1365"/>
                    <a:pt x="2339" y="1365"/>
                  </a:cubicBezTo>
                  <a:cubicBezTo>
                    <a:pt x="1364" y="1365"/>
                    <a:pt x="1364" y="1365"/>
                    <a:pt x="975" y="2144"/>
                  </a:cubicBezTo>
                  <a:cubicBezTo>
                    <a:pt x="585" y="2924"/>
                    <a:pt x="1" y="2924"/>
                    <a:pt x="1" y="3882"/>
                  </a:cubicBezTo>
                  <a:cubicBezTo>
                    <a:pt x="1" y="4857"/>
                    <a:pt x="390" y="4857"/>
                    <a:pt x="1559" y="5246"/>
                  </a:cubicBezTo>
                  <a:cubicBezTo>
                    <a:pt x="2728" y="5636"/>
                    <a:pt x="2923" y="6415"/>
                    <a:pt x="4092" y="6610"/>
                  </a:cubicBezTo>
                  <a:cubicBezTo>
                    <a:pt x="5242" y="6805"/>
                    <a:pt x="6022" y="7779"/>
                    <a:pt x="6022" y="7779"/>
                  </a:cubicBezTo>
                  <a:cubicBezTo>
                    <a:pt x="6022" y="7779"/>
                    <a:pt x="6801" y="6805"/>
                    <a:pt x="7970" y="6610"/>
                  </a:cubicBezTo>
                  <a:cubicBezTo>
                    <a:pt x="9139" y="6415"/>
                    <a:pt x="9334" y="5636"/>
                    <a:pt x="10503" y="5246"/>
                  </a:cubicBezTo>
                  <a:cubicBezTo>
                    <a:pt x="11657" y="4857"/>
                    <a:pt x="12046" y="4857"/>
                    <a:pt x="12046" y="3882"/>
                  </a:cubicBezTo>
                  <a:cubicBezTo>
                    <a:pt x="12046" y="2924"/>
                    <a:pt x="11462" y="2924"/>
                    <a:pt x="11088" y="2144"/>
                  </a:cubicBezTo>
                  <a:cubicBezTo>
                    <a:pt x="10698" y="1365"/>
                    <a:pt x="10698" y="1365"/>
                    <a:pt x="9724" y="1365"/>
                  </a:cubicBezTo>
                  <a:cubicBezTo>
                    <a:pt x="8749" y="1365"/>
                    <a:pt x="9529" y="1"/>
                    <a:pt x="8165" y="1"/>
                  </a:cubicBezTo>
                  <a:cubicBezTo>
                    <a:pt x="6022" y="1"/>
                    <a:pt x="7191" y="780"/>
                    <a:pt x="6022" y="780"/>
                  </a:cubicBezTo>
                  <a:cubicBezTo>
                    <a:pt x="4872" y="780"/>
                    <a:pt x="6022" y="1"/>
                    <a:pt x="3898" y="1"/>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7"/>
            <p:cNvSpPr/>
            <p:nvPr/>
          </p:nvSpPr>
          <p:spPr>
            <a:xfrm>
              <a:off x="307100" y="1634100"/>
              <a:ext cx="175375" cy="106700"/>
            </a:xfrm>
            <a:custGeom>
              <a:rect b="b" l="l" r="r" t="t"/>
              <a:pathLst>
                <a:path extrusionOk="0" h="4268" w="7015">
                  <a:moveTo>
                    <a:pt x="1958" y="1"/>
                  </a:moveTo>
                  <a:cubicBezTo>
                    <a:pt x="1910" y="1"/>
                    <a:pt x="1861" y="18"/>
                    <a:pt x="1820" y="51"/>
                  </a:cubicBezTo>
                  <a:cubicBezTo>
                    <a:pt x="1754" y="133"/>
                    <a:pt x="1754" y="246"/>
                    <a:pt x="1820" y="327"/>
                  </a:cubicBezTo>
                  <a:cubicBezTo>
                    <a:pt x="2471" y="994"/>
                    <a:pt x="2876" y="2178"/>
                    <a:pt x="3102" y="3055"/>
                  </a:cubicBezTo>
                  <a:cubicBezTo>
                    <a:pt x="2031" y="1851"/>
                    <a:pt x="327" y="1559"/>
                    <a:pt x="246" y="1559"/>
                  </a:cubicBezTo>
                  <a:cubicBezTo>
                    <a:pt x="232" y="1555"/>
                    <a:pt x="218" y="1553"/>
                    <a:pt x="204" y="1553"/>
                  </a:cubicBezTo>
                  <a:cubicBezTo>
                    <a:pt x="164" y="1553"/>
                    <a:pt x="123" y="1568"/>
                    <a:pt x="98" y="1594"/>
                  </a:cubicBezTo>
                  <a:cubicBezTo>
                    <a:pt x="51" y="1610"/>
                    <a:pt x="20" y="1656"/>
                    <a:pt x="20" y="1723"/>
                  </a:cubicBezTo>
                  <a:cubicBezTo>
                    <a:pt x="0" y="1773"/>
                    <a:pt x="20" y="1820"/>
                    <a:pt x="51" y="1871"/>
                  </a:cubicBezTo>
                  <a:cubicBezTo>
                    <a:pt x="82" y="1902"/>
                    <a:pt x="133" y="1933"/>
                    <a:pt x="179" y="1933"/>
                  </a:cubicBezTo>
                  <a:cubicBezTo>
                    <a:pt x="214" y="1933"/>
                    <a:pt x="2599" y="2323"/>
                    <a:pt x="3332" y="4143"/>
                  </a:cubicBezTo>
                  <a:cubicBezTo>
                    <a:pt x="3332" y="4158"/>
                    <a:pt x="3348" y="4158"/>
                    <a:pt x="3348" y="4158"/>
                  </a:cubicBezTo>
                  <a:lnTo>
                    <a:pt x="3348" y="4174"/>
                  </a:lnTo>
                  <a:cubicBezTo>
                    <a:pt x="3363" y="4189"/>
                    <a:pt x="3363" y="4209"/>
                    <a:pt x="3379" y="4209"/>
                  </a:cubicBezTo>
                  <a:cubicBezTo>
                    <a:pt x="3379" y="4224"/>
                    <a:pt x="3395" y="4224"/>
                    <a:pt x="3395" y="4224"/>
                  </a:cubicBezTo>
                  <a:cubicBezTo>
                    <a:pt x="3410" y="4240"/>
                    <a:pt x="3430" y="4240"/>
                    <a:pt x="3430" y="4256"/>
                  </a:cubicBezTo>
                  <a:lnTo>
                    <a:pt x="3461" y="4256"/>
                  </a:lnTo>
                  <a:cubicBezTo>
                    <a:pt x="3476" y="4263"/>
                    <a:pt x="3497" y="4267"/>
                    <a:pt x="3517" y="4267"/>
                  </a:cubicBezTo>
                  <a:cubicBezTo>
                    <a:pt x="3538" y="4267"/>
                    <a:pt x="3558" y="4263"/>
                    <a:pt x="3574" y="4256"/>
                  </a:cubicBezTo>
                  <a:lnTo>
                    <a:pt x="3605" y="4256"/>
                  </a:lnTo>
                  <a:cubicBezTo>
                    <a:pt x="3605" y="4240"/>
                    <a:pt x="3624" y="4240"/>
                    <a:pt x="3640" y="4224"/>
                  </a:cubicBezTo>
                  <a:lnTo>
                    <a:pt x="3656" y="4209"/>
                  </a:lnTo>
                  <a:cubicBezTo>
                    <a:pt x="3656" y="4209"/>
                    <a:pt x="3671" y="4189"/>
                    <a:pt x="3671" y="4174"/>
                  </a:cubicBezTo>
                  <a:cubicBezTo>
                    <a:pt x="3687" y="4174"/>
                    <a:pt x="3687" y="4174"/>
                    <a:pt x="3687" y="4158"/>
                  </a:cubicBezTo>
                  <a:lnTo>
                    <a:pt x="3687" y="4143"/>
                  </a:lnTo>
                  <a:cubicBezTo>
                    <a:pt x="4419" y="2338"/>
                    <a:pt x="6820" y="1933"/>
                    <a:pt x="6855" y="1933"/>
                  </a:cubicBezTo>
                  <a:cubicBezTo>
                    <a:pt x="6953" y="1917"/>
                    <a:pt x="7015" y="1820"/>
                    <a:pt x="6999" y="1723"/>
                  </a:cubicBezTo>
                  <a:cubicBezTo>
                    <a:pt x="6985" y="1620"/>
                    <a:pt x="6904" y="1557"/>
                    <a:pt x="6817" y="1557"/>
                  </a:cubicBezTo>
                  <a:cubicBezTo>
                    <a:pt x="6808" y="1557"/>
                    <a:pt x="6798" y="1557"/>
                    <a:pt x="6789" y="1559"/>
                  </a:cubicBezTo>
                  <a:cubicBezTo>
                    <a:pt x="6707" y="1559"/>
                    <a:pt x="4988" y="1851"/>
                    <a:pt x="3932" y="3055"/>
                  </a:cubicBezTo>
                  <a:cubicBezTo>
                    <a:pt x="4143" y="2178"/>
                    <a:pt x="4548" y="974"/>
                    <a:pt x="5214" y="327"/>
                  </a:cubicBezTo>
                  <a:cubicBezTo>
                    <a:pt x="5281" y="246"/>
                    <a:pt x="5281" y="133"/>
                    <a:pt x="5199" y="51"/>
                  </a:cubicBezTo>
                  <a:cubicBezTo>
                    <a:pt x="5166" y="18"/>
                    <a:pt x="5117" y="1"/>
                    <a:pt x="5068" y="1"/>
                  </a:cubicBezTo>
                  <a:cubicBezTo>
                    <a:pt x="5020" y="1"/>
                    <a:pt x="4971" y="18"/>
                    <a:pt x="4938" y="51"/>
                  </a:cubicBezTo>
                  <a:cubicBezTo>
                    <a:pt x="4174" y="815"/>
                    <a:pt x="3737" y="2163"/>
                    <a:pt x="3508" y="3086"/>
                  </a:cubicBezTo>
                  <a:cubicBezTo>
                    <a:pt x="3297" y="2163"/>
                    <a:pt x="2861" y="815"/>
                    <a:pt x="2097" y="51"/>
                  </a:cubicBezTo>
                  <a:cubicBezTo>
                    <a:pt x="2056" y="18"/>
                    <a:pt x="2007" y="1"/>
                    <a:pt x="1958"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17"/>
          <p:cNvSpPr txBox="1"/>
          <p:nvPr/>
        </p:nvSpPr>
        <p:spPr>
          <a:xfrm>
            <a:off x="500600" y="845825"/>
            <a:ext cx="7704000" cy="3744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en" sz="2200">
                <a:solidFill>
                  <a:schemeClr val="dk1"/>
                </a:solidFill>
                <a:latin typeface="Chau Philomene One"/>
                <a:ea typeface="Chau Philomene One"/>
                <a:cs typeface="Chau Philomene One"/>
                <a:sym typeface="Chau Philomene One"/>
              </a:rPr>
              <a:t>Points of Contact</a:t>
            </a:r>
            <a:endParaRPr sz="2200">
              <a:solidFill>
                <a:schemeClr val="dk1"/>
              </a:solidFill>
              <a:latin typeface="Chau Philomene One"/>
              <a:ea typeface="Chau Philomene One"/>
              <a:cs typeface="Chau Philomene One"/>
              <a:sym typeface="Chau Philomene One"/>
            </a:endParaRPr>
          </a:p>
        </p:txBody>
      </p:sp>
      <p:sp>
        <p:nvSpPr>
          <p:cNvPr id="336" name="Google Shape;336;p17"/>
          <p:cNvSpPr txBox="1"/>
          <p:nvPr/>
        </p:nvSpPr>
        <p:spPr>
          <a:xfrm>
            <a:off x="952788" y="3811524"/>
            <a:ext cx="3450300" cy="369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2"/>
                </a:solidFill>
                <a:latin typeface="Catamaran"/>
                <a:ea typeface="Catamaran"/>
                <a:cs typeface="Catamaran"/>
                <a:sym typeface="Catamaran"/>
              </a:rPr>
              <a:t>Programme Advisor: Dorian K. Navarro</a:t>
            </a:r>
            <a:endParaRPr>
              <a:solidFill>
                <a:schemeClr val="accent2"/>
              </a:solidFill>
              <a:latin typeface="Catamaran"/>
              <a:ea typeface="Catamaran"/>
              <a:cs typeface="Catamaran"/>
              <a:sym typeface="Catamaran"/>
            </a:endParaRPr>
          </a:p>
          <a:p>
            <a:pPr indent="0" lvl="0" marL="0" rtl="0" algn="r">
              <a:spcBef>
                <a:spcPts val="0"/>
              </a:spcBef>
              <a:spcAft>
                <a:spcPts val="0"/>
              </a:spcAft>
              <a:buNone/>
            </a:pPr>
            <a:r>
              <a:rPr lang="en">
                <a:solidFill>
                  <a:schemeClr val="accent2"/>
                </a:solidFill>
                <a:latin typeface="Catamaran"/>
                <a:ea typeface="Catamaran"/>
                <a:cs typeface="Catamaran"/>
                <a:sym typeface="Catamaran"/>
              </a:rPr>
              <a:t>doriankalamvrezos.navarro@fao.org</a:t>
            </a:r>
            <a:endParaRPr>
              <a:solidFill>
                <a:schemeClr val="accent2"/>
              </a:solidFill>
              <a:latin typeface="Catamaran"/>
              <a:ea typeface="Catamaran"/>
              <a:cs typeface="Catamaran"/>
              <a:sym typeface="Catamaran"/>
            </a:endParaRPr>
          </a:p>
        </p:txBody>
      </p:sp>
      <p:grpSp>
        <p:nvGrpSpPr>
          <p:cNvPr id="337" name="Google Shape;337;p17"/>
          <p:cNvGrpSpPr/>
          <p:nvPr/>
        </p:nvGrpSpPr>
        <p:grpSpPr>
          <a:xfrm>
            <a:off x="308907" y="2757400"/>
            <a:ext cx="4094400" cy="697176"/>
            <a:chOff x="308907" y="2452600"/>
            <a:chExt cx="4094400" cy="697176"/>
          </a:xfrm>
        </p:grpSpPr>
        <p:sp>
          <p:nvSpPr>
            <p:cNvPr id="338" name="Google Shape;338;p17"/>
            <p:cNvSpPr txBox="1"/>
            <p:nvPr/>
          </p:nvSpPr>
          <p:spPr>
            <a:xfrm>
              <a:off x="952788" y="2779876"/>
              <a:ext cx="3450300" cy="369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2"/>
                  </a:solidFill>
                  <a:latin typeface="Catamaran"/>
                  <a:ea typeface="Catamaran"/>
                  <a:cs typeface="Catamaran"/>
                  <a:sym typeface="Catamaran"/>
                </a:rPr>
                <a:t>Forestry Officer: Anne Branthomme</a:t>
              </a:r>
              <a:endParaRPr>
                <a:solidFill>
                  <a:schemeClr val="accent2"/>
                </a:solidFill>
                <a:latin typeface="Catamaran"/>
                <a:ea typeface="Catamaran"/>
                <a:cs typeface="Catamaran"/>
                <a:sym typeface="Catamaran"/>
              </a:endParaRPr>
            </a:p>
            <a:p>
              <a:pPr indent="0" lvl="0" marL="0" rtl="0" algn="r">
                <a:spcBef>
                  <a:spcPts val="0"/>
                </a:spcBef>
                <a:spcAft>
                  <a:spcPts val="0"/>
                </a:spcAft>
                <a:buNone/>
              </a:pPr>
              <a:r>
                <a:rPr lang="en">
                  <a:solidFill>
                    <a:schemeClr val="accent2"/>
                  </a:solidFill>
                  <a:latin typeface="Catamaran"/>
                  <a:ea typeface="Catamaran"/>
                  <a:cs typeface="Catamaran"/>
                  <a:sym typeface="Catamaran"/>
                </a:rPr>
                <a:t>anne.branthomme@fao.org</a:t>
              </a:r>
              <a:endParaRPr>
                <a:solidFill>
                  <a:schemeClr val="accent2"/>
                </a:solidFill>
                <a:latin typeface="Catamaran"/>
                <a:ea typeface="Catamaran"/>
                <a:cs typeface="Catamaran"/>
                <a:sym typeface="Catamaran"/>
              </a:endParaRPr>
            </a:p>
          </p:txBody>
        </p:sp>
        <p:sp>
          <p:nvSpPr>
            <p:cNvPr id="339" name="Google Shape;339;p17"/>
            <p:cNvSpPr txBox="1"/>
            <p:nvPr/>
          </p:nvSpPr>
          <p:spPr>
            <a:xfrm>
              <a:off x="308907" y="2452600"/>
              <a:ext cx="4094400" cy="369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200">
                  <a:solidFill>
                    <a:schemeClr val="lt2"/>
                  </a:solidFill>
                  <a:latin typeface="Chau Philomene One"/>
                  <a:ea typeface="Chau Philomene One"/>
                  <a:cs typeface="Chau Philomene One"/>
                  <a:sym typeface="Chau Philomene One"/>
                </a:rPr>
                <a:t>Food and Agriculture Organisation</a:t>
              </a:r>
              <a:endParaRPr sz="2200">
                <a:solidFill>
                  <a:schemeClr val="lt2"/>
                </a:solidFill>
                <a:latin typeface="Chau Philomene One"/>
                <a:ea typeface="Chau Philomene One"/>
                <a:cs typeface="Chau Philomene One"/>
                <a:sym typeface="Chau Philomene One"/>
              </a:endParaRPr>
            </a:p>
          </p:txBody>
        </p:sp>
      </p:grpSp>
      <p:grpSp>
        <p:nvGrpSpPr>
          <p:cNvPr id="340" name="Google Shape;340;p17"/>
          <p:cNvGrpSpPr/>
          <p:nvPr/>
        </p:nvGrpSpPr>
        <p:grpSpPr>
          <a:xfrm>
            <a:off x="952788" y="1725725"/>
            <a:ext cx="3450399" cy="697175"/>
            <a:chOff x="952788" y="1725725"/>
            <a:chExt cx="3450399" cy="697175"/>
          </a:xfrm>
        </p:grpSpPr>
        <p:sp>
          <p:nvSpPr>
            <p:cNvPr id="341" name="Google Shape;341;p17"/>
            <p:cNvSpPr txBox="1"/>
            <p:nvPr/>
          </p:nvSpPr>
          <p:spPr>
            <a:xfrm>
              <a:off x="952788" y="2053000"/>
              <a:ext cx="3450300" cy="369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2"/>
                  </a:solidFill>
                  <a:latin typeface="Catamaran"/>
                  <a:ea typeface="Catamaran"/>
                  <a:cs typeface="Catamaran"/>
                  <a:sym typeface="Catamaran"/>
                </a:rPr>
                <a:t>Elizabeth Goldman</a:t>
              </a:r>
              <a:endParaRPr>
                <a:solidFill>
                  <a:schemeClr val="accent2"/>
                </a:solidFill>
                <a:latin typeface="Catamaran"/>
                <a:ea typeface="Catamaran"/>
                <a:cs typeface="Catamaran"/>
                <a:sym typeface="Catamaran"/>
              </a:endParaRPr>
            </a:p>
            <a:p>
              <a:pPr indent="0" lvl="0" marL="0" rtl="0" algn="r">
                <a:spcBef>
                  <a:spcPts val="0"/>
                </a:spcBef>
                <a:spcAft>
                  <a:spcPts val="0"/>
                </a:spcAft>
                <a:buNone/>
              </a:pPr>
              <a:r>
                <a:rPr lang="en">
                  <a:solidFill>
                    <a:schemeClr val="accent2"/>
                  </a:solidFill>
                  <a:latin typeface="Catamaran"/>
                  <a:ea typeface="Catamaran"/>
                  <a:cs typeface="Catamaran"/>
                  <a:sym typeface="Catamaran"/>
                </a:rPr>
                <a:t>elizabeth.goldman@wri.org</a:t>
              </a:r>
              <a:endParaRPr>
                <a:solidFill>
                  <a:schemeClr val="accent2"/>
                </a:solidFill>
                <a:latin typeface="Catamaran"/>
                <a:ea typeface="Catamaran"/>
                <a:cs typeface="Catamaran"/>
                <a:sym typeface="Catamaran"/>
              </a:endParaRPr>
            </a:p>
          </p:txBody>
        </p:sp>
        <p:sp>
          <p:nvSpPr>
            <p:cNvPr id="342" name="Google Shape;342;p17"/>
            <p:cNvSpPr txBox="1"/>
            <p:nvPr/>
          </p:nvSpPr>
          <p:spPr>
            <a:xfrm>
              <a:off x="952887" y="1725725"/>
              <a:ext cx="3450300" cy="369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Chau Philomene One"/>
                  <a:ea typeface="Chau Philomene One"/>
                  <a:cs typeface="Chau Philomene One"/>
                  <a:sym typeface="Chau Philomene One"/>
                </a:rPr>
                <a:t>World Resource Institute</a:t>
              </a:r>
              <a:endParaRPr sz="2200">
                <a:solidFill>
                  <a:schemeClr val="dk1"/>
                </a:solidFill>
                <a:latin typeface="Chau Philomene One"/>
                <a:ea typeface="Chau Philomene One"/>
                <a:cs typeface="Chau Philomene One"/>
                <a:sym typeface="Chau Philomene One"/>
              </a:endParaRPr>
            </a:p>
          </p:txBody>
        </p:sp>
      </p:grpSp>
      <p:grpSp>
        <p:nvGrpSpPr>
          <p:cNvPr id="343" name="Google Shape;343;p17"/>
          <p:cNvGrpSpPr/>
          <p:nvPr/>
        </p:nvGrpSpPr>
        <p:grpSpPr>
          <a:xfrm>
            <a:off x="3748194" y="536967"/>
            <a:ext cx="237873" cy="398964"/>
            <a:chOff x="269375" y="2251200"/>
            <a:chExt cx="203850" cy="301150"/>
          </a:xfrm>
        </p:grpSpPr>
        <p:sp>
          <p:nvSpPr>
            <p:cNvPr id="344" name="Google Shape;344;p17"/>
            <p:cNvSpPr/>
            <p:nvPr/>
          </p:nvSpPr>
          <p:spPr>
            <a:xfrm>
              <a:off x="269375" y="2251200"/>
              <a:ext cx="203850" cy="252450"/>
            </a:xfrm>
            <a:custGeom>
              <a:rect b="b" l="l" r="r" t="t"/>
              <a:pathLst>
                <a:path extrusionOk="0" h="10098" w="8154">
                  <a:moveTo>
                    <a:pt x="5254" y="3890"/>
                  </a:moveTo>
                  <a:cubicBezTo>
                    <a:pt x="5300" y="3890"/>
                    <a:pt x="5346" y="3897"/>
                    <a:pt x="5391" y="3913"/>
                  </a:cubicBezTo>
                  <a:cubicBezTo>
                    <a:pt x="5539" y="3979"/>
                    <a:pt x="5636" y="4123"/>
                    <a:pt x="5636" y="4271"/>
                  </a:cubicBezTo>
                  <a:cubicBezTo>
                    <a:pt x="5636" y="4497"/>
                    <a:pt x="5457" y="4661"/>
                    <a:pt x="5246" y="4661"/>
                  </a:cubicBezTo>
                  <a:cubicBezTo>
                    <a:pt x="5083" y="4661"/>
                    <a:pt x="4939" y="4564"/>
                    <a:pt x="4888" y="4431"/>
                  </a:cubicBezTo>
                  <a:cubicBezTo>
                    <a:pt x="4822" y="4287"/>
                    <a:pt x="4857" y="4108"/>
                    <a:pt x="4970" y="3995"/>
                  </a:cubicBezTo>
                  <a:cubicBezTo>
                    <a:pt x="5048" y="3927"/>
                    <a:pt x="5150" y="3890"/>
                    <a:pt x="5254" y="3890"/>
                  </a:cubicBezTo>
                  <a:close/>
                  <a:moveTo>
                    <a:pt x="2706" y="8166"/>
                  </a:moveTo>
                  <a:cubicBezTo>
                    <a:pt x="2757" y="8166"/>
                    <a:pt x="2808" y="8177"/>
                    <a:pt x="2858" y="8199"/>
                  </a:cubicBezTo>
                  <a:cubicBezTo>
                    <a:pt x="3006" y="8246"/>
                    <a:pt x="3103" y="8394"/>
                    <a:pt x="3103" y="8558"/>
                  </a:cubicBezTo>
                  <a:cubicBezTo>
                    <a:pt x="3103" y="8768"/>
                    <a:pt x="2924" y="8948"/>
                    <a:pt x="2713" y="8948"/>
                  </a:cubicBezTo>
                  <a:cubicBezTo>
                    <a:pt x="2565" y="8948"/>
                    <a:pt x="2421" y="8850"/>
                    <a:pt x="2355" y="8702"/>
                  </a:cubicBezTo>
                  <a:cubicBezTo>
                    <a:pt x="2289" y="8558"/>
                    <a:pt x="2324" y="8394"/>
                    <a:pt x="2437" y="8281"/>
                  </a:cubicBezTo>
                  <a:cubicBezTo>
                    <a:pt x="2511" y="8207"/>
                    <a:pt x="2608" y="8166"/>
                    <a:pt x="2706" y="8166"/>
                  </a:cubicBezTo>
                  <a:close/>
                  <a:moveTo>
                    <a:pt x="4272" y="0"/>
                  </a:moveTo>
                  <a:cubicBezTo>
                    <a:pt x="4272" y="0"/>
                    <a:pt x="4077" y="390"/>
                    <a:pt x="2713" y="974"/>
                  </a:cubicBezTo>
                  <a:cubicBezTo>
                    <a:pt x="2776" y="1949"/>
                    <a:pt x="3575" y="3118"/>
                    <a:pt x="2518" y="3118"/>
                  </a:cubicBezTo>
                  <a:cubicBezTo>
                    <a:pt x="1934" y="3118"/>
                    <a:pt x="1770" y="2225"/>
                    <a:pt x="1739" y="1493"/>
                  </a:cubicBezTo>
                  <a:cubicBezTo>
                    <a:pt x="1217" y="1882"/>
                    <a:pt x="796" y="2385"/>
                    <a:pt x="535" y="2985"/>
                  </a:cubicBezTo>
                  <a:cubicBezTo>
                    <a:pt x="749" y="3652"/>
                    <a:pt x="1170" y="4252"/>
                    <a:pt x="1739" y="4661"/>
                  </a:cubicBezTo>
                  <a:cubicBezTo>
                    <a:pt x="2462" y="5177"/>
                    <a:pt x="2317" y="5688"/>
                    <a:pt x="1764" y="5688"/>
                  </a:cubicBezTo>
                  <a:cubicBezTo>
                    <a:pt x="1360" y="5688"/>
                    <a:pt x="740" y="5416"/>
                    <a:pt x="83" y="4677"/>
                  </a:cubicBezTo>
                  <a:cubicBezTo>
                    <a:pt x="17" y="5129"/>
                    <a:pt x="1" y="5569"/>
                    <a:pt x="1" y="6025"/>
                  </a:cubicBezTo>
                  <a:lnTo>
                    <a:pt x="1" y="6543"/>
                  </a:lnTo>
                  <a:cubicBezTo>
                    <a:pt x="406" y="6851"/>
                    <a:pt x="862" y="7077"/>
                    <a:pt x="1349" y="7194"/>
                  </a:cubicBezTo>
                  <a:cubicBezTo>
                    <a:pt x="2094" y="7318"/>
                    <a:pt x="1976" y="8218"/>
                    <a:pt x="1094" y="8218"/>
                  </a:cubicBezTo>
                  <a:cubicBezTo>
                    <a:pt x="840" y="8218"/>
                    <a:pt x="523" y="8143"/>
                    <a:pt x="145" y="7954"/>
                  </a:cubicBezTo>
                  <a:lnTo>
                    <a:pt x="145" y="7954"/>
                  </a:lnTo>
                  <a:cubicBezTo>
                    <a:pt x="391" y="9318"/>
                    <a:pt x="909" y="10097"/>
                    <a:pt x="1739" y="10097"/>
                  </a:cubicBezTo>
                  <a:cubicBezTo>
                    <a:pt x="3493" y="10097"/>
                    <a:pt x="4077" y="9143"/>
                    <a:pt x="4077" y="9143"/>
                  </a:cubicBezTo>
                  <a:cubicBezTo>
                    <a:pt x="4077" y="9143"/>
                    <a:pt x="4662" y="10097"/>
                    <a:pt x="6416" y="10097"/>
                  </a:cubicBezTo>
                  <a:cubicBezTo>
                    <a:pt x="7179" y="10097"/>
                    <a:pt x="7698" y="9415"/>
                    <a:pt x="7959" y="8231"/>
                  </a:cubicBezTo>
                  <a:lnTo>
                    <a:pt x="7959" y="8231"/>
                  </a:lnTo>
                  <a:cubicBezTo>
                    <a:pt x="7660" y="8276"/>
                    <a:pt x="7397" y="8296"/>
                    <a:pt x="7167" y="8296"/>
                  </a:cubicBezTo>
                  <a:cubicBezTo>
                    <a:pt x="5427" y="8296"/>
                    <a:pt x="5577" y="7150"/>
                    <a:pt x="6198" y="7150"/>
                  </a:cubicBezTo>
                  <a:cubicBezTo>
                    <a:pt x="6266" y="7150"/>
                    <a:pt x="6339" y="7164"/>
                    <a:pt x="6416" y="7194"/>
                  </a:cubicBezTo>
                  <a:cubicBezTo>
                    <a:pt x="6572" y="7259"/>
                    <a:pt x="6751" y="7286"/>
                    <a:pt x="6942" y="7286"/>
                  </a:cubicBezTo>
                  <a:cubicBezTo>
                    <a:pt x="7325" y="7286"/>
                    <a:pt x="7751" y="7176"/>
                    <a:pt x="8119" y="7046"/>
                  </a:cubicBezTo>
                  <a:cubicBezTo>
                    <a:pt x="8154" y="6722"/>
                    <a:pt x="8154" y="6380"/>
                    <a:pt x="8154" y="6025"/>
                  </a:cubicBezTo>
                  <a:cubicBezTo>
                    <a:pt x="8154" y="5748"/>
                    <a:pt x="8134" y="5472"/>
                    <a:pt x="8103" y="5210"/>
                  </a:cubicBezTo>
                  <a:cubicBezTo>
                    <a:pt x="7713" y="5585"/>
                    <a:pt x="7226" y="5943"/>
                    <a:pt x="6805" y="6025"/>
                  </a:cubicBezTo>
                  <a:cubicBezTo>
                    <a:pt x="6730" y="6040"/>
                    <a:pt x="6660" y="6047"/>
                    <a:pt x="6594" y="6047"/>
                  </a:cubicBezTo>
                  <a:cubicBezTo>
                    <a:pt x="5808" y="6047"/>
                    <a:pt x="5711" y="5051"/>
                    <a:pt x="6610" y="5051"/>
                  </a:cubicBezTo>
                  <a:cubicBezTo>
                    <a:pt x="7129" y="5051"/>
                    <a:pt x="7550" y="4528"/>
                    <a:pt x="7811" y="4057"/>
                  </a:cubicBezTo>
                  <a:cubicBezTo>
                    <a:pt x="7616" y="3554"/>
                    <a:pt x="7374" y="3051"/>
                    <a:pt x="7062" y="2595"/>
                  </a:cubicBezTo>
                  <a:cubicBezTo>
                    <a:pt x="6617" y="3185"/>
                    <a:pt x="6198" y="3395"/>
                    <a:pt x="5895" y="3395"/>
                  </a:cubicBezTo>
                  <a:cubicBezTo>
                    <a:pt x="5436" y="3395"/>
                    <a:pt x="5244" y="2913"/>
                    <a:pt x="5636" y="2533"/>
                  </a:cubicBezTo>
                  <a:cubicBezTo>
                    <a:pt x="5893" y="2256"/>
                    <a:pt x="6108" y="1949"/>
                    <a:pt x="6267" y="1606"/>
                  </a:cubicBezTo>
                  <a:cubicBezTo>
                    <a:pt x="5683" y="974"/>
                    <a:pt x="5001" y="437"/>
                    <a:pt x="427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366425" y="2295025"/>
              <a:ext cx="9775" cy="257325"/>
            </a:xfrm>
            <a:custGeom>
              <a:rect b="b" l="l" r="r" t="t"/>
              <a:pathLst>
                <a:path extrusionOk="0" h="10293" w="391">
                  <a:moveTo>
                    <a:pt x="195" y="1"/>
                  </a:moveTo>
                  <a:cubicBezTo>
                    <a:pt x="82" y="1"/>
                    <a:pt x="0" y="83"/>
                    <a:pt x="0" y="196"/>
                  </a:cubicBezTo>
                  <a:lnTo>
                    <a:pt x="0" y="10098"/>
                  </a:lnTo>
                  <a:cubicBezTo>
                    <a:pt x="0" y="10215"/>
                    <a:pt x="82" y="10293"/>
                    <a:pt x="195" y="10293"/>
                  </a:cubicBezTo>
                  <a:cubicBezTo>
                    <a:pt x="308" y="10293"/>
                    <a:pt x="390" y="10215"/>
                    <a:pt x="390" y="10098"/>
                  </a:cubicBezTo>
                  <a:lnTo>
                    <a:pt x="390" y="196"/>
                  </a:lnTo>
                  <a:cubicBezTo>
                    <a:pt x="390" y="83"/>
                    <a:pt x="308" y="1"/>
                    <a:pt x="195"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337200" y="2421100"/>
              <a:ext cx="24775" cy="19700"/>
            </a:xfrm>
            <a:custGeom>
              <a:rect b="b" l="l" r="r" t="t"/>
              <a:pathLst>
                <a:path extrusionOk="0" h="788" w="991">
                  <a:moveTo>
                    <a:pt x="201" y="1"/>
                  </a:moveTo>
                  <a:cubicBezTo>
                    <a:pt x="188" y="1"/>
                    <a:pt x="174" y="3"/>
                    <a:pt x="160" y="8"/>
                  </a:cubicBezTo>
                  <a:cubicBezTo>
                    <a:pt x="113" y="24"/>
                    <a:pt x="63" y="40"/>
                    <a:pt x="32" y="86"/>
                  </a:cubicBezTo>
                  <a:cubicBezTo>
                    <a:pt x="0" y="137"/>
                    <a:pt x="0" y="184"/>
                    <a:pt x="0" y="234"/>
                  </a:cubicBezTo>
                  <a:cubicBezTo>
                    <a:pt x="16" y="281"/>
                    <a:pt x="47" y="332"/>
                    <a:pt x="98" y="363"/>
                  </a:cubicBezTo>
                  <a:lnTo>
                    <a:pt x="667" y="753"/>
                  </a:lnTo>
                  <a:cubicBezTo>
                    <a:pt x="698" y="768"/>
                    <a:pt x="745" y="788"/>
                    <a:pt x="780" y="788"/>
                  </a:cubicBezTo>
                  <a:cubicBezTo>
                    <a:pt x="862" y="788"/>
                    <a:pt x="940" y="721"/>
                    <a:pt x="975" y="640"/>
                  </a:cubicBezTo>
                  <a:cubicBezTo>
                    <a:pt x="990" y="558"/>
                    <a:pt x="959" y="476"/>
                    <a:pt x="893" y="429"/>
                  </a:cubicBezTo>
                  <a:lnTo>
                    <a:pt x="308" y="40"/>
                  </a:lnTo>
                  <a:cubicBezTo>
                    <a:pt x="272" y="17"/>
                    <a:pt x="237" y="1"/>
                    <a:pt x="201"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380650" y="2421100"/>
              <a:ext cx="24775" cy="19700"/>
            </a:xfrm>
            <a:custGeom>
              <a:rect b="b" l="l" r="r" t="t"/>
              <a:pathLst>
                <a:path extrusionOk="0" h="788" w="991">
                  <a:moveTo>
                    <a:pt x="787" y="1"/>
                  </a:moveTo>
                  <a:cubicBezTo>
                    <a:pt x="752" y="1"/>
                    <a:pt x="716" y="17"/>
                    <a:pt x="682" y="40"/>
                  </a:cubicBezTo>
                  <a:lnTo>
                    <a:pt x="98" y="429"/>
                  </a:lnTo>
                  <a:cubicBezTo>
                    <a:pt x="32" y="476"/>
                    <a:pt x="0" y="558"/>
                    <a:pt x="16" y="640"/>
                  </a:cubicBezTo>
                  <a:cubicBezTo>
                    <a:pt x="47" y="721"/>
                    <a:pt x="129" y="788"/>
                    <a:pt x="211" y="788"/>
                  </a:cubicBezTo>
                  <a:cubicBezTo>
                    <a:pt x="242" y="788"/>
                    <a:pt x="293" y="768"/>
                    <a:pt x="324" y="753"/>
                  </a:cubicBezTo>
                  <a:lnTo>
                    <a:pt x="893" y="363"/>
                  </a:lnTo>
                  <a:cubicBezTo>
                    <a:pt x="940" y="332"/>
                    <a:pt x="975" y="281"/>
                    <a:pt x="990" y="234"/>
                  </a:cubicBezTo>
                  <a:cubicBezTo>
                    <a:pt x="990" y="184"/>
                    <a:pt x="990" y="137"/>
                    <a:pt x="955" y="86"/>
                  </a:cubicBezTo>
                  <a:cubicBezTo>
                    <a:pt x="924" y="40"/>
                    <a:pt x="877" y="24"/>
                    <a:pt x="827" y="8"/>
                  </a:cubicBezTo>
                  <a:cubicBezTo>
                    <a:pt x="814" y="3"/>
                    <a:pt x="800" y="1"/>
                    <a:pt x="78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337200" y="2382325"/>
              <a:ext cx="24775" cy="19500"/>
            </a:xfrm>
            <a:custGeom>
              <a:rect b="b" l="l" r="r" t="t"/>
              <a:pathLst>
                <a:path extrusionOk="0" h="780" w="991">
                  <a:moveTo>
                    <a:pt x="160" y="1"/>
                  </a:moveTo>
                  <a:cubicBezTo>
                    <a:pt x="113" y="16"/>
                    <a:pt x="63" y="47"/>
                    <a:pt x="32" y="78"/>
                  </a:cubicBezTo>
                  <a:cubicBezTo>
                    <a:pt x="0" y="129"/>
                    <a:pt x="0" y="176"/>
                    <a:pt x="0" y="227"/>
                  </a:cubicBezTo>
                  <a:cubicBezTo>
                    <a:pt x="16" y="293"/>
                    <a:pt x="47" y="324"/>
                    <a:pt x="98" y="355"/>
                  </a:cubicBezTo>
                  <a:lnTo>
                    <a:pt x="667" y="745"/>
                  </a:lnTo>
                  <a:cubicBezTo>
                    <a:pt x="698" y="760"/>
                    <a:pt x="745" y="780"/>
                    <a:pt x="780" y="780"/>
                  </a:cubicBezTo>
                  <a:cubicBezTo>
                    <a:pt x="862" y="780"/>
                    <a:pt x="940" y="729"/>
                    <a:pt x="975" y="647"/>
                  </a:cubicBezTo>
                  <a:cubicBezTo>
                    <a:pt x="990" y="566"/>
                    <a:pt x="959" y="468"/>
                    <a:pt x="893" y="421"/>
                  </a:cubicBezTo>
                  <a:lnTo>
                    <a:pt x="308" y="32"/>
                  </a:lnTo>
                  <a:cubicBezTo>
                    <a:pt x="258" y="1"/>
                    <a:pt x="211" y="1"/>
                    <a:pt x="16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380650" y="2382325"/>
              <a:ext cx="24775" cy="19500"/>
            </a:xfrm>
            <a:custGeom>
              <a:rect b="b" l="l" r="r" t="t"/>
              <a:pathLst>
                <a:path extrusionOk="0" h="780" w="991">
                  <a:moveTo>
                    <a:pt x="827" y="1"/>
                  </a:moveTo>
                  <a:cubicBezTo>
                    <a:pt x="780" y="1"/>
                    <a:pt x="729" y="1"/>
                    <a:pt x="682" y="32"/>
                  </a:cubicBezTo>
                  <a:lnTo>
                    <a:pt x="98" y="421"/>
                  </a:lnTo>
                  <a:cubicBezTo>
                    <a:pt x="32" y="468"/>
                    <a:pt x="0" y="566"/>
                    <a:pt x="16" y="647"/>
                  </a:cubicBezTo>
                  <a:cubicBezTo>
                    <a:pt x="47" y="729"/>
                    <a:pt x="129" y="780"/>
                    <a:pt x="211" y="780"/>
                  </a:cubicBezTo>
                  <a:cubicBezTo>
                    <a:pt x="242" y="780"/>
                    <a:pt x="293" y="760"/>
                    <a:pt x="324" y="745"/>
                  </a:cubicBezTo>
                  <a:lnTo>
                    <a:pt x="893" y="355"/>
                  </a:lnTo>
                  <a:cubicBezTo>
                    <a:pt x="940" y="324"/>
                    <a:pt x="975" y="293"/>
                    <a:pt x="990" y="227"/>
                  </a:cubicBezTo>
                  <a:cubicBezTo>
                    <a:pt x="990" y="176"/>
                    <a:pt x="990" y="129"/>
                    <a:pt x="955" y="78"/>
                  </a:cubicBezTo>
                  <a:cubicBezTo>
                    <a:pt x="924" y="47"/>
                    <a:pt x="877" y="16"/>
                    <a:pt x="82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17"/>
          <p:cNvGrpSpPr/>
          <p:nvPr/>
        </p:nvGrpSpPr>
        <p:grpSpPr>
          <a:xfrm>
            <a:off x="5114344" y="536967"/>
            <a:ext cx="237873" cy="398964"/>
            <a:chOff x="269375" y="2251200"/>
            <a:chExt cx="203850" cy="301150"/>
          </a:xfrm>
        </p:grpSpPr>
        <p:sp>
          <p:nvSpPr>
            <p:cNvPr id="351" name="Google Shape;351;p17"/>
            <p:cNvSpPr/>
            <p:nvPr/>
          </p:nvSpPr>
          <p:spPr>
            <a:xfrm>
              <a:off x="269375" y="2251200"/>
              <a:ext cx="203850" cy="252450"/>
            </a:xfrm>
            <a:custGeom>
              <a:rect b="b" l="l" r="r" t="t"/>
              <a:pathLst>
                <a:path extrusionOk="0" h="10098" w="8154">
                  <a:moveTo>
                    <a:pt x="5254" y="3890"/>
                  </a:moveTo>
                  <a:cubicBezTo>
                    <a:pt x="5300" y="3890"/>
                    <a:pt x="5346" y="3897"/>
                    <a:pt x="5391" y="3913"/>
                  </a:cubicBezTo>
                  <a:cubicBezTo>
                    <a:pt x="5539" y="3979"/>
                    <a:pt x="5636" y="4123"/>
                    <a:pt x="5636" y="4271"/>
                  </a:cubicBezTo>
                  <a:cubicBezTo>
                    <a:pt x="5636" y="4497"/>
                    <a:pt x="5457" y="4661"/>
                    <a:pt x="5246" y="4661"/>
                  </a:cubicBezTo>
                  <a:cubicBezTo>
                    <a:pt x="5083" y="4661"/>
                    <a:pt x="4939" y="4564"/>
                    <a:pt x="4888" y="4431"/>
                  </a:cubicBezTo>
                  <a:cubicBezTo>
                    <a:pt x="4822" y="4287"/>
                    <a:pt x="4857" y="4108"/>
                    <a:pt x="4970" y="3995"/>
                  </a:cubicBezTo>
                  <a:cubicBezTo>
                    <a:pt x="5048" y="3927"/>
                    <a:pt x="5150" y="3890"/>
                    <a:pt x="5254" y="3890"/>
                  </a:cubicBezTo>
                  <a:close/>
                  <a:moveTo>
                    <a:pt x="2706" y="8166"/>
                  </a:moveTo>
                  <a:cubicBezTo>
                    <a:pt x="2757" y="8166"/>
                    <a:pt x="2808" y="8177"/>
                    <a:pt x="2858" y="8199"/>
                  </a:cubicBezTo>
                  <a:cubicBezTo>
                    <a:pt x="3006" y="8246"/>
                    <a:pt x="3103" y="8394"/>
                    <a:pt x="3103" y="8558"/>
                  </a:cubicBezTo>
                  <a:cubicBezTo>
                    <a:pt x="3103" y="8768"/>
                    <a:pt x="2924" y="8948"/>
                    <a:pt x="2713" y="8948"/>
                  </a:cubicBezTo>
                  <a:cubicBezTo>
                    <a:pt x="2565" y="8948"/>
                    <a:pt x="2421" y="8850"/>
                    <a:pt x="2355" y="8702"/>
                  </a:cubicBezTo>
                  <a:cubicBezTo>
                    <a:pt x="2289" y="8558"/>
                    <a:pt x="2324" y="8394"/>
                    <a:pt x="2437" y="8281"/>
                  </a:cubicBezTo>
                  <a:cubicBezTo>
                    <a:pt x="2511" y="8207"/>
                    <a:pt x="2608" y="8166"/>
                    <a:pt x="2706" y="8166"/>
                  </a:cubicBezTo>
                  <a:close/>
                  <a:moveTo>
                    <a:pt x="4272" y="0"/>
                  </a:moveTo>
                  <a:cubicBezTo>
                    <a:pt x="4272" y="0"/>
                    <a:pt x="4077" y="390"/>
                    <a:pt x="2713" y="974"/>
                  </a:cubicBezTo>
                  <a:cubicBezTo>
                    <a:pt x="2776" y="1949"/>
                    <a:pt x="3575" y="3118"/>
                    <a:pt x="2518" y="3118"/>
                  </a:cubicBezTo>
                  <a:cubicBezTo>
                    <a:pt x="1934" y="3118"/>
                    <a:pt x="1770" y="2225"/>
                    <a:pt x="1739" y="1493"/>
                  </a:cubicBezTo>
                  <a:cubicBezTo>
                    <a:pt x="1217" y="1882"/>
                    <a:pt x="796" y="2385"/>
                    <a:pt x="535" y="2985"/>
                  </a:cubicBezTo>
                  <a:cubicBezTo>
                    <a:pt x="749" y="3652"/>
                    <a:pt x="1170" y="4252"/>
                    <a:pt x="1739" y="4661"/>
                  </a:cubicBezTo>
                  <a:cubicBezTo>
                    <a:pt x="2462" y="5177"/>
                    <a:pt x="2317" y="5688"/>
                    <a:pt x="1764" y="5688"/>
                  </a:cubicBezTo>
                  <a:cubicBezTo>
                    <a:pt x="1360" y="5688"/>
                    <a:pt x="740" y="5416"/>
                    <a:pt x="83" y="4677"/>
                  </a:cubicBezTo>
                  <a:cubicBezTo>
                    <a:pt x="17" y="5129"/>
                    <a:pt x="1" y="5569"/>
                    <a:pt x="1" y="6025"/>
                  </a:cubicBezTo>
                  <a:lnTo>
                    <a:pt x="1" y="6543"/>
                  </a:lnTo>
                  <a:cubicBezTo>
                    <a:pt x="406" y="6851"/>
                    <a:pt x="862" y="7077"/>
                    <a:pt x="1349" y="7194"/>
                  </a:cubicBezTo>
                  <a:cubicBezTo>
                    <a:pt x="2094" y="7318"/>
                    <a:pt x="1976" y="8218"/>
                    <a:pt x="1094" y="8218"/>
                  </a:cubicBezTo>
                  <a:cubicBezTo>
                    <a:pt x="840" y="8218"/>
                    <a:pt x="523" y="8143"/>
                    <a:pt x="145" y="7954"/>
                  </a:cubicBezTo>
                  <a:lnTo>
                    <a:pt x="145" y="7954"/>
                  </a:lnTo>
                  <a:cubicBezTo>
                    <a:pt x="391" y="9318"/>
                    <a:pt x="909" y="10097"/>
                    <a:pt x="1739" y="10097"/>
                  </a:cubicBezTo>
                  <a:cubicBezTo>
                    <a:pt x="3493" y="10097"/>
                    <a:pt x="4077" y="9143"/>
                    <a:pt x="4077" y="9143"/>
                  </a:cubicBezTo>
                  <a:cubicBezTo>
                    <a:pt x="4077" y="9143"/>
                    <a:pt x="4662" y="10097"/>
                    <a:pt x="6416" y="10097"/>
                  </a:cubicBezTo>
                  <a:cubicBezTo>
                    <a:pt x="7179" y="10097"/>
                    <a:pt x="7698" y="9415"/>
                    <a:pt x="7959" y="8231"/>
                  </a:cubicBezTo>
                  <a:lnTo>
                    <a:pt x="7959" y="8231"/>
                  </a:lnTo>
                  <a:cubicBezTo>
                    <a:pt x="7660" y="8276"/>
                    <a:pt x="7397" y="8296"/>
                    <a:pt x="7167" y="8296"/>
                  </a:cubicBezTo>
                  <a:cubicBezTo>
                    <a:pt x="5427" y="8296"/>
                    <a:pt x="5577" y="7150"/>
                    <a:pt x="6198" y="7150"/>
                  </a:cubicBezTo>
                  <a:cubicBezTo>
                    <a:pt x="6266" y="7150"/>
                    <a:pt x="6339" y="7164"/>
                    <a:pt x="6416" y="7194"/>
                  </a:cubicBezTo>
                  <a:cubicBezTo>
                    <a:pt x="6572" y="7259"/>
                    <a:pt x="6751" y="7286"/>
                    <a:pt x="6942" y="7286"/>
                  </a:cubicBezTo>
                  <a:cubicBezTo>
                    <a:pt x="7325" y="7286"/>
                    <a:pt x="7751" y="7176"/>
                    <a:pt x="8119" y="7046"/>
                  </a:cubicBezTo>
                  <a:cubicBezTo>
                    <a:pt x="8154" y="6722"/>
                    <a:pt x="8154" y="6380"/>
                    <a:pt x="8154" y="6025"/>
                  </a:cubicBezTo>
                  <a:cubicBezTo>
                    <a:pt x="8154" y="5748"/>
                    <a:pt x="8134" y="5472"/>
                    <a:pt x="8103" y="5210"/>
                  </a:cubicBezTo>
                  <a:cubicBezTo>
                    <a:pt x="7713" y="5585"/>
                    <a:pt x="7226" y="5943"/>
                    <a:pt x="6805" y="6025"/>
                  </a:cubicBezTo>
                  <a:cubicBezTo>
                    <a:pt x="6730" y="6040"/>
                    <a:pt x="6660" y="6047"/>
                    <a:pt x="6594" y="6047"/>
                  </a:cubicBezTo>
                  <a:cubicBezTo>
                    <a:pt x="5808" y="6047"/>
                    <a:pt x="5711" y="5051"/>
                    <a:pt x="6610" y="5051"/>
                  </a:cubicBezTo>
                  <a:cubicBezTo>
                    <a:pt x="7129" y="5051"/>
                    <a:pt x="7550" y="4528"/>
                    <a:pt x="7811" y="4057"/>
                  </a:cubicBezTo>
                  <a:cubicBezTo>
                    <a:pt x="7616" y="3554"/>
                    <a:pt x="7374" y="3051"/>
                    <a:pt x="7062" y="2595"/>
                  </a:cubicBezTo>
                  <a:cubicBezTo>
                    <a:pt x="6617" y="3185"/>
                    <a:pt x="6198" y="3395"/>
                    <a:pt x="5895" y="3395"/>
                  </a:cubicBezTo>
                  <a:cubicBezTo>
                    <a:pt x="5436" y="3395"/>
                    <a:pt x="5244" y="2913"/>
                    <a:pt x="5636" y="2533"/>
                  </a:cubicBezTo>
                  <a:cubicBezTo>
                    <a:pt x="5893" y="2256"/>
                    <a:pt x="6108" y="1949"/>
                    <a:pt x="6267" y="1606"/>
                  </a:cubicBezTo>
                  <a:cubicBezTo>
                    <a:pt x="5683" y="974"/>
                    <a:pt x="5001" y="437"/>
                    <a:pt x="427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366425" y="2295025"/>
              <a:ext cx="9775" cy="257325"/>
            </a:xfrm>
            <a:custGeom>
              <a:rect b="b" l="l" r="r" t="t"/>
              <a:pathLst>
                <a:path extrusionOk="0" h="10293" w="391">
                  <a:moveTo>
                    <a:pt x="195" y="1"/>
                  </a:moveTo>
                  <a:cubicBezTo>
                    <a:pt x="82" y="1"/>
                    <a:pt x="0" y="83"/>
                    <a:pt x="0" y="196"/>
                  </a:cubicBezTo>
                  <a:lnTo>
                    <a:pt x="0" y="10098"/>
                  </a:lnTo>
                  <a:cubicBezTo>
                    <a:pt x="0" y="10215"/>
                    <a:pt x="82" y="10293"/>
                    <a:pt x="195" y="10293"/>
                  </a:cubicBezTo>
                  <a:cubicBezTo>
                    <a:pt x="308" y="10293"/>
                    <a:pt x="390" y="10215"/>
                    <a:pt x="390" y="10098"/>
                  </a:cubicBezTo>
                  <a:lnTo>
                    <a:pt x="390" y="196"/>
                  </a:lnTo>
                  <a:cubicBezTo>
                    <a:pt x="390" y="83"/>
                    <a:pt x="308" y="1"/>
                    <a:pt x="195"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a:off x="337200" y="2421100"/>
              <a:ext cx="24775" cy="19700"/>
            </a:xfrm>
            <a:custGeom>
              <a:rect b="b" l="l" r="r" t="t"/>
              <a:pathLst>
                <a:path extrusionOk="0" h="788" w="991">
                  <a:moveTo>
                    <a:pt x="201" y="1"/>
                  </a:moveTo>
                  <a:cubicBezTo>
                    <a:pt x="188" y="1"/>
                    <a:pt x="174" y="3"/>
                    <a:pt x="160" y="8"/>
                  </a:cubicBezTo>
                  <a:cubicBezTo>
                    <a:pt x="113" y="24"/>
                    <a:pt x="63" y="40"/>
                    <a:pt x="32" y="86"/>
                  </a:cubicBezTo>
                  <a:cubicBezTo>
                    <a:pt x="0" y="137"/>
                    <a:pt x="0" y="184"/>
                    <a:pt x="0" y="234"/>
                  </a:cubicBezTo>
                  <a:cubicBezTo>
                    <a:pt x="16" y="281"/>
                    <a:pt x="47" y="332"/>
                    <a:pt x="98" y="363"/>
                  </a:cubicBezTo>
                  <a:lnTo>
                    <a:pt x="667" y="753"/>
                  </a:lnTo>
                  <a:cubicBezTo>
                    <a:pt x="698" y="768"/>
                    <a:pt x="745" y="788"/>
                    <a:pt x="780" y="788"/>
                  </a:cubicBezTo>
                  <a:cubicBezTo>
                    <a:pt x="862" y="788"/>
                    <a:pt x="940" y="721"/>
                    <a:pt x="975" y="640"/>
                  </a:cubicBezTo>
                  <a:cubicBezTo>
                    <a:pt x="990" y="558"/>
                    <a:pt x="959" y="476"/>
                    <a:pt x="893" y="429"/>
                  </a:cubicBezTo>
                  <a:lnTo>
                    <a:pt x="308" y="40"/>
                  </a:lnTo>
                  <a:cubicBezTo>
                    <a:pt x="272" y="17"/>
                    <a:pt x="237" y="1"/>
                    <a:pt x="201"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p:nvPr/>
          </p:nvSpPr>
          <p:spPr>
            <a:xfrm>
              <a:off x="380650" y="2421100"/>
              <a:ext cx="24775" cy="19700"/>
            </a:xfrm>
            <a:custGeom>
              <a:rect b="b" l="l" r="r" t="t"/>
              <a:pathLst>
                <a:path extrusionOk="0" h="788" w="991">
                  <a:moveTo>
                    <a:pt x="787" y="1"/>
                  </a:moveTo>
                  <a:cubicBezTo>
                    <a:pt x="752" y="1"/>
                    <a:pt x="716" y="17"/>
                    <a:pt x="682" y="40"/>
                  </a:cubicBezTo>
                  <a:lnTo>
                    <a:pt x="98" y="429"/>
                  </a:lnTo>
                  <a:cubicBezTo>
                    <a:pt x="32" y="476"/>
                    <a:pt x="0" y="558"/>
                    <a:pt x="16" y="640"/>
                  </a:cubicBezTo>
                  <a:cubicBezTo>
                    <a:pt x="47" y="721"/>
                    <a:pt x="129" y="788"/>
                    <a:pt x="211" y="788"/>
                  </a:cubicBezTo>
                  <a:cubicBezTo>
                    <a:pt x="242" y="788"/>
                    <a:pt x="293" y="768"/>
                    <a:pt x="324" y="753"/>
                  </a:cubicBezTo>
                  <a:lnTo>
                    <a:pt x="893" y="363"/>
                  </a:lnTo>
                  <a:cubicBezTo>
                    <a:pt x="940" y="332"/>
                    <a:pt x="975" y="281"/>
                    <a:pt x="990" y="234"/>
                  </a:cubicBezTo>
                  <a:cubicBezTo>
                    <a:pt x="990" y="184"/>
                    <a:pt x="990" y="137"/>
                    <a:pt x="955" y="86"/>
                  </a:cubicBezTo>
                  <a:cubicBezTo>
                    <a:pt x="924" y="40"/>
                    <a:pt x="877" y="24"/>
                    <a:pt x="827" y="8"/>
                  </a:cubicBezTo>
                  <a:cubicBezTo>
                    <a:pt x="814" y="3"/>
                    <a:pt x="800" y="1"/>
                    <a:pt x="78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a:off x="337200" y="2382325"/>
              <a:ext cx="24775" cy="19500"/>
            </a:xfrm>
            <a:custGeom>
              <a:rect b="b" l="l" r="r" t="t"/>
              <a:pathLst>
                <a:path extrusionOk="0" h="780" w="991">
                  <a:moveTo>
                    <a:pt x="160" y="1"/>
                  </a:moveTo>
                  <a:cubicBezTo>
                    <a:pt x="113" y="16"/>
                    <a:pt x="63" y="47"/>
                    <a:pt x="32" y="78"/>
                  </a:cubicBezTo>
                  <a:cubicBezTo>
                    <a:pt x="0" y="129"/>
                    <a:pt x="0" y="176"/>
                    <a:pt x="0" y="227"/>
                  </a:cubicBezTo>
                  <a:cubicBezTo>
                    <a:pt x="16" y="293"/>
                    <a:pt x="47" y="324"/>
                    <a:pt x="98" y="355"/>
                  </a:cubicBezTo>
                  <a:lnTo>
                    <a:pt x="667" y="745"/>
                  </a:lnTo>
                  <a:cubicBezTo>
                    <a:pt x="698" y="760"/>
                    <a:pt x="745" y="780"/>
                    <a:pt x="780" y="780"/>
                  </a:cubicBezTo>
                  <a:cubicBezTo>
                    <a:pt x="862" y="780"/>
                    <a:pt x="940" y="729"/>
                    <a:pt x="975" y="647"/>
                  </a:cubicBezTo>
                  <a:cubicBezTo>
                    <a:pt x="990" y="566"/>
                    <a:pt x="959" y="468"/>
                    <a:pt x="893" y="421"/>
                  </a:cubicBezTo>
                  <a:lnTo>
                    <a:pt x="308" y="32"/>
                  </a:lnTo>
                  <a:cubicBezTo>
                    <a:pt x="258" y="1"/>
                    <a:pt x="211" y="1"/>
                    <a:pt x="16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p:nvPr/>
          </p:nvSpPr>
          <p:spPr>
            <a:xfrm>
              <a:off x="380650" y="2382325"/>
              <a:ext cx="24775" cy="19500"/>
            </a:xfrm>
            <a:custGeom>
              <a:rect b="b" l="l" r="r" t="t"/>
              <a:pathLst>
                <a:path extrusionOk="0" h="780" w="991">
                  <a:moveTo>
                    <a:pt x="827" y="1"/>
                  </a:moveTo>
                  <a:cubicBezTo>
                    <a:pt x="780" y="1"/>
                    <a:pt x="729" y="1"/>
                    <a:pt x="682" y="32"/>
                  </a:cubicBezTo>
                  <a:lnTo>
                    <a:pt x="98" y="421"/>
                  </a:lnTo>
                  <a:cubicBezTo>
                    <a:pt x="32" y="468"/>
                    <a:pt x="0" y="566"/>
                    <a:pt x="16" y="647"/>
                  </a:cubicBezTo>
                  <a:cubicBezTo>
                    <a:pt x="47" y="729"/>
                    <a:pt x="129" y="780"/>
                    <a:pt x="211" y="780"/>
                  </a:cubicBezTo>
                  <a:cubicBezTo>
                    <a:pt x="242" y="780"/>
                    <a:pt x="293" y="760"/>
                    <a:pt x="324" y="745"/>
                  </a:cubicBezTo>
                  <a:lnTo>
                    <a:pt x="893" y="355"/>
                  </a:lnTo>
                  <a:cubicBezTo>
                    <a:pt x="940" y="324"/>
                    <a:pt x="975" y="293"/>
                    <a:pt x="990" y="227"/>
                  </a:cubicBezTo>
                  <a:cubicBezTo>
                    <a:pt x="990" y="176"/>
                    <a:pt x="990" y="129"/>
                    <a:pt x="955" y="78"/>
                  </a:cubicBezTo>
                  <a:cubicBezTo>
                    <a:pt x="924" y="47"/>
                    <a:pt x="877" y="16"/>
                    <a:pt x="82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17"/>
          <p:cNvSpPr/>
          <p:nvPr/>
        </p:nvSpPr>
        <p:spPr>
          <a:xfrm flipH="1">
            <a:off x="5414100" y="3858350"/>
            <a:ext cx="3300000" cy="543600"/>
          </a:xfrm>
          <a:prstGeom prst="roundRect">
            <a:avLst>
              <a:gd fmla="val 16667" name="adj"/>
            </a:avLst>
          </a:prstGeom>
          <a:solidFill>
            <a:srgbClr val="B5C267">
              <a:alpha val="1556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Chau Philomene One"/>
                <a:ea typeface="Chau Philomene One"/>
                <a:cs typeface="Chau Philomene One"/>
                <a:sym typeface="Chau Philomene One"/>
              </a:rPr>
              <a:t>+39 06570 54500</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8"/>
          <p:cNvSpPr txBox="1"/>
          <p:nvPr>
            <p:ph idx="1" type="body"/>
          </p:nvPr>
        </p:nvSpPr>
        <p:spPr>
          <a:xfrm>
            <a:off x="720000" y="946600"/>
            <a:ext cx="7704000" cy="3450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u="sng"/>
              <a:t>Discrepancies</a:t>
            </a:r>
            <a:r>
              <a:rPr lang="en" sz="1200" u="sng"/>
              <a:t> surrounding the various ‘types’ of </a:t>
            </a:r>
            <a:r>
              <a:rPr lang="en" sz="1200" u="sng"/>
              <a:t>deforestation</a:t>
            </a:r>
            <a:endParaRPr sz="1200" u="sng"/>
          </a:p>
          <a:p>
            <a:pPr indent="-304800" lvl="1" marL="914400" rtl="0" algn="l">
              <a:spcBef>
                <a:spcPts val="0"/>
              </a:spcBef>
              <a:spcAft>
                <a:spcPts val="0"/>
              </a:spcAft>
              <a:buSzPts val="1200"/>
              <a:buChar char="○"/>
            </a:pPr>
            <a:r>
              <a:rPr lang="en" sz="1200"/>
              <a:t>While there is a set understanding, there are no set guidelines as to what counts as deforestation. Some (over a third) is considered ‘legal’ (but even those are laws that allow it are created by private, biased organisations), other types of deforestation is ‘temporary’. There is constant bias within this all.</a:t>
            </a:r>
            <a:endParaRPr sz="1200"/>
          </a:p>
          <a:p>
            <a:pPr indent="-304800" lvl="0" marL="457200" rtl="0" algn="l">
              <a:spcBef>
                <a:spcPts val="0"/>
              </a:spcBef>
              <a:spcAft>
                <a:spcPts val="0"/>
              </a:spcAft>
              <a:buSzPts val="1200"/>
              <a:buChar char="●"/>
            </a:pPr>
            <a:r>
              <a:rPr lang="en" sz="1200" u="sng"/>
              <a:t>Variations in Data (</a:t>
            </a:r>
            <a:r>
              <a:rPr i="1" lang="en" sz="1200" u="sng"/>
              <a:t>Uncertainties in deforestation emission baseline methodologies and implications for carbon markets</a:t>
            </a:r>
            <a:r>
              <a:rPr lang="en" sz="1200" u="sng"/>
              <a:t>)</a:t>
            </a:r>
            <a:endParaRPr sz="1200" u="sng"/>
          </a:p>
          <a:p>
            <a:pPr indent="-304800" lvl="1" marL="914400" rtl="0" algn="l">
              <a:spcBef>
                <a:spcPts val="0"/>
              </a:spcBef>
              <a:spcAft>
                <a:spcPts val="0"/>
              </a:spcAft>
              <a:buSzPts val="1200"/>
              <a:buChar char="○"/>
            </a:pPr>
            <a:r>
              <a:rPr lang="en" sz="1200"/>
              <a:t>“The median jurisdiction’s deforestation emission baseline varied by 171% (90% range: 87%-440%) of its mean, with a median forecast error of 0.778 times (90% range: 0.548-3.56) the actual deforestation rate"  (Teo et al. 2023:2)</a:t>
            </a:r>
            <a:endParaRPr sz="1200"/>
          </a:p>
          <a:p>
            <a:pPr indent="-304800" lvl="1" marL="914400" rtl="0" algn="l">
              <a:spcBef>
                <a:spcPts val="0"/>
              </a:spcBef>
              <a:spcAft>
                <a:spcPts val="0"/>
              </a:spcAft>
              <a:buSzPts val="1200"/>
              <a:buChar char="○"/>
            </a:pPr>
            <a:r>
              <a:rPr lang="en" sz="1200"/>
              <a:t>“Deforestation emission baselines vary considerably depending on the methods and parameters used, within the range of commonly permissible methods and parameters" (Teo et al. 2023:5)</a:t>
            </a:r>
            <a:endParaRPr sz="1200"/>
          </a:p>
          <a:p>
            <a:pPr indent="-304800" lvl="0" marL="457200" rtl="0" algn="l">
              <a:spcBef>
                <a:spcPts val="0"/>
              </a:spcBef>
              <a:spcAft>
                <a:spcPts val="0"/>
              </a:spcAft>
              <a:buSzPts val="1200"/>
              <a:buChar char="●"/>
            </a:pPr>
            <a:r>
              <a:rPr lang="en" sz="1200" u="sng"/>
              <a:t>Balancing the Aesthetics of Visual Unity vs the Aim to Answer the Question</a:t>
            </a:r>
            <a:r>
              <a:rPr i="1" lang="en" sz="1200" u="sng"/>
              <a:t> (Isotype: representing social facts pictorially)</a:t>
            </a:r>
            <a:endParaRPr i="1" sz="1000" u="sng"/>
          </a:p>
          <a:p>
            <a:pPr indent="-304800" lvl="1" marL="914400" rtl="0" algn="l">
              <a:spcBef>
                <a:spcPts val="0"/>
              </a:spcBef>
              <a:spcAft>
                <a:spcPts val="0"/>
              </a:spcAft>
              <a:buSzPts val="1200"/>
              <a:buChar char="○"/>
            </a:pPr>
            <a:r>
              <a:rPr lang="en" sz="1200"/>
              <a:t>Isotype mentioned various elements that make up ‘The Vienna Method’ such as simplification,</a:t>
            </a:r>
            <a:endParaRPr sz="1200"/>
          </a:p>
          <a:p>
            <a:pPr indent="0" lvl="0" marL="914400" rtl="0" algn="l">
              <a:spcBef>
                <a:spcPts val="0"/>
              </a:spcBef>
              <a:spcAft>
                <a:spcPts val="0"/>
              </a:spcAft>
              <a:buNone/>
            </a:pPr>
            <a:r>
              <a:rPr lang="en" sz="1200"/>
              <a:t>repetition, and an education focus</a:t>
            </a:r>
            <a:endParaRPr sz="1200"/>
          </a:p>
          <a:p>
            <a:pPr indent="-304800" lvl="1" marL="914400" rtl="0" algn="l">
              <a:spcBef>
                <a:spcPts val="0"/>
              </a:spcBef>
              <a:spcAft>
                <a:spcPts val="0"/>
              </a:spcAft>
              <a:buSzPts val="1200"/>
              <a:buChar char="○"/>
            </a:pPr>
            <a:r>
              <a:rPr lang="en" sz="1200"/>
              <a:t>“To remember simplified pictures is better than to forget accurate figures” implies that there must </a:t>
            </a:r>
            <a:br>
              <a:rPr lang="en" sz="1200"/>
            </a:br>
            <a:r>
              <a:rPr lang="en" sz="1200"/>
              <a:t>be a complete balance in order to answer our question correctly.</a:t>
            </a:r>
            <a:endParaRPr b="1" sz="1200"/>
          </a:p>
          <a:p>
            <a:pPr indent="0" lvl="0" marL="0" rtl="0" algn="l">
              <a:spcBef>
                <a:spcPts val="0"/>
              </a:spcBef>
              <a:spcAft>
                <a:spcPts val="0"/>
              </a:spcAft>
              <a:buNone/>
            </a:pPr>
            <a:r>
              <a:t/>
            </a:r>
            <a:endParaRPr sz="1200"/>
          </a:p>
          <a:p>
            <a:pPr indent="0" lvl="0" marL="0" rtl="0" algn="l">
              <a:spcBef>
                <a:spcPts val="1600"/>
              </a:spcBef>
              <a:spcAft>
                <a:spcPts val="0"/>
              </a:spcAft>
              <a:buNone/>
            </a:pPr>
            <a:r>
              <a:rPr lang="en"/>
              <a:t>-</a:t>
            </a:r>
            <a:endParaRPr/>
          </a:p>
          <a:p>
            <a:pPr indent="0" lvl="0" marL="0" rtl="0" algn="l">
              <a:spcBef>
                <a:spcPts val="1600"/>
              </a:spcBef>
              <a:spcAft>
                <a:spcPts val="1600"/>
              </a:spcAft>
              <a:buNone/>
            </a:pPr>
            <a:r>
              <a:rPr lang="en"/>
              <a:t>- </a:t>
            </a:r>
            <a:endParaRPr/>
          </a:p>
        </p:txBody>
      </p:sp>
      <p:sp>
        <p:nvSpPr>
          <p:cNvPr id="363" name="Google Shape;363;p18"/>
          <p:cNvSpPr txBox="1"/>
          <p:nvPr>
            <p:ph type="title"/>
          </p:nvPr>
        </p:nvSpPr>
        <p:spPr>
          <a:xfrm>
            <a:off x="720000" y="3739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Critique of the Dataset/Project</a:t>
            </a:r>
            <a:endParaRPr/>
          </a:p>
        </p:txBody>
      </p:sp>
      <p:grpSp>
        <p:nvGrpSpPr>
          <p:cNvPr id="364" name="Google Shape;364;p18"/>
          <p:cNvGrpSpPr/>
          <p:nvPr/>
        </p:nvGrpSpPr>
        <p:grpSpPr>
          <a:xfrm flipH="1">
            <a:off x="7968849" y="2375608"/>
            <a:ext cx="930825" cy="2908879"/>
            <a:chOff x="96303" y="343149"/>
            <a:chExt cx="1484095" cy="4637881"/>
          </a:xfrm>
        </p:grpSpPr>
        <p:sp>
          <p:nvSpPr>
            <p:cNvPr id="365" name="Google Shape;365;p18"/>
            <p:cNvSpPr/>
            <p:nvPr/>
          </p:nvSpPr>
          <p:spPr>
            <a:xfrm>
              <a:off x="757575" y="4186027"/>
              <a:ext cx="184358" cy="795003"/>
            </a:xfrm>
            <a:custGeom>
              <a:rect b="b" l="l" r="r" t="t"/>
              <a:pathLst>
                <a:path extrusionOk="0" h="5511" w="1278">
                  <a:moveTo>
                    <a:pt x="1054" y="1"/>
                  </a:moveTo>
                  <a:cubicBezTo>
                    <a:pt x="987" y="1"/>
                    <a:pt x="908" y="7"/>
                    <a:pt x="842" y="7"/>
                  </a:cubicBezTo>
                  <a:cubicBezTo>
                    <a:pt x="636" y="13"/>
                    <a:pt x="424" y="31"/>
                    <a:pt x="218" y="31"/>
                  </a:cubicBezTo>
                  <a:cubicBezTo>
                    <a:pt x="200" y="1406"/>
                    <a:pt x="127" y="2780"/>
                    <a:pt x="67" y="4148"/>
                  </a:cubicBezTo>
                  <a:lnTo>
                    <a:pt x="0" y="5510"/>
                  </a:lnTo>
                  <a:lnTo>
                    <a:pt x="36" y="5510"/>
                  </a:lnTo>
                  <a:cubicBezTo>
                    <a:pt x="454" y="5504"/>
                    <a:pt x="866" y="5492"/>
                    <a:pt x="1278" y="5486"/>
                  </a:cubicBezTo>
                  <a:lnTo>
                    <a:pt x="1169" y="4354"/>
                  </a:lnTo>
                  <a:cubicBezTo>
                    <a:pt x="1120" y="3961"/>
                    <a:pt x="1078" y="3543"/>
                    <a:pt x="1108" y="3131"/>
                  </a:cubicBezTo>
                  <a:cubicBezTo>
                    <a:pt x="1120" y="2937"/>
                    <a:pt x="1144" y="2750"/>
                    <a:pt x="1126" y="2550"/>
                  </a:cubicBezTo>
                  <a:cubicBezTo>
                    <a:pt x="1114" y="2356"/>
                    <a:pt x="1048" y="2156"/>
                    <a:pt x="1017" y="1963"/>
                  </a:cubicBezTo>
                  <a:cubicBezTo>
                    <a:pt x="969" y="1660"/>
                    <a:pt x="1005" y="1357"/>
                    <a:pt x="1029" y="1054"/>
                  </a:cubicBezTo>
                  <a:cubicBezTo>
                    <a:pt x="1054" y="703"/>
                    <a:pt x="1054" y="346"/>
                    <a:pt x="105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6303" y="343149"/>
              <a:ext cx="1484095" cy="4207991"/>
            </a:xfrm>
            <a:custGeom>
              <a:rect b="b" l="l" r="r" t="t"/>
              <a:pathLst>
                <a:path extrusionOk="0" h="29170" w="10288">
                  <a:moveTo>
                    <a:pt x="8405" y="17622"/>
                  </a:moveTo>
                  <a:lnTo>
                    <a:pt x="8405" y="17622"/>
                  </a:lnTo>
                  <a:cubicBezTo>
                    <a:pt x="8438" y="17705"/>
                    <a:pt x="8480" y="17832"/>
                    <a:pt x="8491" y="17832"/>
                  </a:cubicBezTo>
                  <a:cubicBezTo>
                    <a:pt x="8498" y="17832"/>
                    <a:pt x="8492" y="17783"/>
                    <a:pt x="8465" y="17643"/>
                  </a:cubicBezTo>
                  <a:cubicBezTo>
                    <a:pt x="8444" y="17636"/>
                    <a:pt x="8424" y="17629"/>
                    <a:pt x="8405" y="17622"/>
                  </a:cubicBezTo>
                  <a:close/>
                  <a:moveTo>
                    <a:pt x="5383" y="1"/>
                  </a:moveTo>
                  <a:cubicBezTo>
                    <a:pt x="4960" y="182"/>
                    <a:pt x="4911" y="394"/>
                    <a:pt x="4766" y="618"/>
                  </a:cubicBezTo>
                  <a:cubicBezTo>
                    <a:pt x="4475" y="1084"/>
                    <a:pt x="4439" y="1036"/>
                    <a:pt x="4294" y="1980"/>
                  </a:cubicBezTo>
                  <a:cubicBezTo>
                    <a:pt x="4003" y="2374"/>
                    <a:pt x="3961" y="2907"/>
                    <a:pt x="3912" y="3367"/>
                  </a:cubicBezTo>
                  <a:cubicBezTo>
                    <a:pt x="4402" y="3434"/>
                    <a:pt x="3567" y="4118"/>
                    <a:pt x="3591" y="4765"/>
                  </a:cubicBezTo>
                  <a:cubicBezTo>
                    <a:pt x="3125" y="4784"/>
                    <a:pt x="3385" y="5310"/>
                    <a:pt x="3325" y="6176"/>
                  </a:cubicBezTo>
                  <a:cubicBezTo>
                    <a:pt x="2538" y="6352"/>
                    <a:pt x="3555" y="7175"/>
                    <a:pt x="3095" y="7593"/>
                  </a:cubicBezTo>
                  <a:cubicBezTo>
                    <a:pt x="3904" y="8061"/>
                    <a:pt x="3258" y="9004"/>
                    <a:pt x="2881" y="9004"/>
                  </a:cubicBezTo>
                  <a:cubicBezTo>
                    <a:pt x="2878" y="9004"/>
                    <a:pt x="2874" y="9004"/>
                    <a:pt x="2871" y="9004"/>
                  </a:cubicBezTo>
                  <a:cubicBezTo>
                    <a:pt x="2229" y="9379"/>
                    <a:pt x="2429" y="10535"/>
                    <a:pt x="2622" y="10687"/>
                  </a:cubicBezTo>
                  <a:cubicBezTo>
                    <a:pt x="2314" y="11425"/>
                    <a:pt x="3161" y="11988"/>
                    <a:pt x="2374" y="12364"/>
                  </a:cubicBezTo>
                  <a:cubicBezTo>
                    <a:pt x="1975" y="12957"/>
                    <a:pt x="2356" y="13902"/>
                    <a:pt x="2126" y="14047"/>
                  </a:cubicBezTo>
                  <a:cubicBezTo>
                    <a:pt x="1690" y="14864"/>
                    <a:pt x="1841" y="14555"/>
                    <a:pt x="1872" y="15724"/>
                  </a:cubicBezTo>
                  <a:cubicBezTo>
                    <a:pt x="2277" y="16329"/>
                    <a:pt x="1775" y="16559"/>
                    <a:pt x="1624" y="17407"/>
                  </a:cubicBezTo>
                  <a:cubicBezTo>
                    <a:pt x="1" y="18146"/>
                    <a:pt x="1260" y="17867"/>
                    <a:pt x="1400" y="18993"/>
                  </a:cubicBezTo>
                  <a:cubicBezTo>
                    <a:pt x="1079" y="19944"/>
                    <a:pt x="1151" y="20174"/>
                    <a:pt x="1248" y="20592"/>
                  </a:cubicBezTo>
                  <a:cubicBezTo>
                    <a:pt x="332" y="21280"/>
                    <a:pt x="536" y="22208"/>
                    <a:pt x="1090" y="22208"/>
                  </a:cubicBezTo>
                  <a:cubicBezTo>
                    <a:pt x="1140" y="22208"/>
                    <a:pt x="1193" y="22200"/>
                    <a:pt x="1248" y="22184"/>
                  </a:cubicBezTo>
                  <a:lnTo>
                    <a:pt x="1248" y="22184"/>
                  </a:lnTo>
                  <a:cubicBezTo>
                    <a:pt x="1200" y="22947"/>
                    <a:pt x="727" y="23292"/>
                    <a:pt x="1472" y="23758"/>
                  </a:cubicBezTo>
                  <a:cubicBezTo>
                    <a:pt x="1248" y="24255"/>
                    <a:pt x="2241" y="24933"/>
                    <a:pt x="1926" y="25369"/>
                  </a:cubicBezTo>
                  <a:cubicBezTo>
                    <a:pt x="2187" y="26041"/>
                    <a:pt x="2344" y="26440"/>
                    <a:pt x="2629" y="26937"/>
                  </a:cubicBezTo>
                  <a:cubicBezTo>
                    <a:pt x="3129" y="27798"/>
                    <a:pt x="3834" y="29170"/>
                    <a:pt x="4721" y="29170"/>
                  </a:cubicBezTo>
                  <a:cubicBezTo>
                    <a:pt x="4843" y="29170"/>
                    <a:pt x="4969" y="29143"/>
                    <a:pt x="5099" y="29086"/>
                  </a:cubicBezTo>
                  <a:cubicBezTo>
                    <a:pt x="6528" y="28450"/>
                    <a:pt x="7829" y="27367"/>
                    <a:pt x="8635" y="26089"/>
                  </a:cubicBezTo>
                  <a:cubicBezTo>
                    <a:pt x="8895" y="25665"/>
                    <a:pt x="9101" y="25217"/>
                    <a:pt x="9246" y="24757"/>
                  </a:cubicBezTo>
                  <a:cubicBezTo>
                    <a:pt x="9670" y="23958"/>
                    <a:pt x="10287" y="23352"/>
                    <a:pt x="9440" y="23346"/>
                  </a:cubicBezTo>
                  <a:cubicBezTo>
                    <a:pt x="9712" y="23159"/>
                    <a:pt x="9246" y="23165"/>
                    <a:pt x="9288" y="22099"/>
                  </a:cubicBezTo>
                  <a:lnTo>
                    <a:pt x="9288" y="22099"/>
                  </a:lnTo>
                  <a:cubicBezTo>
                    <a:pt x="9360" y="22135"/>
                    <a:pt x="9394" y="22151"/>
                    <a:pt x="9399" y="22151"/>
                  </a:cubicBezTo>
                  <a:cubicBezTo>
                    <a:pt x="9438" y="22151"/>
                    <a:pt x="7998" y="21295"/>
                    <a:pt x="9004" y="20864"/>
                  </a:cubicBezTo>
                  <a:cubicBezTo>
                    <a:pt x="9282" y="20598"/>
                    <a:pt x="9058" y="20168"/>
                    <a:pt x="8713" y="19629"/>
                  </a:cubicBezTo>
                  <a:lnTo>
                    <a:pt x="8713" y="19629"/>
                  </a:lnTo>
                  <a:cubicBezTo>
                    <a:pt x="8771" y="19661"/>
                    <a:pt x="8807" y="19675"/>
                    <a:pt x="8825" y="19675"/>
                  </a:cubicBezTo>
                  <a:cubicBezTo>
                    <a:pt x="8975" y="19675"/>
                    <a:pt x="7963" y="18723"/>
                    <a:pt x="8562" y="18642"/>
                  </a:cubicBezTo>
                  <a:cubicBezTo>
                    <a:pt x="8429" y="18008"/>
                    <a:pt x="8376" y="17716"/>
                    <a:pt x="8365" y="17606"/>
                  </a:cubicBezTo>
                  <a:lnTo>
                    <a:pt x="8365" y="17606"/>
                  </a:lnTo>
                  <a:cubicBezTo>
                    <a:pt x="8378" y="17612"/>
                    <a:pt x="8392" y="17617"/>
                    <a:pt x="8405" y="17622"/>
                  </a:cubicBezTo>
                  <a:lnTo>
                    <a:pt x="8405" y="17622"/>
                  </a:lnTo>
                  <a:cubicBezTo>
                    <a:pt x="8389" y="17581"/>
                    <a:pt x="8375" y="17551"/>
                    <a:pt x="8368" y="17551"/>
                  </a:cubicBezTo>
                  <a:cubicBezTo>
                    <a:pt x="8363" y="17551"/>
                    <a:pt x="8361" y="17567"/>
                    <a:pt x="8365" y="17606"/>
                  </a:cubicBezTo>
                  <a:lnTo>
                    <a:pt x="8365" y="17606"/>
                  </a:lnTo>
                  <a:cubicBezTo>
                    <a:pt x="7740" y="17357"/>
                    <a:pt x="7942" y="17031"/>
                    <a:pt x="8392" y="16644"/>
                  </a:cubicBezTo>
                  <a:cubicBezTo>
                    <a:pt x="8538" y="16293"/>
                    <a:pt x="8895" y="15542"/>
                    <a:pt x="8271" y="15161"/>
                  </a:cubicBezTo>
                  <a:cubicBezTo>
                    <a:pt x="7924" y="14719"/>
                    <a:pt x="8098" y="13681"/>
                    <a:pt x="8119" y="13681"/>
                  </a:cubicBezTo>
                  <a:cubicBezTo>
                    <a:pt x="8119" y="13681"/>
                    <a:pt x="8120" y="13682"/>
                    <a:pt x="8120" y="13684"/>
                  </a:cubicBezTo>
                  <a:cubicBezTo>
                    <a:pt x="8453" y="12769"/>
                    <a:pt x="8417" y="13411"/>
                    <a:pt x="7944" y="12206"/>
                  </a:cubicBezTo>
                  <a:cubicBezTo>
                    <a:pt x="7527" y="11540"/>
                    <a:pt x="8411" y="11062"/>
                    <a:pt x="7751" y="10729"/>
                  </a:cubicBezTo>
                  <a:cubicBezTo>
                    <a:pt x="7363" y="10239"/>
                    <a:pt x="7091" y="10027"/>
                    <a:pt x="7599" y="9772"/>
                  </a:cubicBezTo>
                  <a:lnTo>
                    <a:pt x="7599" y="9772"/>
                  </a:lnTo>
                  <a:cubicBezTo>
                    <a:pt x="7648" y="9787"/>
                    <a:pt x="7691" y="9794"/>
                    <a:pt x="7728" y="9794"/>
                  </a:cubicBezTo>
                  <a:cubicBezTo>
                    <a:pt x="8181" y="9794"/>
                    <a:pt x="7750" y="8760"/>
                    <a:pt x="7499" y="8760"/>
                  </a:cubicBezTo>
                  <a:cubicBezTo>
                    <a:pt x="7469" y="8760"/>
                    <a:pt x="7441" y="8776"/>
                    <a:pt x="7418" y="8810"/>
                  </a:cubicBezTo>
                  <a:cubicBezTo>
                    <a:pt x="7013" y="8052"/>
                    <a:pt x="6740" y="7686"/>
                    <a:pt x="6847" y="7686"/>
                  </a:cubicBezTo>
                  <a:cubicBezTo>
                    <a:pt x="6890" y="7686"/>
                    <a:pt x="6996" y="7746"/>
                    <a:pt x="7181" y="7865"/>
                  </a:cubicBezTo>
                  <a:cubicBezTo>
                    <a:pt x="7569" y="6751"/>
                    <a:pt x="6739" y="7454"/>
                    <a:pt x="6909" y="6957"/>
                  </a:cubicBezTo>
                  <a:cubicBezTo>
                    <a:pt x="7248" y="6249"/>
                    <a:pt x="7266" y="6812"/>
                    <a:pt x="6679" y="6037"/>
                  </a:cubicBezTo>
                  <a:cubicBezTo>
                    <a:pt x="6691" y="5540"/>
                    <a:pt x="6425" y="5201"/>
                    <a:pt x="6576" y="4608"/>
                  </a:cubicBezTo>
                  <a:cubicBezTo>
                    <a:pt x="6939" y="4221"/>
                    <a:pt x="6709" y="3918"/>
                    <a:pt x="6594" y="3161"/>
                  </a:cubicBezTo>
                  <a:cubicBezTo>
                    <a:pt x="6812" y="2550"/>
                    <a:pt x="6431" y="2313"/>
                    <a:pt x="6491" y="1756"/>
                  </a:cubicBezTo>
                  <a:cubicBezTo>
                    <a:pt x="6443" y="1526"/>
                    <a:pt x="6388" y="1302"/>
                    <a:pt x="6310" y="1084"/>
                  </a:cubicBezTo>
                  <a:cubicBezTo>
                    <a:pt x="6237" y="860"/>
                    <a:pt x="6134" y="642"/>
                    <a:pt x="6007" y="437"/>
                  </a:cubicBezTo>
                  <a:cubicBezTo>
                    <a:pt x="5971" y="98"/>
                    <a:pt x="5589" y="43"/>
                    <a:pt x="5383" y="1"/>
                  </a:cubicBezTo>
                  <a:close/>
                </a:path>
              </a:pathLst>
            </a:custGeom>
            <a:solidFill>
              <a:srgbClr val="7781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216901" y="396380"/>
              <a:ext cx="1162551" cy="4048442"/>
            </a:xfrm>
            <a:custGeom>
              <a:rect b="b" l="l" r="r" t="t"/>
              <a:pathLst>
                <a:path extrusionOk="0" h="28064" w="8059">
                  <a:moveTo>
                    <a:pt x="4366" y="1"/>
                  </a:moveTo>
                  <a:cubicBezTo>
                    <a:pt x="4293" y="55"/>
                    <a:pt x="4263" y="110"/>
                    <a:pt x="4202" y="213"/>
                  </a:cubicBezTo>
                  <a:cubicBezTo>
                    <a:pt x="4178" y="249"/>
                    <a:pt x="4148" y="298"/>
                    <a:pt x="4124" y="334"/>
                  </a:cubicBezTo>
                  <a:cubicBezTo>
                    <a:pt x="4087" y="395"/>
                    <a:pt x="4051" y="449"/>
                    <a:pt x="4021" y="503"/>
                  </a:cubicBezTo>
                  <a:cubicBezTo>
                    <a:pt x="3863" y="758"/>
                    <a:pt x="3839" y="788"/>
                    <a:pt x="3730" y="1502"/>
                  </a:cubicBezTo>
                  <a:lnTo>
                    <a:pt x="3712" y="1630"/>
                  </a:lnTo>
                  <a:lnTo>
                    <a:pt x="3627" y="1733"/>
                  </a:lnTo>
                  <a:cubicBezTo>
                    <a:pt x="3476" y="1938"/>
                    <a:pt x="3415" y="2241"/>
                    <a:pt x="3379" y="2550"/>
                  </a:cubicBezTo>
                  <a:cubicBezTo>
                    <a:pt x="3397" y="2580"/>
                    <a:pt x="3415" y="2610"/>
                    <a:pt x="3427" y="2641"/>
                  </a:cubicBezTo>
                  <a:cubicBezTo>
                    <a:pt x="3597" y="2986"/>
                    <a:pt x="3415" y="3319"/>
                    <a:pt x="3258" y="3603"/>
                  </a:cubicBezTo>
                  <a:cubicBezTo>
                    <a:pt x="3149" y="3785"/>
                    <a:pt x="3016" y="4027"/>
                    <a:pt x="3022" y="4179"/>
                  </a:cubicBezTo>
                  <a:lnTo>
                    <a:pt x="3034" y="4699"/>
                  </a:lnTo>
                  <a:lnTo>
                    <a:pt x="2731" y="4717"/>
                  </a:lnTo>
                  <a:cubicBezTo>
                    <a:pt x="2731" y="4754"/>
                    <a:pt x="2743" y="4802"/>
                    <a:pt x="2743" y="4838"/>
                  </a:cubicBezTo>
                  <a:cubicBezTo>
                    <a:pt x="2755" y="5056"/>
                    <a:pt x="2773" y="5323"/>
                    <a:pt x="2749" y="5638"/>
                  </a:cubicBezTo>
                  <a:lnTo>
                    <a:pt x="2719" y="6031"/>
                  </a:lnTo>
                  <a:lnTo>
                    <a:pt x="2489" y="6086"/>
                  </a:lnTo>
                  <a:cubicBezTo>
                    <a:pt x="2489" y="6104"/>
                    <a:pt x="2501" y="6110"/>
                    <a:pt x="2501" y="6116"/>
                  </a:cubicBezTo>
                  <a:cubicBezTo>
                    <a:pt x="2561" y="6291"/>
                    <a:pt x="2658" y="6588"/>
                    <a:pt x="2622" y="6879"/>
                  </a:cubicBezTo>
                  <a:cubicBezTo>
                    <a:pt x="2876" y="7181"/>
                    <a:pt x="2961" y="7575"/>
                    <a:pt x="2852" y="7981"/>
                  </a:cubicBezTo>
                  <a:cubicBezTo>
                    <a:pt x="2743" y="8404"/>
                    <a:pt x="2398" y="8840"/>
                    <a:pt x="1974" y="8949"/>
                  </a:cubicBezTo>
                  <a:cubicBezTo>
                    <a:pt x="1811" y="9131"/>
                    <a:pt x="1841" y="9585"/>
                    <a:pt x="1902" y="9755"/>
                  </a:cubicBezTo>
                  <a:lnTo>
                    <a:pt x="2156" y="9960"/>
                  </a:lnTo>
                  <a:lnTo>
                    <a:pt x="1998" y="10330"/>
                  </a:lnTo>
                  <a:cubicBezTo>
                    <a:pt x="1938" y="10475"/>
                    <a:pt x="1968" y="10614"/>
                    <a:pt x="2035" y="10844"/>
                  </a:cubicBezTo>
                  <a:cubicBezTo>
                    <a:pt x="2119" y="11135"/>
                    <a:pt x="2301" y="11777"/>
                    <a:pt x="1641" y="12195"/>
                  </a:cubicBezTo>
                  <a:cubicBezTo>
                    <a:pt x="1569" y="12388"/>
                    <a:pt x="1581" y="12679"/>
                    <a:pt x="1599" y="12921"/>
                  </a:cubicBezTo>
                  <a:cubicBezTo>
                    <a:pt x="1623" y="13218"/>
                    <a:pt x="1641" y="13569"/>
                    <a:pt x="1423" y="13811"/>
                  </a:cubicBezTo>
                  <a:cubicBezTo>
                    <a:pt x="1320" y="14011"/>
                    <a:pt x="1242" y="14144"/>
                    <a:pt x="1229" y="14205"/>
                  </a:cubicBezTo>
                  <a:cubicBezTo>
                    <a:pt x="1217" y="14235"/>
                    <a:pt x="1217" y="14314"/>
                    <a:pt x="1236" y="14459"/>
                  </a:cubicBezTo>
                  <a:cubicBezTo>
                    <a:pt x="1242" y="14592"/>
                    <a:pt x="1260" y="14768"/>
                    <a:pt x="1266" y="15010"/>
                  </a:cubicBezTo>
                  <a:cubicBezTo>
                    <a:pt x="1569" y="15561"/>
                    <a:pt x="1369" y="15985"/>
                    <a:pt x="1217" y="16324"/>
                  </a:cubicBezTo>
                  <a:cubicBezTo>
                    <a:pt x="1139" y="16505"/>
                    <a:pt x="1054" y="16687"/>
                    <a:pt x="1005" y="16941"/>
                  </a:cubicBezTo>
                  <a:lnTo>
                    <a:pt x="957" y="17214"/>
                  </a:lnTo>
                  <a:lnTo>
                    <a:pt x="703" y="17323"/>
                  </a:lnTo>
                  <a:cubicBezTo>
                    <a:pt x="582" y="17383"/>
                    <a:pt x="485" y="17432"/>
                    <a:pt x="412" y="17468"/>
                  </a:cubicBezTo>
                  <a:cubicBezTo>
                    <a:pt x="570" y="17668"/>
                    <a:pt x="733" y="17952"/>
                    <a:pt x="788" y="18370"/>
                  </a:cubicBezTo>
                  <a:lnTo>
                    <a:pt x="806" y="18491"/>
                  </a:lnTo>
                  <a:lnTo>
                    <a:pt x="763" y="18606"/>
                  </a:lnTo>
                  <a:cubicBezTo>
                    <a:pt x="503" y="19381"/>
                    <a:pt x="539" y="19532"/>
                    <a:pt x="624" y="19878"/>
                  </a:cubicBezTo>
                  <a:lnTo>
                    <a:pt x="715" y="20241"/>
                  </a:lnTo>
                  <a:lnTo>
                    <a:pt x="430" y="20453"/>
                  </a:lnTo>
                  <a:cubicBezTo>
                    <a:pt x="79" y="20713"/>
                    <a:pt x="0" y="20979"/>
                    <a:pt x="7" y="21094"/>
                  </a:cubicBezTo>
                  <a:lnTo>
                    <a:pt x="685" y="20889"/>
                  </a:lnTo>
                  <a:lnTo>
                    <a:pt x="636" y="21645"/>
                  </a:lnTo>
                  <a:cubicBezTo>
                    <a:pt x="612" y="21930"/>
                    <a:pt x="551" y="22160"/>
                    <a:pt x="503" y="22348"/>
                  </a:cubicBezTo>
                  <a:cubicBezTo>
                    <a:pt x="479" y="22433"/>
                    <a:pt x="442" y="22554"/>
                    <a:pt x="442" y="22596"/>
                  </a:cubicBezTo>
                  <a:cubicBezTo>
                    <a:pt x="455" y="22614"/>
                    <a:pt x="491" y="22663"/>
                    <a:pt x="606" y="22729"/>
                  </a:cubicBezTo>
                  <a:lnTo>
                    <a:pt x="999" y="22971"/>
                  </a:lnTo>
                  <a:lnTo>
                    <a:pt x="830" y="23347"/>
                  </a:lnTo>
                  <a:cubicBezTo>
                    <a:pt x="854" y="23431"/>
                    <a:pt x="957" y="23589"/>
                    <a:pt x="1024" y="23698"/>
                  </a:cubicBezTo>
                  <a:cubicBezTo>
                    <a:pt x="1199" y="23964"/>
                    <a:pt x="1454" y="24370"/>
                    <a:pt x="1357" y="24788"/>
                  </a:cubicBezTo>
                  <a:cubicBezTo>
                    <a:pt x="1569" y="25339"/>
                    <a:pt x="1714" y="25672"/>
                    <a:pt x="1944" y="26083"/>
                  </a:cubicBezTo>
                  <a:cubicBezTo>
                    <a:pt x="1992" y="26150"/>
                    <a:pt x="2029" y="26223"/>
                    <a:pt x="2077" y="26301"/>
                  </a:cubicBezTo>
                  <a:cubicBezTo>
                    <a:pt x="2422" y="26913"/>
                    <a:pt x="3076" y="28051"/>
                    <a:pt x="3585" y="28051"/>
                  </a:cubicBezTo>
                  <a:cubicBezTo>
                    <a:pt x="3611" y="28051"/>
                    <a:pt x="3639" y="28046"/>
                    <a:pt x="3678" y="28046"/>
                  </a:cubicBezTo>
                  <a:cubicBezTo>
                    <a:pt x="3711" y="28046"/>
                    <a:pt x="3750" y="28049"/>
                    <a:pt x="3803" y="28063"/>
                  </a:cubicBezTo>
                  <a:cubicBezTo>
                    <a:pt x="5165" y="27458"/>
                    <a:pt x="6364" y="26434"/>
                    <a:pt x="7090" y="25272"/>
                  </a:cubicBezTo>
                  <a:cubicBezTo>
                    <a:pt x="7344" y="24866"/>
                    <a:pt x="7532" y="24467"/>
                    <a:pt x="7653" y="24061"/>
                  </a:cubicBezTo>
                  <a:lnTo>
                    <a:pt x="7665" y="24007"/>
                  </a:lnTo>
                  <a:lnTo>
                    <a:pt x="7690" y="23958"/>
                  </a:lnTo>
                  <a:cubicBezTo>
                    <a:pt x="7786" y="23764"/>
                    <a:pt x="7901" y="23589"/>
                    <a:pt x="7998" y="23431"/>
                  </a:cubicBezTo>
                  <a:cubicBezTo>
                    <a:pt x="8016" y="23395"/>
                    <a:pt x="8041" y="23365"/>
                    <a:pt x="8059" y="23323"/>
                  </a:cubicBezTo>
                  <a:lnTo>
                    <a:pt x="6666" y="23310"/>
                  </a:lnTo>
                  <a:lnTo>
                    <a:pt x="7805" y="22529"/>
                  </a:lnTo>
                  <a:cubicBezTo>
                    <a:pt x="7744" y="22354"/>
                    <a:pt x="7683" y="22112"/>
                    <a:pt x="7677" y="21773"/>
                  </a:cubicBezTo>
                  <a:cubicBezTo>
                    <a:pt x="7363" y="21518"/>
                    <a:pt x="6987" y="21107"/>
                    <a:pt x="7042" y="20616"/>
                  </a:cubicBezTo>
                  <a:cubicBezTo>
                    <a:pt x="7060" y="20410"/>
                    <a:pt x="7169" y="20144"/>
                    <a:pt x="7502" y="19932"/>
                  </a:cubicBezTo>
                  <a:cubicBezTo>
                    <a:pt x="7453" y="19823"/>
                    <a:pt x="7357" y="19629"/>
                    <a:pt x="7181" y="19357"/>
                  </a:cubicBezTo>
                  <a:lnTo>
                    <a:pt x="6103" y="17643"/>
                  </a:lnTo>
                  <a:lnTo>
                    <a:pt x="6800" y="18019"/>
                  </a:lnTo>
                  <a:cubicBezTo>
                    <a:pt x="6806" y="18007"/>
                    <a:pt x="6806" y="17995"/>
                    <a:pt x="6812" y="17983"/>
                  </a:cubicBezTo>
                  <a:cubicBezTo>
                    <a:pt x="6836" y="17934"/>
                    <a:pt x="6860" y="17892"/>
                    <a:pt x="6890" y="17843"/>
                  </a:cubicBezTo>
                  <a:cubicBezTo>
                    <a:pt x="6842" y="17650"/>
                    <a:pt x="6818" y="17504"/>
                    <a:pt x="6800" y="17401"/>
                  </a:cubicBezTo>
                  <a:cubicBezTo>
                    <a:pt x="6545" y="17238"/>
                    <a:pt x="6394" y="17038"/>
                    <a:pt x="6358" y="16796"/>
                  </a:cubicBezTo>
                  <a:cubicBezTo>
                    <a:pt x="6285" y="16330"/>
                    <a:pt x="6624" y="15979"/>
                    <a:pt x="6860" y="15767"/>
                  </a:cubicBezTo>
                  <a:cubicBezTo>
                    <a:pt x="7078" y="15222"/>
                    <a:pt x="7018" y="15119"/>
                    <a:pt x="6902" y="15052"/>
                  </a:cubicBezTo>
                  <a:lnTo>
                    <a:pt x="6818" y="14998"/>
                  </a:lnTo>
                  <a:lnTo>
                    <a:pt x="6757" y="14925"/>
                  </a:lnTo>
                  <a:cubicBezTo>
                    <a:pt x="6273" y="14283"/>
                    <a:pt x="6467" y="13072"/>
                    <a:pt x="6557" y="12891"/>
                  </a:cubicBezTo>
                  <a:cubicBezTo>
                    <a:pt x="6618" y="12739"/>
                    <a:pt x="6660" y="12630"/>
                    <a:pt x="6691" y="12558"/>
                  </a:cubicBezTo>
                  <a:cubicBezTo>
                    <a:pt x="6624" y="12431"/>
                    <a:pt x="6515" y="12225"/>
                    <a:pt x="6382" y="11886"/>
                  </a:cubicBezTo>
                  <a:cubicBezTo>
                    <a:pt x="6079" y="11371"/>
                    <a:pt x="6243" y="10899"/>
                    <a:pt x="6333" y="10645"/>
                  </a:cubicBezTo>
                  <a:cubicBezTo>
                    <a:pt x="6333" y="10632"/>
                    <a:pt x="6345" y="10620"/>
                    <a:pt x="6345" y="10614"/>
                  </a:cubicBezTo>
                  <a:lnTo>
                    <a:pt x="6303" y="10596"/>
                  </a:lnTo>
                  <a:lnTo>
                    <a:pt x="6230" y="10505"/>
                  </a:lnTo>
                  <a:cubicBezTo>
                    <a:pt x="6176" y="10445"/>
                    <a:pt x="6140" y="10390"/>
                    <a:pt x="6091" y="10342"/>
                  </a:cubicBezTo>
                  <a:cubicBezTo>
                    <a:pt x="5861" y="10051"/>
                    <a:pt x="5619" y="9749"/>
                    <a:pt x="5698" y="9361"/>
                  </a:cubicBezTo>
                  <a:cubicBezTo>
                    <a:pt x="5752" y="9131"/>
                    <a:pt x="5903" y="8968"/>
                    <a:pt x="6043" y="8871"/>
                  </a:cubicBezTo>
                  <a:lnTo>
                    <a:pt x="5843" y="8501"/>
                  </a:lnTo>
                  <a:cubicBezTo>
                    <a:pt x="5698" y="8229"/>
                    <a:pt x="5571" y="8011"/>
                    <a:pt x="5474" y="7835"/>
                  </a:cubicBezTo>
                  <a:cubicBezTo>
                    <a:pt x="5231" y="7412"/>
                    <a:pt x="5092" y="7175"/>
                    <a:pt x="5268" y="6873"/>
                  </a:cubicBezTo>
                  <a:cubicBezTo>
                    <a:pt x="5286" y="6842"/>
                    <a:pt x="5298" y="6818"/>
                    <a:pt x="5322" y="6800"/>
                  </a:cubicBezTo>
                  <a:cubicBezTo>
                    <a:pt x="5238" y="6637"/>
                    <a:pt x="5231" y="6443"/>
                    <a:pt x="5304" y="6231"/>
                  </a:cubicBezTo>
                  <a:lnTo>
                    <a:pt x="5316" y="6201"/>
                  </a:lnTo>
                  <a:lnTo>
                    <a:pt x="5328" y="6170"/>
                  </a:lnTo>
                  <a:cubicBezTo>
                    <a:pt x="5353" y="6140"/>
                    <a:pt x="5365" y="6104"/>
                    <a:pt x="5383" y="6074"/>
                  </a:cubicBezTo>
                  <a:cubicBezTo>
                    <a:pt x="5322" y="5995"/>
                    <a:pt x="5244" y="5910"/>
                    <a:pt x="5165" y="5801"/>
                  </a:cubicBezTo>
                  <a:lnTo>
                    <a:pt x="5050" y="5656"/>
                  </a:lnTo>
                  <a:lnTo>
                    <a:pt x="5056" y="5474"/>
                  </a:lnTo>
                  <a:cubicBezTo>
                    <a:pt x="5056" y="5347"/>
                    <a:pt x="5032" y="5208"/>
                    <a:pt x="4995" y="5056"/>
                  </a:cubicBezTo>
                  <a:cubicBezTo>
                    <a:pt x="4935" y="4760"/>
                    <a:pt x="4850" y="4396"/>
                    <a:pt x="4971" y="3924"/>
                  </a:cubicBezTo>
                  <a:lnTo>
                    <a:pt x="5001" y="3791"/>
                  </a:lnTo>
                  <a:lnTo>
                    <a:pt x="5092" y="3694"/>
                  </a:lnTo>
                  <a:cubicBezTo>
                    <a:pt x="5171" y="3609"/>
                    <a:pt x="5171" y="3603"/>
                    <a:pt x="5086" y="3228"/>
                  </a:cubicBezTo>
                  <a:cubicBezTo>
                    <a:pt x="5056" y="3077"/>
                    <a:pt x="5014" y="2895"/>
                    <a:pt x="4983" y="2683"/>
                  </a:cubicBezTo>
                  <a:lnTo>
                    <a:pt x="4959" y="2550"/>
                  </a:lnTo>
                  <a:lnTo>
                    <a:pt x="5001" y="2429"/>
                  </a:lnTo>
                  <a:cubicBezTo>
                    <a:pt x="5074" y="2241"/>
                    <a:pt x="5044" y="2150"/>
                    <a:pt x="4983" y="1944"/>
                  </a:cubicBezTo>
                  <a:cubicBezTo>
                    <a:pt x="4929" y="1763"/>
                    <a:pt x="4850" y="1533"/>
                    <a:pt x="4868" y="1218"/>
                  </a:cubicBezTo>
                  <a:cubicBezTo>
                    <a:pt x="4832" y="1036"/>
                    <a:pt x="4783" y="867"/>
                    <a:pt x="4723" y="697"/>
                  </a:cubicBezTo>
                  <a:cubicBezTo>
                    <a:pt x="4656" y="503"/>
                    <a:pt x="4572" y="328"/>
                    <a:pt x="4469" y="152"/>
                  </a:cubicBezTo>
                  <a:lnTo>
                    <a:pt x="4408" y="55"/>
                  </a:lnTo>
                  <a:lnTo>
                    <a:pt x="4396" y="7"/>
                  </a:lnTo>
                  <a:cubicBezTo>
                    <a:pt x="4390" y="7"/>
                    <a:pt x="4378" y="1"/>
                    <a:pt x="4366" y="1"/>
                  </a:cubicBezTo>
                  <a:close/>
                </a:path>
              </a:pathLst>
            </a:custGeom>
            <a:solidFill>
              <a:srgbClr val="828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18"/>
          <p:cNvGrpSpPr/>
          <p:nvPr/>
        </p:nvGrpSpPr>
        <p:grpSpPr>
          <a:xfrm flipH="1">
            <a:off x="8220349" y="1555302"/>
            <a:ext cx="1170951" cy="3659288"/>
            <a:chOff x="-28822" y="621287"/>
            <a:chExt cx="1484095" cy="4637881"/>
          </a:xfrm>
        </p:grpSpPr>
        <p:grpSp>
          <p:nvGrpSpPr>
            <p:cNvPr id="369" name="Google Shape;369;p18"/>
            <p:cNvGrpSpPr/>
            <p:nvPr/>
          </p:nvGrpSpPr>
          <p:grpSpPr>
            <a:xfrm>
              <a:off x="-28822" y="621287"/>
              <a:ext cx="1484095" cy="4637881"/>
              <a:chOff x="96303" y="343149"/>
              <a:chExt cx="1484095" cy="4637881"/>
            </a:xfrm>
          </p:grpSpPr>
          <p:sp>
            <p:nvSpPr>
              <p:cNvPr id="370" name="Google Shape;370;p18"/>
              <p:cNvSpPr/>
              <p:nvPr/>
            </p:nvSpPr>
            <p:spPr>
              <a:xfrm>
                <a:off x="757575" y="4186027"/>
                <a:ext cx="184358" cy="795003"/>
              </a:xfrm>
              <a:custGeom>
                <a:rect b="b" l="l" r="r" t="t"/>
                <a:pathLst>
                  <a:path extrusionOk="0" h="5511" w="1278">
                    <a:moveTo>
                      <a:pt x="1054" y="1"/>
                    </a:moveTo>
                    <a:cubicBezTo>
                      <a:pt x="987" y="1"/>
                      <a:pt x="908" y="7"/>
                      <a:pt x="842" y="7"/>
                    </a:cubicBezTo>
                    <a:cubicBezTo>
                      <a:pt x="636" y="13"/>
                      <a:pt x="424" y="31"/>
                      <a:pt x="218" y="31"/>
                    </a:cubicBezTo>
                    <a:cubicBezTo>
                      <a:pt x="200" y="1406"/>
                      <a:pt x="127" y="2780"/>
                      <a:pt x="67" y="4148"/>
                    </a:cubicBezTo>
                    <a:lnTo>
                      <a:pt x="0" y="5510"/>
                    </a:lnTo>
                    <a:lnTo>
                      <a:pt x="36" y="5510"/>
                    </a:lnTo>
                    <a:cubicBezTo>
                      <a:pt x="454" y="5504"/>
                      <a:pt x="866" y="5492"/>
                      <a:pt x="1278" y="5486"/>
                    </a:cubicBezTo>
                    <a:lnTo>
                      <a:pt x="1169" y="4354"/>
                    </a:lnTo>
                    <a:cubicBezTo>
                      <a:pt x="1120" y="3961"/>
                      <a:pt x="1078" y="3543"/>
                      <a:pt x="1108" y="3131"/>
                    </a:cubicBezTo>
                    <a:cubicBezTo>
                      <a:pt x="1120" y="2937"/>
                      <a:pt x="1144" y="2750"/>
                      <a:pt x="1126" y="2550"/>
                    </a:cubicBezTo>
                    <a:cubicBezTo>
                      <a:pt x="1114" y="2356"/>
                      <a:pt x="1048" y="2156"/>
                      <a:pt x="1017" y="1963"/>
                    </a:cubicBezTo>
                    <a:cubicBezTo>
                      <a:pt x="969" y="1660"/>
                      <a:pt x="1005" y="1357"/>
                      <a:pt x="1029" y="1054"/>
                    </a:cubicBezTo>
                    <a:cubicBezTo>
                      <a:pt x="1054" y="703"/>
                      <a:pt x="1054" y="346"/>
                      <a:pt x="105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96303" y="343149"/>
                <a:ext cx="1484095" cy="4207991"/>
              </a:xfrm>
              <a:custGeom>
                <a:rect b="b" l="l" r="r" t="t"/>
                <a:pathLst>
                  <a:path extrusionOk="0" h="29170" w="10288">
                    <a:moveTo>
                      <a:pt x="8405" y="17622"/>
                    </a:moveTo>
                    <a:lnTo>
                      <a:pt x="8405" y="17622"/>
                    </a:lnTo>
                    <a:cubicBezTo>
                      <a:pt x="8438" y="17705"/>
                      <a:pt x="8480" y="17832"/>
                      <a:pt x="8491" y="17832"/>
                    </a:cubicBezTo>
                    <a:cubicBezTo>
                      <a:pt x="8498" y="17832"/>
                      <a:pt x="8492" y="17783"/>
                      <a:pt x="8465" y="17643"/>
                    </a:cubicBezTo>
                    <a:cubicBezTo>
                      <a:pt x="8444" y="17636"/>
                      <a:pt x="8424" y="17629"/>
                      <a:pt x="8405" y="17622"/>
                    </a:cubicBezTo>
                    <a:close/>
                    <a:moveTo>
                      <a:pt x="5383" y="1"/>
                    </a:moveTo>
                    <a:cubicBezTo>
                      <a:pt x="4960" y="182"/>
                      <a:pt x="4911" y="394"/>
                      <a:pt x="4766" y="618"/>
                    </a:cubicBezTo>
                    <a:cubicBezTo>
                      <a:pt x="4475" y="1084"/>
                      <a:pt x="4439" y="1036"/>
                      <a:pt x="4294" y="1980"/>
                    </a:cubicBezTo>
                    <a:cubicBezTo>
                      <a:pt x="4003" y="2374"/>
                      <a:pt x="3961" y="2907"/>
                      <a:pt x="3912" y="3367"/>
                    </a:cubicBezTo>
                    <a:cubicBezTo>
                      <a:pt x="4402" y="3434"/>
                      <a:pt x="3567" y="4118"/>
                      <a:pt x="3591" y="4765"/>
                    </a:cubicBezTo>
                    <a:cubicBezTo>
                      <a:pt x="3125" y="4784"/>
                      <a:pt x="3385" y="5310"/>
                      <a:pt x="3325" y="6176"/>
                    </a:cubicBezTo>
                    <a:cubicBezTo>
                      <a:pt x="2538" y="6352"/>
                      <a:pt x="3555" y="7175"/>
                      <a:pt x="3095" y="7593"/>
                    </a:cubicBezTo>
                    <a:cubicBezTo>
                      <a:pt x="3904" y="8061"/>
                      <a:pt x="3258" y="9004"/>
                      <a:pt x="2881" y="9004"/>
                    </a:cubicBezTo>
                    <a:cubicBezTo>
                      <a:pt x="2878" y="9004"/>
                      <a:pt x="2874" y="9004"/>
                      <a:pt x="2871" y="9004"/>
                    </a:cubicBezTo>
                    <a:cubicBezTo>
                      <a:pt x="2229" y="9379"/>
                      <a:pt x="2429" y="10535"/>
                      <a:pt x="2622" y="10687"/>
                    </a:cubicBezTo>
                    <a:cubicBezTo>
                      <a:pt x="2314" y="11425"/>
                      <a:pt x="3161" y="11988"/>
                      <a:pt x="2374" y="12364"/>
                    </a:cubicBezTo>
                    <a:cubicBezTo>
                      <a:pt x="1975" y="12957"/>
                      <a:pt x="2356" y="13902"/>
                      <a:pt x="2126" y="14047"/>
                    </a:cubicBezTo>
                    <a:cubicBezTo>
                      <a:pt x="1690" y="14864"/>
                      <a:pt x="1841" y="14555"/>
                      <a:pt x="1872" y="15724"/>
                    </a:cubicBezTo>
                    <a:cubicBezTo>
                      <a:pt x="2277" y="16329"/>
                      <a:pt x="1775" y="16559"/>
                      <a:pt x="1624" y="17407"/>
                    </a:cubicBezTo>
                    <a:cubicBezTo>
                      <a:pt x="1" y="18146"/>
                      <a:pt x="1260" y="17867"/>
                      <a:pt x="1400" y="18993"/>
                    </a:cubicBezTo>
                    <a:cubicBezTo>
                      <a:pt x="1079" y="19944"/>
                      <a:pt x="1151" y="20174"/>
                      <a:pt x="1248" y="20592"/>
                    </a:cubicBezTo>
                    <a:cubicBezTo>
                      <a:pt x="332" y="21280"/>
                      <a:pt x="536" y="22208"/>
                      <a:pt x="1090" y="22208"/>
                    </a:cubicBezTo>
                    <a:cubicBezTo>
                      <a:pt x="1140" y="22208"/>
                      <a:pt x="1193" y="22200"/>
                      <a:pt x="1248" y="22184"/>
                    </a:cubicBezTo>
                    <a:lnTo>
                      <a:pt x="1248" y="22184"/>
                    </a:lnTo>
                    <a:cubicBezTo>
                      <a:pt x="1200" y="22947"/>
                      <a:pt x="727" y="23292"/>
                      <a:pt x="1472" y="23758"/>
                    </a:cubicBezTo>
                    <a:cubicBezTo>
                      <a:pt x="1248" y="24255"/>
                      <a:pt x="2241" y="24933"/>
                      <a:pt x="1926" y="25369"/>
                    </a:cubicBezTo>
                    <a:cubicBezTo>
                      <a:pt x="2187" y="26041"/>
                      <a:pt x="2344" y="26440"/>
                      <a:pt x="2629" y="26937"/>
                    </a:cubicBezTo>
                    <a:cubicBezTo>
                      <a:pt x="3129" y="27798"/>
                      <a:pt x="3834" y="29170"/>
                      <a:pt x="4721" y="29170"/>
                    </a:cubicBezTo>
                    <a:cubicBezTo>
                      <a:pt x="4843" y="29170"/>
                      <a:pt x="4969" y="29143"/>
                      <a:pt x="5099" y="29086"/>
                    </a:cubicBezTo>
                    <a:cubicBezTo>
                      <a:pt x="6528" y="28450"/>
                      <a:pt x="7829" y="27367"/>
                      <a:pt x="8635" y="26089"/>
                    </a:cubicBezTo>
                    <a:cubicBezTo>
                      <a:pt x="8895" y="25665"/>
                      <a:pt x="9101" y="25217"/>
                      <a:pt x="9246" y="24757"/>
                    </a:cubicBezTo>
                    <a:cubicBezTo>
                      <a:pt x="9670" y="23958"/>
                      <a:pt x="10287" y="23352"/>
                      <a:pt x="9440" y="23346"/>
                    </a:cubicBezTo>
                    <a:cubicBezTo>
                      <a:pt x="9712" y="23159"/>
                      <a:pt x="9246" y="23165"/>
                      <a:pt x="9288" y="22099"/>
                    </a:cubicBezTo>
                    <a:lnTo>
                      <a:pt x="9288" y="22099"/>
                    </a:lnTo>
                    <a:cubicBezTo>
                      <a:pt x="9360" y="22135"/>
                      <a:pt x="9394" y="22151"/>
                      <a:pt x="9399" y="22151"/>
                    </a:cubicBezTo>
                    <a:cubicBezTo>
                      <a:pt x="9438" y="22151"/>
                      <a:pt x="7998" y="21295"/>
                      <a:pt x="9004" y="20864"/>
                    </a:cubicBezTo>
                    <a:cubicBezTo>
                      <a:pt x="9282" y="20598"/>
                      <a:pt x="9058" y="20168"/>
                      <a:pt x="8713" y="19629"/>
                    </a:cubicBezTo>
                    <a:lnTo>
                      <a:pt x="8713" y="19629"/>
                    </a:lnTo>
                    <a:cubicBezTo>
                      <a:pt x="8771" y="19661"/>
                      <a:pt x="8807" y="19675"/>
                      <a:pt x="8825" y="19675"/>
                    </a:cubicBezTo>
                    <a:cubicBezTo>
                      <a:pt x="8975" y="19675"/>
                      <a:pt x="7963" y="18723"/>
                      <a:pt x="8562" y="18642"/>
                    </a:cubicBezTo>
                    <a:cubicBezTo>
                      <a:pt x="8429" y="18008"/>
                      <a:pt x="8376" y="17716"/>
                      <a:pt x="8365" y="17606"/>
                    </a:cubicBezTo>
                    <a:lnTo>
                      <a:pt x="8365" y="17606"/>
                    </a:lnTo>
                    <a:cubicBezTo>
                      <a:pt x="8378" y="17612"/>
                      <a:pt x="8392" y="17617"/>
                      <a:pt x="8405" y="17622"/>
                    </a:cubicBezTo>
                    <a:lnTo>
                      <a:pt x="8405" y="17622"/>
                    </a:lnTo>
                    <a:cubicBezTo>
                      <a:pt x="8389" y="17581"/>
                      <a:pt x="8375" y="17551"/>
                      <a:pt x="8368" y="17551"/>
                    </a:cubicBezTo>
                    <a:cubicBezTo>
                      <a:pt x="8363" y="17551"/>
                      <a:pt x="8361" y="17567"/>
                      <a:pt x="8365" y="17606"/>
                    </a:cubicBezTo>
                    <a:lnTo>
                      <a:pt x="8365" y="17606"/>
                    </a:lnTo>
                    <a:cubicBezTo>
                      <a:pt x="7740" y="17357"/>
                      <a:pt x="7942" y="17031"/>
                      <a:pt x="8392" y="16644"/>
                    </a:cubicBezTo>
                    <a:cubicBezTo>
                      <a:pt x="8538" y="16293"/>
                      <a:pt x="8895" y="15542"/>
                      <a:pt x="8271" y="15161"/>
                    </a:cubicBezTo>
                    <a:cubicBezTo>
                      <a:pt x="7924" y="14719"/>
                      <a:pt x="8098" y="13681"/>
                      <a:pt x="8119" y="13681"/>
                    </a:cubicBezTo>
                    <a:cubicBezTo>
                      <a:pt x="8119" y="13681"/>
                      <a:pt x="8120" y="13682"/>
                      <a:pt x="8120" y="13684"/>
                    </a:cubicBezTo>
                    <a:cubicBezTo>
                      <a:pt x="8453" y="12769"/>
                      <a:pt x="8417" y="13411"/>
                      <a:pt x="7944" y="12206"/>
                    </a:cubicBezTo>
                    <a:cubicBezTo>
                      <a:pt x="7527" y="11540"/>
                      <a:pt x="8411" y="11062"/>
                      <a:pt x="7751" y="10729"/>
                    </a:cubicBezTo>
                    <a:cubicBezTo>
                      <a:pt x="7363" y="10239"/>
                      <a:pt x="7091" y="10027"/>
                      <a:pt x="7599" y="9772"/>
                    </a:cubicBezTo>
                    <a:lnTo>
                      <a:pt x="7599" y="9772"/>
                    </a:lnTo>
                    <a:cubicBezTo>
                      <a:pt x="7648" y="9787"/>
                      <a:pt x="7691" y="9794"/>
                      <a:pt x="7728" y="9794"/>
                    </a:cubicBezTo>
                    <a:cubicBezTo>
                      <a:pt x="8181" y="9794"/>
                      <a:pt x="7750" y="8760"/>
                      <a:pt x="7499" y="8760"/>
                    </a:cubicBezTo>
                    <a:cubicBezTo>
                      <a:pt x="7469" y="8760"/>
                      <a:pt x="7441" y="8776"/>
                      <a:pt x="7418" y="8810"/>
                    </a:cubicBezTo>
                    <a:cubicBezTo>
                      <a:pt x="7013" y="8052"/>
                      <a:pt x="6740" y="7686"/>
                      <a:pt x="6847" y="7686"/>
                    </a:cubicBezTo>
                    <a:cubicBezTo>
                      <a:pt x="6890" y="7686"/>
                      <a:pt x="6996" y="7746"/>
                      <a:pt x="7181" y="7865"/>
                    </a:cubicBezTo>
                    <a:cubicBezTo>
                      <a:pt x="7569" y="6751"/>
                      <a:pt x="6739" y="7454"/>
                      <a:pt x="6909" y="6957"/>
                    </a:cubicBezTo>
                    <a:cubicBezTo>
                      <a:pt x="7248" y="6249"/>
                      <a:pt x="7266" y="6812"/>
                      <a:pt x="6679" y="6037"/>
                    </a:cubicBezTo>
                    <a:cubicBezTo>
                      <a:pt x="6691" y="5540"/>
                      <a:pt x="6425" y="5201"/>
                      <a:pt x="6576" y="4608"/>
                    </a:cubicBezTo>
                    <a:cubicBezTo>
                      <a:pt x="6939" y="4221"/>
                      <a:pt x="6709" y="3918"/>
                      <a:pt x="6594" y="3161"/>
                    </a:cubicBezTo>
                    <a:cubicBezTo>
                      <a:pt x="6812" y="2550"/>
                      <a:pt x="6431" y="2313"/>
                      <a:pt x="6491" y="1756"/>
                    </a:cubicBezTo>
                    <a:cubicBezTo>
                      <a:pt x="6443" y="1526"/>
                      <a:pt x="6388" y="1302"/>
                      <a:pt x="6310" y="1084"/>
                    </a:cubicBezTo>
                    <a:cubicBezTo>
                      <a:pt x="6237" y="860"/>
                      <a:pt x="6134" y="642"/>
                      <a:pt x="6007" y="437"/>
                    </a:cubicBezTo>
                    <a:cubicBezTo>
                      <a:pt x="5971" y="98"/>
                      <a:pt x="5589" y="43"/>
                      <a:pt x="5383"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216901" y="396380"/>
                <a:ext cx="1162551" cy="4048442"/>
              </a:xfrm>
              <a:custGeom>
                <a:rect b="b" l="l" r="r" t="t"/>
                <a:pathLst>
                  <a:path extrusionOk="0" h="28064" w="8059">
                    <a:moveTo>
                      <a:pt x="4366" y="1"/>
                    </a:moveTo>
                    <a:cubicBezTo>
                      <a:pt x="4293" y="55"/>
                      <a:pt x="4263" y="110"/>
                      <a:pt x="4202" y="213"/>
                    </a:cubicBezTo>
                    <a:cubicBezTo>
                      <a:pt x="4178" y="249"/>
                      <a:pt x="4148" y="298"/>
                      <a:pt x="4124" y="334"/>
                    </a:cubicBezTo>
                    <a:cubicBezTo>
                      <a:pt x="4087" y="395"/>
                      <a:pt x="4051" y="449"/>
                      <a:pt x="4021" y="503"/>
                    </a:cubicBezTo>
                    <a:cubicBezTo>
                      <a:pt x="3863" y="758"/>
                      <a:pt x="3839" y="788"/>
                      <a:pt x="3730" y="1502"/>
                    </a:cubicBezTo>
                    <a:lnTo>
                      <a:pt x="3712" y="1630"/>
                    </a:lnTo>
                    <a:lnTo>
                      <a:pt x="3627" y="1733"/>
                    </a:lnTo>
                    <a:cubicBezTo>
                      <a:pt x="3476" y="1938"/>
                      <a:pt x="3415" y="2241"/>
                      <a:pt x="3379" y="2550"/>
                    </a:cubicBezTo>
                    <a:cubicBezTo>
                      <a:pt x="3397" y="2580"/>
                      <a:pt x="3415" y="2610"/>
                      <a:pt x="3427" y="2641"/>
                    </a:cubicBezTo>
                    <a:cubicBezTo>
                      <a:pt x="3597" y="2986"/>
                      <a:pt x="3415" y="3319"/>
                      <a:pt x="3258" y="3603"/>
                    </a:cubicBezTo>
                    <a:cubicBezTo>
                      <a:pt x="3149" y="3785"/>
                      <a:pt x="3016" y="4027"/>
                      <a:pt x="3022" y="4179"/>
                    </a:cubicBezTo>
                    <a:lnTo>
                      <a:pt x="3034" y="4699"/>
                    </a:lnTo>
                    <a:lnTo>
                      <a:pt x="2731" y="4717"/>
                    </a:lnTo>
                    <a:cubicBezTo>
                      <a:pt x="2731" y="4754"/>
                      <a:pt x="2743" y="4802"/>
                      <a:pt x="2743" y="4838"/>
                    </a:cubicBezTo>
                    <a:cubicBezTo>
                      <a:pt x="2755" y="5056"/>
                      <a:pt x="2773" y="5323"/>
                      <a:pt x="2749" y="5638"/>
                    </a:cubicBezTo>
                    <a:lnTo>
                      <a:pt x="2719" y="6031"/>
                    </a:lnTo>
                    <a:lnTo>
                      <a:pt x="2489" y="6086"/>
                    </a:lnTo>
                    <a:cubicBezTo>
                      <a:pt x="2489" y="6104"/>
                      <a:pt x="2501" y="6110"/>
                      <a:pt x="2501" y="6116"/>
                    </a:cubicBezTo>
                    <a:cubicBezTo>
                      <a:pt x="2561" y="6291"/>
                      <a:pt x="2658" y="6588"/>
                      <a:pt x="2622" y="6879"/>
                    </a:cubicBezTo>
                    <a:cubicBezTo>
                      <a:pt x="2876" y="7181"/>
                      <a:pt x="2961" y="7575"/>
                      <a:pt x="2852" y="7981"/>
                    </a:cubicBezTo>
                    <a:cubicBezTo>
                      <a:pt x="2743" y="8404"/>
                      <a:pt x="2398" y="8840"/>
                      <a:pt x="1974" y="8949"/>
                    </a:cubicBezTo>
                    <a:cubicBezTo>
                      <a:pt x="1811" y="9131"/>
                      <a:pt x="1841" y="9585"/>
                      <a:pt x="1902" y="9755"/>
                    </a:cubicBezTo>
                    <a:lnTo>
                      <a:pt x="2156" y="9960"/>
                    </a:lnTo>
                    <a:lnTo>
                      <a:pt x="1998" y="10330"/>
                    </a:lnTo>
                    <a:cubicBezTo>
                      <a:pt x="1938" y="10475"/>
                      <a:pt x="1968" y="10614"/>
                      <a:pt x="2035" y="10844"/>
                    </a:cubicBezTo>
                    <a:cubicBezTo>
                      <a:pt x="2119" y="11135"/>
                      <a:pt x="2301" y="11777"/>
                      <a:pt x="1641" y="12195"/>
                    </a:cubicBezTo>
                    <a:cubicBezTo>
                      <a:pt x="1569" y="12388"/>
                      <a:pt x="1581" y="12679"/>
                      <a:pt x="1599" y="12921"/>
                    </a:cubicBezTo>
                    <a:cubicBezTo>
                      <a:pt x="1623" y="13218"/>
                      <a:pt x="1641" y="13569"/>
                      <a:pt x="1423" y="13811"/>
                    </a:cubicBezTo>
                    <a:cubicBezTo>
                      <a:pt x="1320" y="14011"/>
                      <a:pt x="1242" y="14144"/>
                      <a:pt x="1229" y="14205"/>
                    </a:cubicBezTo>
                    <a:cubicBezTo>
                      <a:pt x="1217" y="14235"/>
                      <a:pt x="1217" y="14314"/>
                      <a:pt x="1236" y="14459"/>
                    </a:cubicBezTo>
                    <a:cubicBezTo>
                      <a:pt x="1242" y="14592"/>
                      <a:pt x="1260" y="14768"/>
                      <a:pt x="1266" y="15010"/>
                    </a:cubicBezTo>
                    <a:cubicBezTo>
                      <a:pt x="1569" y="15561"/>
                      <a:pt x="1369" y="15985"/>
                      <a:pt x="1217" y="16324"/>
                    </a:cubicBezTo>
                    <a:cubicBezTo>
                      <a:pt x="1139" y="16505"/>
                      <a:pt x="1054" y="16687"/>
                      <a:pt x="1005" y="16941"/>
                    </a:cubicBezTo>
                    <a:lnTo>
                      <a:pt x="957" y="17214"/>
                    </a:lnTo>
                    <a:lnTo>
                      <a:pt x="703" y="17323"/>
                    </a:lnTo>
                    <a:cubicBezTo>
                      <a:pt x="582" y="17383"/>
                      <a:pt x="485" y="17432"/>
                      <a:pt x="412" y="17468"/>
                    </a:cubicBezTo>
                    <a:cubicBezTo>
                      <a:pt x="570" y="17668"/>
                      <a:pt x="733" y="17952"/>
                      <a:pt x="788" y="18370"/>
                    </a:cubicBezTo>
                    <a:lnTo>
                      <a:pt x="806" y="18491"/>
                    </a:lnTo>
                    <a:lnTo>
                      <a:pt x="763" y="18606"/>
                    </a:lnTo>
                    <a:cubicBezTo>
                      <a:pt x="503" y="19381"/>
                      <a:pt x="539" y="19532"/>
                      <a:pt x="624" y="19878"/>
                    </a:cubicBezTo>
                    <a:lnTo>
                      <a:pt x="715" y="20241"/>
                    </a:lnTo>
                    <a:lnTo>
                      <a:pt x="430" y="20453"/>
                    </a:lnTo>
                    <a:cubicBezTo>
                      <a:pt x="79" y="20713"/>
                      <a:pt x="0" y="20979"/>
                      <a:pt x="7" y="21094"/>
                    </a:cubicBezTo>
                    <a:lnTo>
                      <a:pt x="685" y="20889"/>
                    </a:lnTo>
                    <a:lnTo>
                      <a:pt x="636" y="21645"/>
                    </a:lnTo>
                    <a:cubicBezTo>
                      <a:pt x="612" y="21930"/>
                      <a:pt x="551" y="22160"/>
                      <a:pt x="503" y="22348"/>
                    </a:cubicBezTo>
                    <a:cubicBezTo>
                      <a:pt x="479" y="22433"/>
                      <a:pt x="442" y="22554"/>
                      <a:pt x="442" y="22596"/>
                    </a:cubicBezTo>
                    <a:cubicBezTo>
                      <a:pt x="455" y="22614"/>
                      <a:pt x="491" y="22663"/>
                      <a:pt x="606" y="22729"/>
                    </a:cubicBezTo>
                    <a:lnTo>
                      <a:pt x="999" y="22971"/>
                    </a:lnTo>
                    <a:lnTo>
                      <a:pt x="830" y="23347"/>
                    </a:lnTo>
                    <a:cubicBezTo>
                      <a:pt x="854" y="23431"/>
                      <a:pt x="957" y="23589"/>
                      <a:pt x="1024" y="23698"/>
                    </a:cubicBezTo>
                    <a:cubicBezTo>
                      <a:pt x="1199" y="23964"/>
                      <a:pt x="1454" y="24370"/>
                      <a:pt x="1357" y="24788"/>
                    </a:cubicBezTo>
                    <a:cubicBezTo>
                      <a:pt x="1569" y="25339"/>
                      <a:pt x="1714" y="25672"/>
                      <a:pt x="1944" y="26083"/>
                    </a:cubicBezTo>
                    <a:cubicBezTo>
                      <a:pt x="1992" y="26150"/>
                      <a:pt x="2029" y="26223"/>
                      <a:pt x="2077" y="26301"/>
                    </a:cubicBezTo>
                    <a:cubicBezTo>
                      <a:pt x="2422" y="26913"/>
                      <a:pt x="3076" y="28051"/>
                      <a:pt x="3585" y="28051"/>
                    </a:cubicBezTo>
                    <a:cubicBezTo>
                      <a:pt x="3611" y="28051"/>
                      <a:pt x="3639" y="28046"/>
                      <a:pt x="3678" y="28046"/>
                    </a:cubicBezTo>
                    <a:cubicBezTo>
                      <a:pt x="3711" y="28046"/>
                      <a:pt x="3750" y="28049"/>
                      <a:pt x="3803" y="28063"/>
                    </a:cubicBezTo>
                    <a:cubicBezTo>
                      <a:pt x="5165" y="27458"/>
                      <a:pt x="6364" y="26434"/>
                      <a:pt x="7090" y="25272"/>
                    </a:cubicBezTo>
                    <a:cubicBezTo>
                      <a:pt x="7344" y="24866"/>
                      <a:pt x="7532" y="24467"/>
                      <a:pt x="7653" y="24061"/>
                    </a:cubicBezTo>
                    <a:lnTo>
                      <a:pt x="7665" y="24007"/>
                    </a:lnTo>
                    <a:lnTo>
                      <a:pt x="7690" y="23958"/>
                    </a:lnTo>
                    <a:cubicBezTo>
                      <a:pt x="7786" y="23764"/>
                      <a:pt x="7901" y="23589"/>
                      <a:pt x="7998" y="23431"/>
                    </a:cubicBezTo>
                    <a:cubicBezTo>
                      <a:pt x="8016" y="23395"/>
                      <a:pt x="8041" y="23365"/>
                      <a:pt x="8059" y="23323"/>
                    </a:cubicBezTo>
                    <a:lnTo>
                      <a:pt x="6666" y="23310"/>
                    </a:lnTo>
                    <a:lnTo>
                      <a:pt x="7805" y="22529"/>
                    </a:lnTo>
                    <a:cubicBezTo>
                      <a:pt x="7744" y="22354"/>
                      <a:pt x="7683" y="22112"/>
                      <a:pt x="7677" y="21773"/>
                    </a:cubicBezTo>
                    <a:cubicBezTo>
                      <a:pt x="7363" y="21518"/>
                      <a:pt x="6987" y="21107"/>
                      <a:pt x="7042" y="20616"/>
                    </a:cubicBezTo>
                    <a:cubicBezTo>
                      <a:pt x="7060" y="20410"/>
                      <a:pt x="7169" y="20144"/>
                      <a:pt x="7502" y="19932"/>
                    </a:cubicBezTo>
                    <a:cubicBezTo>
                      <a:pt x="7453" y="19823"/>
                      <a:pt x="7357" y="19629"/>
                      <a:pt x="7181" y="19357"/>
                    </a:cubicBezTo>
                    <a:lnTo>
                      <a:pt x="6103" y="17643"/>
                    </a:lnTo>
                    <a:lnTo>
                      <a:pt x="6800" y="18019"/>
                    </a:lnTo>
                    <a:cubicBezTo>
                      <a:pt x="6806" y="18007"/>
                      <a:pt x="6806" y="17995"/>
                      <a:pt x="6812" y="17983"/>
                    </a:cubicBezTo>
                    <a:cubicBezTo>
                      <a:pt x="6836" y="17934"/>
                      <a:pt x="6860" y="17892"/>
                      <a:pt x="6890" y="17843"/>
                    </a:cubicBezTo>
                    <a:cubicBezTo>
                      <a:pt x="6842" y="17650"/>
                      <a:pt x="6818" y="17504"/>
                      <a:pt x="6800" y="17401"/>
                    </a:cubicBezTo>
                    <a:cubicBezTo>
                      <a:pt x="6545" y="17238"/>
                      <a:pt x="6394" y="17038"/>
                      <a:pt x="6358" y="16796"/>
                    </a:cubicBezTo>
                    <a:cubicBezTo>
                      <a:pt x="6285" y="16330"/>
                      <a:pt x="6624" y="15979"/>
                      <a:pt x="6860" y="15767"/>
                    </a:cubicBezTo>
                    <a:cubicBezTo>
                      <a:pt x="7078" y="15222"/>
                      <a:pt x="7018" y="15119"/>
                      <a:pt x="6902" y="15052"/>
                    </a:cubicBezTo>
                    <a:lnTo>
                      <a:pt x="6818" y="14998"/>
                    </a:lnTo>
                    <a:lnTo>
                      <a:pt x="6757" y="14925"/>
                    </a:lnTo>
                    <a:cubicBezTo>
                      <a:pt x="6273" y="14283"/>
                      <a:pt x="6467" y="13072"/>
                      <a:pt x="6557" y="12891"/>
                    </a:cubicBezTo>
                    <a:cubicBezTo>
                      <a:pt x="6618" y="12739"/>
                      <a:pt x="6660" y="12630"/>
                      <a:pt x="6691" y="12558"/>
                    </a:cubicBezTo>
                    <a:cubicBezTo>
                      <a:pt x="6624" y="12431"/>
                      <a:pt x="6515" y="12225"/>
                      <a:pt x="6382" y="11886"/>
                    </a:cubicBezTo>
                    <a:cubicBezTo>
                      <a:pt x="6079" y="11371"/>
                      <a:pt x="6243" y="10899"/>
                      <a:pt x="6333" y="10645"/>
                    </a:cubicBezTo>
                    <a:cubicBezTo>
                      <a:pt x="6333" y="10632"/>
                      <a:pt x="6345" y="10620"/>
                      <a:pt x="6345" y="10614"/>
                    </a:cubicBezTo>
                    <a:lnTo>
                      <a:pt x="6303" y="10596"/>
                    </a:lnTo>
                    <a:lnTo>
                      <a:pt x="6230" y="10505"/>
                    </a:lnTo>
                    <a:cubicBezTo>
                      <a:pt x="6176" y="10445"/>
                      <a:pt x="6140" y="10390"/>
                      <a:pt x="6091" y="10342"/>
                    </a:cubicBezTo>
                    <a:cubicBezTo>
                      <a:pt x="5861" y="10051"/>
                      <a:pt x="5619" y="9749"/>
                      <a:pt x="5698" y="9361"/>
                    </a:cubicBezTo>
                    <a:cubicBezTo>
                      <a:pt x="5752" y="9131"/>
                      <a:pt x="5903" y="8968"/>
                      <a:pt x="6043" y="8871"/>
                    </a:cubicBezTo>
                    <a:lnTo>
                      <a:pt x="5843" y="8501"/>
                    </a:lnTo>
                    <a:cubicBezTo>
                      <a:pt x="5698" y="8229"/>
                      <a:pt x="5571" y="8011"/>
                      <a:pt x="5474" y="7835"/>
                    </a:cubicBezTo>
                    <a:cubicBezTo>
                      <a:pt x="5231" y="7412"/>
                      <a:pt x="5092" y="7175"/>
                      <a:pt x="5268" y="6873"/>
                    </a:cubicBezTo>
                    <a:cubicBezTo>
                      <a:pt x="5286" y="6842"/>
                      <a:pt x="5298" y="6818"/>
                      <a:pt x="5322" y="6800"/>
                    </a:cubicBezTo>
                    <a:cubicBezTo>
                      <a:pt x="5238" y="6637"/>
                      <a:pt x="5231" y="6443"/>
                      <a:pt x="5304" y="6231"/>
                    </a:cubicBezTo>
                    <a:lnTo>
                      <a:pt x="5316" y="6201"/>
                    </a:lnTo>
                    <a:lnTo>
                      <a:pt x="5328" y="6170"/>
                    </a:lnTo>
                    <a:cubicBezTo>
                      <a:pt x="5353" y="6140"/>
                      <a:pt x="5365" y="6104"/>
                      <a:pt x="5383" y="6074"/>
                    </a:cubicBezTo>
                    <a:cubicBezTo>
                      <a:pt x="5322" y="5995"/>
                      <a:pt x="5244" y="5910"/>
                      <a:pt x="5165" y="5801"/>
                    </a:cubicBezTo>
                    <a:lnTo>
                      <a:pt x="5050" y="5656"/>
                    </a:lnTo>
                    <a:lnTo>
                      <a:pt x="5056" y="5474"/>
                    </a:lnTo>
                    <a:cubicBezTo>
                      <a:pt x="5056" y="5347"/>
                      <a:pt x="5032" y="5208"/>
                      <a:pt x="4995" y="5056"/>
                    </a:cubicBezTo>
                    <a:cubicBezTo>
                      <a:pt x="4935" y="4760"/>
                      <a:pt x="4850" y="4396"/>
                      <a:pt x="4971" y="3924"/>
                    </a:cubicBezTo>
                    <a:lnTo>
                      <a:pt x="5001" y="3791"/>
                    </a:lnTo>
                    <a:lnTo>
                      <a:pt x="5092" y="3694"/>
                    </a:lnTo>
                    <a:cubicBezTo>
                      <a:pt x="5171" y="3609"/>
                      <a:pt x="5171" y="3603"/>
                      <a:pt x="5086" y="3228"/>
                    </a:cubicBezTo>
                    <a:cubicBezTo>
                      <a:pt x="5056" y="3077"/>
                      <a:pt x="5014" y="2895"/>
                      <a:pt x="4983" y="2683"/>
                    </a:cubicBezTo>
                    <a:lnTo>
                      <a:pt x="4959" y="2550"/>
                    </a:lnTo>
                    <a:lnTo>
                      <a:pt x="5001" y="2429"/>
                    </a:lnTo>
                    <a:cubicBezTo>
                      <a:pt x="5074" y="2241"/>
                      <a:pt x="5044" y="2150"/>
                      <a:pt x="4983" y="1944"/>
                    </a:cubicBezTo>
                    <a:cubicBezTo>
                      <a:pt x="4929" y="1763"/>
                      <a:pt x="4850" y="1533"/>
                      <a:pt x="4868" y="1218"/>
                    </a:cubicBezTo>
                    <a:cubicBezTo>
                      <a:pt x="4832" y="1036"/>
                      <a:pt x="4783" y="867"/>
                      <a:pt x="4723" y="697"/>
                    </a:cubicBezTo>
                    <a:cubicBezTo>
                      <a:pt x="4656" y="503"/>
                      <a:pt x="4572" y="328"/>
                      <a:pt x="4469" y="152"/>
                    </a:cubicBezTo>
                    <a:lnTo>
                      <a:pt x="4408" y="55"/>
                    </a:lnTo>
                    <a:lnTo>
                      <a:pt x="4396" y="7"/>
                    </a:lnTo>
                    <a:cubicBezTo>
                      <a:pt x="4390" y="7"/>
                      <a:pt x="4378" y="1"/>
                      <a:pt x="4366" y="1"/>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18"/>
            <p:cNvSpPr/>
            <p:nvPr/>
          </p:nvSpPr>
          <p:spPr>
            <a:xfrm>
              <a:off x="328200" y="1698888"/>
              <a:ext cx="516807" cy="2630850"/>
            </a:xfrm>
            <a:custGeom>
              <a:rect b="b" l="l" r="r" t="t"/>
              <a:pathLst>
                <a:path extrusionOk="0" h="80528" w="15819">
                  <a:moveTo>
                    <a:pt x="8789" y="0"/>
                  </a:moveTo>
                  <a:cubicBezTo>
                    <a:pt x="8743" y="343"/>
                    <a:pt x="8675" y="731"/>
                    <a:pt x="8629" y="1096"/>
                  </a:cubicBezTo>
                  <a:cubicBezTo>
                    <a:pt x="8492" y="1872"/>
                    <a:pt x="8218" y="2602"/>
                    <a:pt x="7921" y="3287"/>
                  </a:cubicBezTo>
                  <a:lnTo>
                    <a:pt x="7921" y="4109"/>
                  </a:lnTo>
                  <a:cubicBezTo>
                    <a:pt x="8538" y="6072"/>
                    <a:pt x="8538" y="8377"/>
                    <a:pt x="7830" y="10682"/>
                  </a:cubicBezTo>
                  <a:cubicBezTo>
                    <a:pt x="7259" y="12531"/>
                    <a:pt x="6232" y="14380"/>
                    <a:pt x="4886" y="15704"/>
                  </a:cubicBezTo>
                  <a:cubicBezTo>
                    <a:pt x="5091" y="16800"/>
                    <a:pt x="5022" y="17986"/>
                    <a:pt x="4749" y="19128"/>
                  </a:cubicBezTo>
                  <a:lnTo>
                    <a:pt x="4749" y="19151"/>
                  </a:lnTo>
                  <a:cubicBezTo>
                    <a:pt x="5411" y="23213"/>
                    <a:pt x="4406" y="25884"/>
                    <a:pt x="3151" y="27550"/>
                  </a:cubicBezTo>
                  <a:lnTo>
                    <a:pt x="3151" y="27915"/>
                  </a:lnTo>
                  <a:cubicBezTo>
                    <a:pt x="3151" y="29125"/>
                    <a:pt x="3196" y="31796"/>
                    <a:pt x="1918" y="33964"/>
                  </a:cubicBezTo>
                  <a:cubicBezTo>
                    <a:pt x="1918" y="34261"/>
                    <a:pt x="1941" y="34626"/>
                    <a:pt x="1941" y="35083"/>
                  </a:cubicBezTo>
                  <a:cubicBezTo>
                    <a:pt x="3014" y="38620"/>
                    <a:pt x="1987" y="41519"/>
                    <a:pt x="1530" y="42866"/>
                  </a:cubicBezTo>
                  <a:cubicBezTo>
                    <a:pt x="1302" y="43459"/>
                    <a:pt x="1211" y="43779"/>
                    <a:pt x="1142" y="44190"/>
                  </a:cubicBezTo>
                  <a:cubicBezTo>
                    <a:pt x="1051" y="45126"/>
                    <a:pt x="754" y="46016"/>
                    <a:pt x="366" y="46746"/>
                  </a:cubicBezTo>
                  <a:cubicBezTo>
                    <a:pt x="480" y="47226"/>
                    <a:pt x="549" y="47751"/>
                    <a:pt x="617" y="48298"/>
                  </a:cubicBezTo>
                  <a:cubicBezTo>
                    <a:pt x="731" y="49234"/>
                    <a:pt x="663" y="50193"/>
                    <a:pt x="480" y="51083"/>
                  </a:cubicBezTo>
                  <a:cubicBezTo>
                    <a:pt x="184" y="52338"/>
                    <a:pt x="115" y="52886"/>
                    <a:pt x="115" y="53046"/>
                  </a:cubicBezTo>
                  <a:cubicBezTo>
                    <a:pt x="161" y="53160"/>
                    <a:pt x="206" y="53366"/>
                    <a:pt x="229" y="53503"/>
                  </a:cubicBezTo>
                  <a:cubicBezTo>
                    <a:pt x="229" y="53571"/>
                    <a:pt x="275" y="53594"/>
                    <a:pt x="275" y="53617"/>
                  </a:cubicBezTo>
                  <a:cubicBezTo>
                    <a:pt x="617" y="55169"/>
                    <a:pt x="503" y="56767"/>
                    <a:pt x="1" y="58090"/>
                  </a:cubicBezTo>
                  <a:cubicBezTo>
                    <a:pt x="503" y="59095"/>
                    <a:pt x="754" y="60282"/>
                    <a:pt x="777" y="61469"/>
                  </a:cubicBezTo>
                  <a:cubicBezTo>
                    <a:pt x="800" y="62199"/>
                    <a:pt x="777" y="62861"/>
                    <a:pt x="731" y="63431"/>
                  </a:cubicBezTo>
                  <a:cubicBezTo>
                    <a:pt x="1325" y="64413"/>
                    <a:pt x="1690" y="65577"/>
                    <a:pt x="1827" y="66741"/>
                  </a:cubicBezTo>
                  <a:cubicBezTo>
                    <a:pt x="2398" y="67723"/>
                    <a:pt x="3676" y="69914"/>
                    <a:pt x="3904" y="72516"/>
                  </a:cubicBezTo>
                  <a:cubicBezTo>
                    <a:pt x="4429" y="73863"/>
                    <a:pt x="4863" y="74776"/>
                    <a:pt x="5456" y="75826"/>
                  </a:cubicBezTo>
                  <a:cubicBezTo>
                    <a:pt x="5639" y="76077"/>
                    <a:pt x="5776" y="76396"/>
                    <a:pt x="5958" y="76670"/>
                  </a:cubicBezTo>
                  <a:cubicBezTo>
                    <a:pt x="6415" y="77515"/>
                    <a:pt x="7465" y="79386"/>
                    <a:pt x="8287" y="80528"/>
                  </a:cubicBezTo>
                  <a:cubicBezTo>
                    <a:pt x="10911" y="78565"/>
                    <a:pt x="13103" y="75620"/>
                    <a:pt x="14449" y="72516"/>
                  </a:cubicBezTo>
                  <a:cubicBezTo>
                    <a:pt x="14906" y="71329"/>
                    <a:pt x="15225" y="70142"/>
                    <a:pt x="15385" y="68978"/>
                  </a:cubicBezTo>
                  <a:cubicBezTo>
                    <a:pt x="15454" y="68613"/>
                    <a:pt x="15522" y="68225"/>
                    <a:pt x="15636" y="67860"/>
                  </a:cubicBezTo>
                  <a:lnTo>
                    <a:pt x="15819" y="67335"/>
                  </a:lnTo>
                  <a:cubicBezTo>
                    <a:pt x="15613" y="66718"/>
                    <a:pt x="15476" y="66056"/>
                    <a:pt x="15454" y="65440"/>
                  </a:cubicBezTo>
                  <a:cubicBezTo>
                    <a:pt x="15271" y="64915"/>
                    <a:pt x="15111" y="64322"/>
                    <a:pt x="14997" y="63660"/>
                  </a:cubicBezTo>
                  <a:cubicBezTo>
                    <a:pt x="13742" y="62062"/>
                    <a:pt x="12509" y="59779"/>
                    <a:pt x="12600" y="56858"/>
                  </a:cubicBezTo>
                  <a:cubicBezTo>
                    <a:pt x="12623" y="56242"/>
                    <a:pt x="12715" y="55260"/>
                    <a:pt x="13103" y="54164"/>
                  </a:cubicBezTo>
                  <a:cubicBezTo>
                    <a:pt x="12966" y="53822"/>
                    <a:pt x="12852" y="53457"/>
                    <a:pt x="12760" y="53092"/>
                  </a:cubicBezTo>
                  <a:cubicBezTo>
                    <a:pt x="11961" y="51562"/>
                    <a:pt x="11163" y="49462"/>
                    <a:pt x="11505" y="46997"/>
                  </a:cubicBezTo>
                  <a:cubicBezTo>
                    <a:pt x="10706" y="45742"/>
                    <a:pt x="10364" y="44464"/>
                    <a:pt x="10249" y="43574"/>
                  </a:cubicBezTo>
                  <a:cubicBezTo>
                    <a:pt x="9884" y="40949"/>
                    <a:pt x="10683" y="38894"/>
                    <a:pt x="11573" y="37434"/>
                  </a:cubicBezTo>
                  <a:cubicBezTo>
                    <a:pt x="9998" y="33941"/>
                    <a:pt x="10478" y="29285"/>
                    <a:pt x="11117" y="27025"/>
                  </a:cubicBezTo>
                  <a:cubicBezTo>
                    <a:pt x="11026" y="26751"/>
                    <a:pt x="10934" y="26455"/>
                    <a:pt x="10843" y="26135"/>
                  </a:cubicBezTo>
                  <a:cubicBezTo>
                    <a:pt x="10090" y="24035"/>
                    <a:pt x="10135" y="22072"/>
                    <a:pt x="10386" y="20566"/>
                  </a:cubicBezTo>
                  <a:cubicBezTo>
                    <a:pt x="9633" y="19128"/>
                    <a:pt x="8652" y="16868"/>
                    <a:pt x="9405" y="13878"/>
                  </a:cubicBezTo>
                  <a:cubicBezTo>
                    <a:pt x="9473" y="13467"/>
                    <a:pt x="9633" y="13011"/>
                    <a:pt x="9816" y="12554"/>
                  </a:cubicBezTo>
                  <a:cubicBezTo>
                    <a:pt x="9633" y="12029"/>
                    <a:pt x="9451" y="11573"/>
                    <a:pt x="9314" y="11162"/>
                  </a:cubicBezTo>
                  <a:cubicBezTo>
                    <a:pt x="8789" y="9678"/>
                    <a:pt x="7944" y="7350"/>
                    <a:pt x="8880" y="4657"/>
                  </a:cubicBezTo>
                  <a:cubicBezTo>
                    <a:pt x="8903" y="4223"/>
                    <a:pt x="8971" y="3744"/>
                    <a:pt x="9063" y="3264"/>
                  </a:cubicBezTo>
                  <a:cubicBezTo>
                    <a:pt x="8743" y="2283"/>
                    <a:pt x="8652" y="1210"/>
                    <a:pt x="8789" y="91"/>
                  </a:cubicBezTo>
                  <a:lnTo>
                    <a:pt x="8789" y="0"/>
                  </a:ln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18"/>
          <p:cNvGrpSpPr/>
          <p:nvPr/>
        </p:nvGrpSpPr>
        <p:grpSpPr>
          <a:xfrm>
            <a:off x="2421643" y="527557"/>
            <a:ext cx="219776" cy="265403"/>
            <a:chOff x="3691525" y="2251200"/>
            <a:chExt cx="194475" cy="301150"/>
          </a:xfrm>
        </p:grpSpPr>
        <p:sp>
          <p:nvSpPr>
            <p:cNvPr id="375" name="Google Shape;375;p18"/>
            <p:cNvSpPr/>
            <p:nvPr/>
          </p:nvSpPr>
          <p:spPr>
            <a:xfrm>
              <a:off x="3783675" y="2299900"/>
              <a:ext cx="9775" cy="252450"/>
            </a:xfrm>
            <a:custGeom>
              <a:rect b="b" l="l" r="r" t="t"/>
              <a:pathLst>
                <a:path extrusionOk="0" h="10098" w="391">
                  <a:moveTo>
                    <a:pt x="196" y="1"/>
                  </a:moveTo>
                  <a:cubicBezTo>
                    <a:pt x="98" y="1"/>
                    <a:pt x="1" y="82"/>
                    <a:pt x="1" y="195"/>
                  </a:cubicBezTo>
                  <a:lnTo>
                    <a:pt x="1" y="9903"/>
                  </a:lnTo>
                  <a:cubicBezTo>
                    <a:pt x="1" y="10020"/>
                    <a:pt x="98" y="10098"/>
                    <a:pt x="196" y="10098"/>
                  </a:cubicBezTo>
                  <a:cubicBezTo>
                    <a:pt x="309" y="10098"/>
                    <a:pt x="391" y="10020"/>
                    <a:pt x="391" y="9903"/>
                  </a:cubicBezTo>
                  <a:lnTo>
                    <a:pt x="391" y="195"/>
                  </a:lnTo>
                  <a:cubicBezTo>
                    <a:pt x="391" y="82"/>
                    <a:pt x="309" y="1"/>
                    <a:pt x="196"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a:off x="3769075" y="2251200"/>
              <a:ext cx="39000" cy="68200"/>
            </a:xfrm>
            <a:custGeom>
              <a:rect b="b" l="l" r="r" t="t"/>
              <a:pathLst>
                <a:path extrusionOk="0" h="2728" w="1560">
                  <a:moveTo>
                    <a:pt x="780" y="0"/>
                  </a:moveTo>
                  <a:cubicBezTo>
                    <a:pt x="780" y="0"/>
                    <a:pt x="0" y="779"/>
                    <a:pt x="0" y="1364"/>
                  </a:cubicBezTo>
                  <a:cubicBezTo>
                    <a:pt x="0" y="1949"/>
                    <a:pt x="780" y="2728"/>
                    <a:pt x="780" y="2728"/>
                  </a:cubicBezTo>
                  <a:cubicBezTo>
                    <a:pt x="780" y="2728"/>
                    <a:pt x="1559" y="1949"/>
                    <a:pt x="1559" y="1364"/>
                  </a:cubicBezTo>
                  <a:cubicBezTo>
                    <a:pt x="1559" y="779"/>
                    <a:pt x="780" y="0"/>
                    <a:pt x="780"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a:off x="3711000" y="2304775"/>
              <a:ext cx="77575" cy="58100"/>
            </a:xfrm>
            <a:custGeom>
              <a:rect b="b" l="l" r="r" t="t"/>
              <a:pathLst>
                <a:path extrusionOk="0" h="2324" w="3103">
                  <a:moveTo>
                    <a:pt x="1" y="0"/>
                  </a:moveTo>
                  <a:lnTo>
                    <a:pt x="1" y="355"/>
                  </a:lnTo>
                  <a:cubicBezTo>
                    <a:pt x="1" y="842"/>
                    <a:pt x="293" y="1267"/>
                    <a:pt x="749" y="1446"/>
                  </a:cubicBezTo>
                  <a:lnTo>
                    <a:pt x="3103" y="2323"/>
                  </a:lnTo>
                  <a:lnTo>
                    <a:pt x="3103" y="1965"/>
                  </a:lnTo>
                  <a:cubicBezTo>
                    <a:pt x="3103" y="1477"/>
                    <a:pt x="2810" y="1057"/>
                    <a:pt x="2354" y="877"/>
                  </a:cubicBezTo>
                  <a:lnTo>
                    <a:pt x="1"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a:off x="3691525" y="2357975"/>
              <a:ext cx="97050" cy="58475"/>
            </a:xfrm>
            <a:custGeom>
              <a:rect b="b" l="l" r="r" t="t"/>
              <a:pathLst>
                <a:path extrusionOk="0" h="2339" w="3882">
                  <a:moveTo>
                    <a:pt x="0" y="0"/>
                  </a:moveTo>
                  <a:lnTo>
                    <a:pt x="0" y="308"/>
                  </a:lnTo>
                  <a:cubicBezTo>
                    <a:pt x="0" y="811"/>
                    <a:pt x="339" y="1267"/>
                    <a:pt x="826" y="1427"/>
                  </a:cubicBezTo>
                  <a:lnTo>
                    <a:pt x="3882" y="2338"/>
                  </a:lnTo>
                  <a:lnTo>
                    <a:pt x="3882" y="2046"/>
                  </a:lnTo>
                  <a:cubicBezTo>
                    <a:pt x="3882" y="1524"/>
                    <a:pt x="3554" y="1072"/>
                    <a:pt x="3052" y="924"/>
                  </a:cubicBezTo>
                  <a:lnTo>
                    <a:pt x="0"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a:off x="3691525" y="2416425"/>
              <a:ext cx="97050" cy="58475"/>
            </a:xfrm>
            <a:custGeom>
              <a:rect b="b" l="l" r="r" t="t"/>
              <a:pathLst>
                <a:path extrusionOk="0" h="2339" w="3882">
                  <a:moveTo>
                    <a:pt x="0" y="0"/>
                  </a:moveTo>
                  <a:lnTo>
                    <a:pt x="0" y="293"/>
                  </a:lnTo>
                  <a:cubicBezTo>
                    <a:pt x="0" y="811"/>
                    <a:pt x="339" y="1267"/>
                    <a:pt x="826" y="1411"/>
                  </a:cubicBezTo>
                  <a:lnTo>
                    <a:pt x="3882" y="2339"/>
                  </a:lnTo>
                  <a:lnTo>
                    <a:pt x="3882" y="2027"/>
                  </a:lnTo>
                  <a:cubicBezTo>
                    <a:pt x="3882" y="1509"/>
                    <a:pt x="3554" y="1072"/>
                    <a:pt x="3052" y="908"/>
                  </a:cubicBezTo>
                  <a:lnTo>
                    <a:pt x="0"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a:off x="3691525" y="2474875"/>
              <a:ext cx="97050" cy="58000"/>
            </a:xfrm>
            <a:custGeom>
              <a:rect b="b" l="l" r="r" t="t"/>
              <a:pathLst>
                <a:path extrusionOk="0" h="2320" w="3882">
                  <a:moveTo>
                    <a:pt x="0" y="1"/>
                  </a:moveTo>
                  <a:lnTo>
                    <a:pt x="0" y="293"/>
                  </a:lnTo>
                  <a:cubicBezTo>
                    <a:pt x="0" y="811"/>
                    <a:pt x="339" y="1267"/>
                    <a:pt x="826" y="1411"/>
                  </a:cubicBezTo>
                  <a:lnTo>
                    <a:pt x="3882" y="2319"/>
                  </a:lnTo>
                  <a:lnTo>
                    <a:pt x="3882" y="2027"/>
                  </a:lnTo>
                  <a:cubicBezTo>
                    <a:pt x="3882" y="1509"/>
                    <a:pt x="3554" y="1053"/>
                    <a:pt x="3052" y="909"/>
                  </a:cubicBezTo>
                  <a:lnTo>
                    <a:pt x="0"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a:off x="3788550" y="2304775"/>
              <a:ext cx="77975" cy="58100"/>
            </a:xfrm>
            <a:custGeom>
              <a:rect b="b" l="l" r="r" t="t"/>
              <a:pathLst>
                <a:path extrusionOk="0" h="2324" w="3119">
                  <a:moveTo>
                    <a:pt x="3118" y="0"/>
                  </a:moveTo>
                  <a:lnTo>
                    <a:pt x="764" y="877"/>
                  </a:lnTo>
                  <a:cubicBezTo>
                    <a:pt x="309" y="1057"/>
                    <a:pt x="1" y="1477"/>
                    <a:pt x="1" y="1965"/>
                  </a:cubicBezTo>
                  <a:lnTo>
                    <a:pt x="1" y="2323"/>
                  </a:lnTo>
                  <a:lnTo>
                    <a:pt x="2354" y="1446"/>
                  </a:lnTo>
                  <a:cubicBezTo>
                    <a:pt x="2810" y="1267"/>
                    <a:pt x="3118" y="842"/>
                    <a:pt x="3118" y="355"/>
                  </a:cubicBezTo>
                  <a:lnTo>
                    <a:pt x="311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a:off x="3788550" y="2357975"/>
              <a:ext cx="97450" cy="58475"/>
            </a:xfrm>
            <a:custGeom>
              <a:rect b="b" l="l" r="r" t="t"/>
              <a:pathLst>
                <a:path extrusionOk="0" h="2339" w="3898">
                  <a:moveTo>
                    <a:pt x="3898" y="0"/>
                  </a:moveTo>
                  <a:lnTo>
                    <a:pt x="827" y="924"/>
                  </a:lnTo>
                  <a:cubicBezTo>
                    <a:pt x="340" y="1072"/>
                    <a:pt x="1" y="1524"/>
                    <a:pt x="1" y="2046"/>
                  </a:cubicBezTo>
                  <a:lnTo>
                    <a:pt x="1" y="2338"/>
                  </a:lnTo>
                  <a:lnTo>
                    <a:pt x="3068" y="1427"/>
                  </a:lnTo>
                  <a:cubicBezTo>
                    <a:pt x="3555" y="1267"/>
                    <a:pt x="3898" y="811"/>
                    <a:pt x="3898" y="308"/>
                  </a:cubicBezTo>
                  <a:lnTo>
                    <a:pt x="389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a:off x="3788550" y="2416425"/>
              <a:ext cx="97450" cy="58475"/>
            </a:xfrm>
            <a:custGeom>
              <a:rect b="b" l="l" r="r" t="t"/>
              <a:pathLst>
                <a:path extrusionOk="0" h="2339" w="3898">
                  <a:moveTo>
                    <a:pt x="3898" y="0"/>
                  </a:moveTo>
                  <a:lnTo>
                    <a:pt x="827" y="908"/>
                  </a:lnTo>
                  <a:cubicBezTo>
                    <a:pt x="340" y="1072"/>
                    <a:pt x="1" y="1509"/>
                    <a:pt x="1" y="2027"/>
                  </a:cubicBezTo>
                  <a:lnTo>
                    <a:pt x="1" y="2339"/>
                  </a:lnTo>
                  <a:lnTo>
                    <a:pt x="3068" y="1411"/>
                  </a:lnTo>
                  <a:cubicBezTo>
                    <a:pt x="3555" y="1267"/>
                    <a:pt x="3898" y="811"/>
                    <a:pt x="3898" y="293"/>
                  </a:cubicBezTo>
                  <a:lnTo>
                    <a:pt x="389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a:off x="3788550" y="2474875"/>
              <a:ext cx="97450" cy="58000"/>
            </a:xfrm>
            <a:custGeom>
              <a:rect b="b" l="l" r="r" t="t"/>
              <a:pathLst>
                <a:path extrusionOk="0" h="2320" w="3898">
                  <a:moveTo>
                    <a:pt x="3898" y="1"/>
                  </a:moveTo>
                  <a:lnTo>
                    <a:pt x="827" y="909"/>
                  </a:lnTo>
                  <a:cubicBezTo>
                    <a:pt x="340" y="1053"/>
                    <a:pt x="1" y="1509"/>
                    <a:pt x="1" y="2027"/>
                  </a:cubicBezTo>
                  <a:lnTo>
                    <a:pt x="1" y="2319"/>
                  </a:lnTo>
                  <a:lnTo>
                    <a:pt x="3068" y="1411"/>
                  </a:lnTo>
                  <a:cubicBezTo>
                    <a:pt x="3555" y="1267"/>
                    <a:pt x="3898" y="811"/>
                    <a:pt x="3898" y="293"/>
                  </a:cubicBezTo>
                  <a:lnTo>
                    <a:pt x="3898"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18"/>
          <p:cNvGrpSpPr/>
          <p:nvPr/>
        </p:nvGrpSpPr>
        <p:grpSpPr>
          <a:xfrm>
            <a:off x="6470193" y="527557"/>
            <a:ext cx="219776" cy="265403"/>
            <a:chOff x="3691525" y="2251200"/>
            <a:chExt cx="194475" cy="301150"/>
          </a:xfrm>
        </p:grpSpPr>
        <p:sp>
          <p:nvSpPr>
            <p:cNvPr id="386" name="Google Shape;386;p18"/>
            <p:cNvSpPr/>
            <p:nvPr/>
          </p:nvSpPr>
          <p:spPr>
            <a:xfrm>
              <a:off x="3783675" y="2299900"/>
              <a:ext cx="9775" cy="252450"/>
            </a:xfrm>
            <a:custGeom>
              <a:rect b="b" l="l" r="r" t="t"/>
              <a:pathLst>
                <a:path extrusionOk="0" h="10098" w="391">
                  <a:moveTo>
                    <a:pt x="196" y="1"/>
                  </a:moveTo>
                  <a:cubicBezTo>
                    <a:pt x="98" y="1"/>
                    <a:pt x="1" y="82"/>
                    <a:pt x="1" y="195"/>
                  </a:cubicBezTo>
                  <a:lnTo>
                    <a:pt x="1" y="9903"/>
                  </a:lnTo>
                  <a:cubicBezTo>
                    <a:pt x="1" y="10020"/>
                    <a:pt x="98" y="10098"/>
                    <a:pt x="196" y="10098"/>
                  </a:cubicBezTo>
                  <a:cubicBezTo>
                    <a:pt x="309" y="10098"/>
                    <a:pt x="391" y="10020"/>
                    <a:pt x="391" y="9903"/>
                  </a:cubicBezTo>
                  <a:lnTo>
                    <a:pt x="391" y="195"/>
                  </a:lnTo>
                  <a:cubicBezTo>
                    <a:pt x="391" y="82"/>
                    <a:pt x="309" y="1"/>
                    <a:pt x="196"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8"/>
            <p:cNvSpPr/>
            <p:nvPr/>
          </p:nvSpPr>
          <p:spPr>
            <a:xfrm>
              <a:off x="3769075" y="2251200"/>
              <a:ext cx="39000" cy="68200"/>
            </a:xfrm>
            <a:custGeom>
              <a:rect b="b" l="l" r="r" t="t"/>
              <a:pathLst>
                <a:path extrusionOk="0" h="2728" w="1560">
                  <a:moveTo>
                    <a:pt x="780" y="0"/>
                  </a:moveTo>
                  <a:cubicBezTo>
                    <a:pt x="780" y="0"/>
                    <a:pt x="0" y="779"/>
                    <a:pt x="0" y="1364"/>
                  </a:cubicBezTo>
                  <a:cubicBezTo>
                    <a:pt x="0" y="1949"/>
                    <a:pt x="780" y="2728"/>
                    <a:pt x="780" y="2728"/>
                  </a:cubicBezTo>
                  <a:cubicBezTo>
                    <a:pt x="780" y="2728"/>
                    <a:pt x="1559" y="1949"/>
                    <a:pt x="1559" y="1364"/>
                  </a:cubicBezTo>
                  <a:cubicBezTo>
                    <a:pt x="1559" y="779"/>
                    <a:pt x="780" y="0"/>
                    <a:pt x="780"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8"/>
            <p:cNvSpPr/>
            <p:nvPr/>
          </p:nvSpPr>
          <p:spPr>
            <a:xfrm>
              <a:off x="3711000" y="2304775"/>
              <a:ext cx="77575" cy="58100"/>
            </a:xfrm>
            <a:custGeom>
              <a:rect b="b" l="l" r="r" t="t"/>
              <a:pathLst>
                <a:path extrusionOk="0" h="2324" w="3103">
                  <a:moveTo>
                    <a:pt x="1" y="0"/>
                  </a:moveTo>
                  <a:lnTo>
                    <a:pt x="1" y="355"/>
                  </a:lnTo>
                  <a:cubicBezTo>
                    <a:pt x="1" y="842"/>
                    <a:pt x="293" y="1267"/>
                    <a:pt x="749" y="1446"/>
                  </a:cubicBezTo>
                  <a:lnTo>
                    <a:pt x="3103" y="2323"/>
                  </a:lnTo>
                  <a:lnTo>
                    <a:pt x="3103" y="1965"/>
                  </a:lnTo>
                  <a:cubicBezTo>
                    <a:pt x="3103" y="1477"/>
                    <a:pt x="2810" y="1057"/>
                    <a:pt x="2354" y="877"/>
                  </a:cubicBezTo>
                  <a:lnTo>
                    <a:pt x="1"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8"/>
            <p:cNvSpPr/>
            <p:nvPr/>
          </p:nvSpPr>
          <p:spPr>
            <a:xfrm>
              <a:off x="3691525" y="2357975"/>
              <a:ext cx="97050" cy="58475"/>
            </a:xfrm>
            <a:custGeom>
              <a:rect b="b" l="l" r="r" t="t"/>
              <a:pathLst>
                <a:path extrusionOk="0" h="2339" w="3882">
                  <a:moveTo>
                    <a:pt x="0" y="0"/>
                  </a:moveTo>
                  <a:lnTo>
                    <a:pt x="0" y="308"/>
                  </a:lnTo>
                  <a:cubicBezTo>
                    <a:pt x="0" y="811"/>
                    <a:pt x="339" y="1267"/>
                    <a:pt x="826" y="1427"/>
                  </a:cubicBezTo>
                  <a:lnTo>
                    <a:pt x="3882" y="2338"/>
                  </a:lnTo>
                  <a:lnTo>
                    <a:pt x="3882" y="2046"/>
                  </a:lnTo>
                  <a:cubicBezTo>
                    <a:pt x="3882" y="1524"/>
                    <a:pt x="3554" y="1072"/>
                    <a:pt x="3052" y="924"/>
                  </a:cubicBezTo>
                  <a:lnTo>
                    <a:pt x="0"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8"/>
            <p:cNvSpPr/>
            <p:nvPr/>
          </p:nvSpPr>
          <p:spPr>
            <a:xfrm>
              <a:off x="3691525" y="2416425"/>
              <a:ext cx="97050" cy="58475"/>
            </a:xfrm>
            <a:custGeom>
              <a:rect b="b" l="l" r="r" t="t"/>
              <a:pathLst>
                <a:path extrusionOk="0" h="2339" w="3882">
                  <a:moveTo>
                    <a:pt x="0" y="0"/>
                  </a:moveTo>
                  <a:lnTo>
                    <a:pt x="0" y="293"/>
                  </a:lnTo>
                  <a:cubicBezTo>
                    <a:pt x="0" y="811"/>
                    <a:pt x="339" y="1267"/>
                    <a:pt x="826" y="1411"/>
                  </a:cubicBezTo>
                  <a:lnTo>
                    <a:pt x="3882" y="2339"/>
                  </a:lnTo>
                  <a:lnTo>
                    <a:pt x="3882" y="2027"/>
                  </a:lnTo>
                  <a:cubicBezTo>
                    <a:pt x="3882" y="1509"/>
                    <a:pt x="3554" y="1072"/>
                    <a:pt x="3052" y="908"/>
                  </a:cubicBezTo>
                  <a:lnTo>
                    <a:pt x="0"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
            <p:cNvSpPr/>
            <p:nvPr/>
          </p:nvSpPr>
          <p:spPr>
            <a:xfrm>
              <a:off x="3691525" y="2474875"/>
              <a:ext cx="97050" cy="58000"/>
            </a:xfrm>
            <a:custGeom>
              <a:rect b="b" l="l" r="r" t="t"/>
              <a:pathLst>
                <a:path extrusionOk="0" h="2320" w="3882">
                  <a:moveTo>
                    <a:pt x="0" y="1"/>
                  </a:moveTo>
                  <a:lnTo>
                    <a:pt x="0" y="293"/>
                  </a:lnTo>
                  <a:cubicBezTo>
                    <a:pt x="0" y="811"/>
                    <a:pt x="339" y="1267"/>
                    <a:pt x="826" y="1411"/>
                  </a:cubicBezTo>
                  <a:lnTo>
                    <a:pt x="3882" y="2319"/>
                  </a:lnTo>
                  <a:lnTo>
                    <a:pt x="3882" y="2027"/>
                  </a:lnTo>
                  <a:cubicBezTo>
                    <a:pt x="3882" y="1509"/>
                    <a:pt x="3554" y="1053"/>
                    <a:pt x="3052" y="909"/>
                  </a:cubicBezTo>
                  <a:lnTo>
                    <a:pt x="0"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8"/>
            <p:cNvSpPr/>
            <p:nvPr/>
          </p:nvSpPr>
          <p:spPr>
            <a:xfrm>
              <a:off x="3788550" y="2304775"/>
              <a:ext cx="77975" cy="58100"/>
            </a:xfrm>
            <a:custGeom>
              <a:rect b="b" l="l" r="r" t="t"/>
              <a:pathLst>
                <a:path extrusionOk="0" h="2324" w="3119">
                  <a:moveTo>
                    <a:pt x="3118" y="0"/>
                  </a:moveTo>
                  <a:lnTo>
                    <a:pt x="764" y="877"/>
                  </a:lnTo>
                  <a:cubicBezTo>
                    <a:pt x="309" y="1057"/>
                    <a:pt x="1" y="1477"/>
                    <a:pt x="1" y="1965"/>
                  </a:cubicBezTo>
                  <a:lnTo>
                    <a:pt x="1" y="2323"/>
                  </a:lnTo>
                  <a:lnTo>
                    <a:pt x="2354" y="1446"/>
                  </a:lnTo>
                  <a:cubicBezTo>
                    <a:pt x="2810" y="1267"/>
                    <a:pt x="3118" y="842"/>
                    <a:pt x="3118" y="355"/>
                  </a:cubicBezTo>
                  <a:lnTo>
                    <a:pt x="311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8"/>
            <p:cNvSpPr/>
            <p:nvPr/>
          </p:nvSpPr>
          <p:spPr>
            <a:xfrm>
              <a:off x="3788550" y="2357975"/>
              <a:ext cx="97450" cy="58475"/>
            </a:xfrm>
            <a:custGeom>
              <a:rect b="b" l="l" r="r" t="t"/>
              <a:pathLst>
                <a:path extrusionOk="0" h="2339" w="3898">
                  <a:moveTo>
                    <a:pt x="3898" y="0"/>
                  </a:moveTo>
                  <a:lnTo>
                    <a:pt x="827" y="924"/>
                  </a:lnTo>
                  <a:cubicBezTo>
                    <a:pt x="340" y="1072"/>
                    <a:pt x="1" y="1524"/>
                    <a:pt x="1" y="2046"/>
                  </a:cubicBezTo>
                  <a:lnTo>
                    <a:pt x="1" y="2338"/>
                  </a:lnTo>
                  <a:lnTo>
                    <a:pt x="3068" y="1427"/>
                  </a:lnTo>
                  <a:cubicBezTo>
                    <a:pt x="3555" y="1267"/>
                    <a:pt x="3898" y="811"/>
                    <a:pt x="3898" y="308"/>
                  </a:cubicBezTo>
                  <a:lnTo>
                    <a:pt x="389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8"/>
            <p:cNvSpPr/>
            <p:nvPr/>
          </p:nvSpPr>
          <p:spPr>
            <a:xfrm>
              <a:off x="3788550" y="2416425"/>
              <a:ext cx="97450" cy="58475"/>
            </a:xfrm>
            <a:custGeom>
              <a:rect b="b" l="l" r="r" t="t"/>
              <a:pathLst>
                <a:path extrusionOk="0" h="2339" w="3898">
                  <a:moveTo>
                    <a:pt x="3898" y="0"/>
                  </a:moveTo>
                  <a:lnTo>
                    <a:pt x="827" y="908"/>
                  </a:lnTo>
                  <a:cubicBezTo>
                    <a:pt x="340" y="1072"/>
                    <a:pt x="1" y="1509"/>
                    <a:pt x="1" y="2027"/>
                  </a:cubicBezTo>
                  <a:lnTo>
                    <a:pt x="1" y="2339"/>
                  </a:lnTo>
                  <a:lnTo>
                    <a:pt x="3068" y="1411"/>
                  </a:lnTo>
                  <a:cubicBezTo>
                    <a:pt x="3555" y="1267"/>
                    <a:pt x="3898" y="811"/>
                    <a:pt x="3898" y="293"/>
                  </a:cubicBezTo>
                  <a:lnTo>
                    <a:pt x="389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8"/>
            <p:cNvSpPr/>
            <p:nvPr/>
          </p:nvSpPr>
          <p:spPr>
            <a:xfrm>
              <a:off x="3788550" y="2474875"/>
              <a:ext cx="97450" cy="58000"/>
            </a:xfrm>
            <a:custGeom>
              <a:rect b="b" l="l" r="r" t="t"/>
              <a:pathLst>
                <a:path extrusionOk="0" h="2320" w="3898">
                  <a:moveTo>
                    <a:pt x="3898" y="1"/>
                  </a:moveTo>
                  <a:lnTo>
                    <a:pt x="827" y="909"/>
                  </a:lnTo>
                  <a:cubicBezTo>
                    <a:pt x="340" y="1053"/>
                    <a:pt x="1" y="1509"/>
                    <a:pt x="1" y="2027"/>
                  </a:cubicBezTo>
                  <a:lnTo>
                    <a:pt x="1" y="2319"/>
                  </a:lnTo>
                  <a:lnTo>
                    <a:pt x="3068" y="1411"/>
                  </a:lnTo>
                  <a:cubicBezTo>
                    <a:pt x="3555" y="1267"/>
                    <a:pt x="3898" y="811"/>
                    <a:pt x="3898" y="293"/>
                  </a:cubicBezTo>
                  <a:lnTo>
                    <a:pt x="3898"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18"/>
          <p:cNvGrpSpPr/>
          <p:nvPr/>
        </p:nvGrpSpPr>
        <p:grpSpPr>
          <a:xfrm>
            <a:off x="-79237" y="3027507"/>
            <a:ext cx="1340036" cy="1767625"/>
            <a:chOff x="5060249" y="1504759"/>
            <a:chExt cx="1665262" cy="2634314"/>
          </a:xfrm>
        </p:grpSpPr>
        <p:grpSp>
          <p:nvGrpSpPr>
            <p:cNvPr id="397" name="Google Shape;397;p18"/>
            <p:cNvGrpSpPr/>
            <p:nvPr/>
          </p:nvGrpSpPr>
          <p:grpSpPr>
            <a:xfrm>
              <a:off x="5060249" y="1504759"/>
              <a:ext cx="1665262" cy="2634314"/>
              <a:chOff x="3574336" y="1615860"/>
              <a:chExt cx="1995282" cy="3156379"/>
            </a:xfrm>
          </p:grpSpPr>
          <p:sp>
            <p:nvSpPr>
              <p:cNvPr id="398" name="Google Shape;398;p18"/>
              <p:cNvSpPr/>
              <p:nvPr/>
            </p:nvSpPr>
            <p:spPr>
              <a:xfrm>
                <a:off x="3574336" y="1697754"/>
                <a:ext cx="1995282" cy="1746494"/>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rgbClr val="F0D162">
                  <a:alpha val="5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8"/>
              <p:cNvSpPr/>
              <p:nvPr/>
            </p:nvSpPr>
            <p:spPr>
              <a:xfrm>
                <a:off x="4024577" y="4201054"/>
                <a:ext cx="477450" cy="372375"/>
              </a:xfrm>
              <a:custGeom>
                <a:rect b="b" l="l" r="r" t="t"/>
                <a:pathLst>
                  <a:path extrusionOk="0" h="14895" w="19098">
                    <a:moveTo>
                      <a:pt x="17088" y="463"/>
                    </a:moveTo>
                    <a:cubicBezTo>
                      <a:pt x="15945" y="1828"/>
                      <a:pt x="14961" y="8845"/>
                      <a:pt x="12135" y="11131"/>
                    </a:cubicBezTo>
                    <a:cubicBezTo>
                      <a:pt x="9309" y="13417"/>
                      <a:pt x="1117" y="13576"/>
                      <a:pt x="133" y="14179"/>
                    </a:cubicBezTo>
                    <a:cubicBezTo>
                      <a:pt x="-851" y="14782"/>
                      <a:pt x="3880" y="15099"/>
                      <a:pt x="6229" y="14750"/>
                    </a:cubicBezTo>
                    <a:cubicBezTo>
                      <a:pt x="8579" y="14401"/>
                      <a:pt x="12103" y="14052"/>
                      <a:pt x="14230" y="12083"/>
                    </a:cubicBezTo>
                    <a:cubicBezTo>
                      <a:pt x="16357" y="10115"/>
                      <a:pt x="18517" y="4876"/>
                      <a:pt x="18993" y="2939"/>
                    </a:cubicBezTo>
                    <a:cubicBezTo>
                      <a:pt x="19469" y="1002"/>
                      <a:pt x="18231" y="-902"/>
                      <a:pt x="17088" y="463"/>
                    </a:cubicBezTo>
                    <a:close/>
                  </a:path>
                </a:pathLst>
              </a:custGeom>
              <a:solidFill>
                <a:srgbClr val="8A7165"/>
              </a:solidFill>
              <a:ln>
                <a:noFill/>
              </a:ln>
            </p:spPr>
          </p:sp>
          <p:sp>
            <p:nvSpPr>
              <p:cNvPr id="400" name="Google Shape;400;p18"/>
              <p:cNvSpPr/>
              <p:nvPr/>
            </p:nvSpPr>
            <p:spPr>
              <a:xfrm rot="-1581882">
                <a:off x="4095129" y="4537542"/>
                <a:ext cx="208315" cy="162191"/>
              </a:xfrm>
              <a:custGeom>
                <a:rect b="b" l="l" r="r" t="t"/>
                <a:pathLst>
                  <a:path extrusionOk="0" h="14920" w="19163">
                    <a:moveTo>
                      <a:pt x="17133" y="395"/>
                    </a:moveTo>
                    <a:cubicBezTo>
                      <a:pt x="16085" y="1538"/>
                      <a:pt x="15577" y="7443"/>
                      <a:pt x="12751" y="9729"/>
                    </a:cubicBezTo>
                    <a:cubicBezTo>
                      <a:pt x="9925" y="12015"/>
                      <a:pt x="1258" y="13286"/>
                      <a:pt x="178" y="14111"/>
                    </a:cubicBezTo>
                    <a:cubicBezTo>
                      <a:pt x="-901" y="14937"/>
                      <a:pt x="3925" y="15031"/>
                      <a:pt x="6274" y="14682"/>
                    </a:cubicBezTo>
                    <a:cubicBezTo>
                      <a:pt x="8624" y="14333"/>
                      <a:pt x="12148" y="13984"/>
                      <a:pt x="14275" y="12015"/>
                    </a:cubicBezTo>
                    <a:cubicBezTo>
                      <a:pt x="16402" y="10047"/>
                      <a:pt x="18562" y="4808"/>
                      <a:pt x="19038" y="2871"/>
                    </a:cubicBezTo>
                    <a:cubicBezTo>
                      <a:pt x="19514" y="934"/>
                      <a:pt x="18181" y="-748"/>
                      <a:pt x="17133" y="395"/>
                    </a:cubicBezTo>
                    <a:close/>
                  </a:path>
                </a:pathLst>
              </a:custGeom>
              <a:solidFill>
                <a:srgbClr val="8A7165"/>
              </a:solidFill>
              <a:ln>
                <a:noFill/>
              </a:ln>
            </p:spPr>
          </p:sp>
          <p:sp>
            <p:nvSpPr>
              <p:cNvPr id="401" name="Google Shape;401;p18"/>
              <p:cNvSpPr/>
              <p:nvPr/>
            </p:nvSpPr>
            <p:spPr>
              <a:xfrm>
                <a:off x="4151137" y="4403113"/>
                <a:ext cx="207175" cy="110350"/>
              </a:xfrm>
              <a:custGeom>
                <a:rect b="b" l="l" r="r" t="t"/>
                <a:pathLst>
                  <a:path extrusionOk="0" h="4414" w="8287">
                    <a:moveTo>
                      <a:pt x="8215" y="2858"/>
                    </a:moveTo>
                    <a:cubicBezTo>
                      <a:pt x="7929" y="2477"/>
                      <a:pt x="4215" y="2572"/>
                      <a:pt x="2881" y="2096"/>
                    </a:cubicBezTo>
                    <a:cubicBezTo>
                      <a:pt x="1548" y="1620"/>
                      <a:pt x="563" y="0"/>
                      <a:pt x="214" y="0"/>
                    </a:cubicBezTo>
                    <a:cubicBezTo>
                      <a:pt x="-135" y="0"/>
                      <a:pt x="55" y="1366"/>
                      <a:pt x="785" y="2096"/>
                    </a:cubicBezTo>
                    <a:cubicBezTo>
                      <a:pt x="1515" y="2826"/>
                      <a:pt x="3357" y="4255"/>
                      <a:pt x="4595" y="4382"/>
                    </a:cubicBezTo>
                    <a:cubicBezTo>
                      <a:pt x="5833" y="4509"/>
                      <a:pt x="8501" y="3239"/>
                      <a:pt x="8215" y="2858"/>
                    </a:cubicBezTo>
                    <a:close/>
                  </a:path>
                </a:pathLst>
              </a:custGeom>
              <a:solidFill>
                <a:srgbClr val="8A7165"/>
              </a:solidFill>
              <a:ln>
                <a:noFill/>
              </a:ln>
            </p:spPr>
          </p:sp>
          <p:sp>
            <p:nvSpPr>
              <p:cNvPr id="402" name="Google Shape;402;p18"/>
              <p:cNvSpPr/>
              <p:nvPr/>
            </p:nvSpPr>
            <p:spPr>
              <a:xfrm flipH="1">
                <a:off x="4534163" y="4260601"/>
                <a:ext cx="355987" cy="277643"/>
              </a:xfrm>
              <a:custGeom>
                <a:rect b="b" l="l" r="r" t="t"/>
                <a:pathLst>
                  <a:path extrusionOk="0" h="14895" w="19098">
                    <a:moveTo>
                      <a:pt x="17088" y="463"/>
                    </a:moveTo>
                    <a:cubicBezTo>
                      <a:pt x="15945" y="1828"/>
                      <a:pt x="14961" y="8845"/>
                      <a:pt x="12135" y="11131"/>
                    </a:cubicBezTo>
                    <a:cubicBezTo>
                      <a:pt x="9309" y="13417"/>
                      <a:pt x="1117" y="13576"/>
                      <a:pt x="133" y="14179"/>
                    </a:cubicBezTo>
                    <a:cubicBezTo>
                      <a:pt x="-851" y="14782"/>
                      <a:pt x="3880" y="15099"/>
                      <a:pt x="6229" y="14750"/>
                    </a:cubicBezTo>
                    <a:cubicBezTo>
                      <a:pt x="8579" y="14401"/>
                      <a:pt x="12103" y="14052"/>
                      <a:pt x="14230" y="12083"/>
                    </a:cubicBezTo>
                    <a:cubicBezTo>
                      <a:pt x="16357" y="10115"/>
                      <a:pt x="18517" y="4876"/>
                      <a:pt x="18993" y="2939"/>
                    </a:cubicBezTo>
                    <a:cubicBezTo>
                      <a:pt x="19469" y="1002"/>
                      <a:pt x="18231" y="-902"/>
                      <a:pt x="17088" y="463"/>
                    </a:cubicBezTo>
                    <a:close/>
                  </a:path>
                </a:pathLst>
              </a:custGeom>
              <a:solidFill>
                <a:srgbClr val="8A7165"/>
              </a:solidFill>
              <a:ln>
                <a:noFill/>
              </a:ln>
            </p:spPr>
          </p:sp>
          <p:sp>
            <p:nvSpPr>
              <p:cNvPr id="403" name="Google Shape;403;p18"/>
              <p:cNvSpPr/>
              <p:nvPr/>
            </p:nvSpPr>
            <p:spPr>
              <a:xfrm flipH="1" rot="1582049">
                <a:off x="4697738" y="4537363"/>
                <a:ext cx="155331" cy="120938"/>
              </a:xfrm>
              <a:custGeom>
                <a:rect b="b" l="l" r="r" t="t"/>
                <a:pathLst>
                  <a:path extrusionOk="0" h="14920" w="19163">
                    <a:moveTo>
                      <a:pt x="17133" y="395"/>
                    </a:moveTo>
                    <a:cubicBezTo>
                      <a:pt x="16085" y="1538"/>
                      <a:pt x="15577" y="7443"/>
                      <a:pt x="12751" y="9729"/>
                    </a:cubicBezTo>
                    <a:cubicBezTo>
                      <a:pt x="9925" y="12015"/>
                      <a:pt x="1258" y="13286"/>
                      <a:pt x="178" y="14111"/>
                    </a:cubicBezTo>
                    <a:cubicBezTo>
                      <a:pt x="-901" y="14937"/>
                      <a:pt x="3925" y="15031"/>
                      <a:pt x="6274" y="14682"/>
                    </a:cubicBezTo>
                    <a:cubicBezTo>
                      <a:pt x="8624" y="14333"/>
                      <a:pt x="12148" y="13984"/>
                      <a:pt x="14275" y="12015"/>
                    </a:cubicBezTo>
                    <a:cubicBezTo>
                      <a:pt x="16402" y="10047"/>
                      <a:pt x="18562" y="4808"/>
                      <a:pt x="19038" y="2871"/>
                    </a:cubicBezTo>
                    <a:cubicBezTo>
                      <a:pt x="19514" y="934"/>
                      <a:pt x="18181" y="-748"/>
                      <a:pt x="17133" y="395"/>
                    </a:cubicBezTo>
                    <a:close/>
                  </a:path>
                </a:pathLst>
              </a:custGeom>
              <a:solidFill>
                <a:srgbClr val="8A7165"/>
              </a:solidFill>
              <a:ln>
                <a:noFill/>
              </a:ln>
            </p:spPr>
          </p:sp>
          <p:sp>
            <p:nvSpPr>
              <p:cNvPr id="404" name="Google Shape;404;p18"/>
              <p:cNvSpPr/>
              <p:nvPr/>
            </p:nvSpPr>
            <p:spPr>
              <a:xfrm flipH="1">
                <a:off x="4641313" y="4411259"/>
                <a:ext cx="154470" cy="82277"/>
              </a:xfrm>
              <a:custGeom>
                <a:rect b="b" l="l" r="r" t="t"/>
                <a:pathLst>
                  <a:path extrusionOk="0" h="4414" w="8287">
                    <a:moveTo>
                      <a:pt x="8215" y="2858"/>
                    </a:moveTo>
                    <a:cubicBezTo>
                      <a:pt x="7929" y="2477"/>
                      <a:pt x="4215" y="2572"/>
                      <a:pt x="2881" y="2096"/>
                    </a:cubicBezTo>
                    <a:cubicBezTo>
                      <a:pt x="1548" y="1620"/>
                      <a:pt x="563" y="0"/>
                      <a:pt x="214" y="0"/>
                    </a:cubicBezTo>
                    <a:cubicBezTo>
                      <a:pt x="-135" y="0"/>
                      <a:pt x="55" y="1366"/>
                      <a:pt x="785" y="2096"/>
                    </a:cubicBezTo>
                    <a:cubicBezTo>
                      <a:pt x="1515" y="2826"/>
                      <a:pt x="3357" y="4255"/>
                      <a:pt x="4595" y="4382"/>
                    </a:cubicBezTo>
                    <a:cubicBezTo>
                      <a:pt x="5833" y="4509"/>
                      <a:pt x="8501" y="3239"/>
                      <a:pt x="8215" y="2858"/>
                    </a:cubicBezTo>
                    <a:close/>
                  </a:path>
                </a:pathLst>
              </a:custGeom>
              <a:solidFill>
                <a:srgbClr val="8A7165"/>
              </a:solidFill>
              <a:ln>
                <a:noFill/>
              </a:ln>
            </p:spPr>
          </p:sp>
          <p:sp>
            <p:nvSpPr>
              <p:cNvPr id="405" name="Google Shape;405;p18"/>
              <p:cNvSpPr/>
              <p:nvPr/>
            </p:nvSpPr>
            <p:spPr>
              <a:xfrm>
                <a:off x="4420799" y="4254200"/>
                <a:ext cx="81225" cy="518039"/>
              </a:xfrm>
              <a:custGeom>
                <a:rect b="b" l="l" r="r" t="t"/>
                <a:pathLst>
                  <a:path extrusionOk="0" h="19673" w="4977">
                    <a:moveTo>
                      <a:pt x="4953" y="1575"/>
                    </a:moveTo>
                    <a:cubicBezTo>
                      <a:pt x="5048" y="2813"/>
                      <a:pt x="3493" y="5957"/>
                      <a:pt x="3429" y="7862"/>
                    </a:cubicBezTo>
                    <a:cubicBezTo>
                      <a:pt x="3366" y="9767"/>
                      <a:pt x="4763" y="11608"/>
                      <a:pt x="4572" y="13005"/>
                    </a:cubicBezTo>
                    <a:cubicBezTo>
                      <a:pt x="4382" y="14402"/>
                      <a:pt x="2667" y="15133"/>
                      <a:pt x="2286" y="16244"/>
                    </a:cubicBezTo>
                    <a:cubicBezTo>
                      <a:pt x="1905" y="17355"/>
                      <a:pt x="2667" y="19673"/>
                      <a:pt x="2286" y="19673"/>
                    </a:cubicBezTo>
                    <a:cubicBezTo>
                      <a:pt x="1905" y="19673"/>
                      <a:pt x="0" y="17546"/>
                      <a:pt x="0" y="16244"/>
                    </a:cubicBezTo>
                    <a:cubicBezTo>
                      <a:pt x="0" y="14942"/>
                      <a:pt x="2032" y="13354"/>
                      <a:pt x="2286" y="11862"/>
                    </a:cubicBezTo>
                    <a:cubicBezTo>
                      <a:pt x="2540" y="10370"/>
                      <a:pt x="1429" y="9195"/>
                      <a:pt x="1524" y="7290"/>
                    </a:cubicBezTo>
                    <a:cubicBezTo>
                      <a:pt x="1619" y="5385"/>
                      <a:pt x="2287" y="1385"/>
                      <a:pt x="2858" y="432"/>
                    </a:cubicBezTo>
                    <a:cubicBezTo>
                      <a:pt x="3430" y="-520"/>
                      <a:pt x="4858" y="337"/>
                      <a:pt x="4953" y="1575"/>
                    </a:cubicBezTo>
                    <a:close/>
                  </a:path>
                </a:pathLst>
              </a:custGeom>
              <a:solidFill>
                <a:srgbClr val="8A7165"/>
              </a:solidFill>
              <a:ln cap="flat" cmpd="sng" w="9525">
                <a:solidFill>
                  <a:srgbClr val="8A7165"/>
                </a:solidFill>
                <a:prstDash val="solid"/>
                <a:round/>
                <a:headEnd len="med" w="med" type="none"/>
                <a:tailEnd len="med" w="med" type="none"/>
              </a:ln>
            </p:spPr>
          </p:sp>
          <p:sp>
            <p:nvSpPr>
              <p:cNvPr id="406" name="Google Shape;406;p18"/>
              <p:cNvSpPr/>
              <p:nvPr/>
            </p:nvSpPr>
            <p:spPr>
              <a:xfrm rot="-577178">
                <a:off x="4525780" y="4236426"/>
                <a:ext cx="211717" cy="472881"/>
              </a:xfrm>
              <a:custGeom>
                <a:rect b="b" l="l" r="r" t="t"/>
                <a:pathLst>
                  <a:path extrusionOk="0" h="18916" w="8469">
                    <a:moveTo>
                      <a:pt x="1897" y="1143"/>
                    </a:moveTo>
                    <a:cubicBezTo>
                      <a:pt x="1929" y="2572"/>
                      <a:pt x="1675" y="7652"/>
                      <a:pt x="2088" y="9716"/>
                    </a:cubicBezTo>
                    <a:cubicBezTo>
                      <a:pt x="2501" y="11780"/>
                      <a:pt x="3739" y="12224"/>
                      <a:pt x="4374" y="13526"/>
                    </a:cubicBezTo>
                    <a:cubicBezTo>
                      <a:pt x="5009" y="14828"/>
                      <a:pt x="5231" y="16637"/>
                      <a:pt x="5898" y="17526"/>
                    </a:cubicBezTo>
                    <a:cubicBezTo>
                      <a:pt x="6565" y="18415"/>
                      <a:pt x="8565" y="18765"/>
                      <a:pt x="8374" y="18860"/>
                    </a:cubicBezTo>
                    <a:cubicBezTo>
                      <a:pt x="8184" y="18955"/>
                      <a:pt x="5612" y="18892"/>
                      <a:pt x="4755" y="18098"/>
                    </a:cubicBezTo>
                    <a:cubicBezTo>
                      <a:pt x="3898" y="17304"/>
                      <a:pt x="3993" y="15589"/>
                      <a:pt x="3231" y="14097"/>
                    </a:cubicBezTo>
                    <a:cubicBezTo>
                      <a:pt x="2469" y="12605"/>
                      <a:pt x="659" y="11494"/>
                      <a:pt x="183" y="9144"/>
                    </a:cubicBezTo>
                    <a:cubicBezTo>
                      <a:pt x="-293" y="6795"/>
                      <a:pt x="341" y="1524"/>
                      <a:pt x="373" y="0"/>
                    </a:cubicBezTo>
                  </a:path>
                </a:pathLst>
              </a:custGeom>
              <a:solidFill>
                <a:srgbClr val="8A7165"/>
              </a:solidFill>
              <a:ln cap="flat" cmpd="sng" w="9525">
                <a:solidFill>
                  <a:srgbClr val="8A7165"/>
                </a:solidFill>
                <a:prstDash val="solid"/>
                <a:round/>
                <a:headEnd len="med" w="med" type="none"/>
                <a:tailEnd len="med" w="med" type="none"/>
              </a:ln>
            </p:spPr>
          </p:sp>
          <p:sp>
            <p:nvSpPr>
              <p:cNvPr id="407" name="Google Shape;407;p18"/>
              <p:cNvSpPr/>
              <p:nvPr/>
            </p:nvSpPr>
            <p:spPr>
              <a:xfrm flipH="1" rot="1582049">
                <a:off x="4553963" y="4561201"/>
                <a:ext cx="155331" cy="120938"/>
              </a:xfrm>
              <a:custGeom>
                <a:rect b="b" l="l" r="r" t="t"/>
                <a:pathLst>
                  <a:path extrusionOk="0" h="14920" w="19163">
                    <a:moveTo>
                      <a:pt x="17133" y="395"/>
                    </a:moveTo>
                    <a:cubicBezTo>
                      <a:pt x="16085" y="1538"/>
                      <a:pt x="15577" y="7443"/>
                      <a:pt x="12751" y="9729"/>
                    </a:cubicBezTo>
                    <a:cubicBezTo>
                      <a:pt x="9925" y="12015"/>
                      <a:pt x="1258" y="13286"/>
                      <a:pt x="178" y="14111"/>
                    </a:cubicBezTo>
                    <a:cubicBezTo>
                      <a:pt x="-901" y="14937"/>
                      <a:pt x="3925" y="15031"/>
                      <a:pt x="6274" y="14682"/>
                    </a:cubicBezTo>
                    <a:cubicBezTo>
                      <a:pt x="8624" y="14333"/>
                      <a:pt x="12148" y="13984"/>
                      <a:pt x="14275" y="12015"/>
                    </a:cubicBezTo>
                    <a:cubicBezTo>
                      <a:pt x="16402" y="10047"/>
                      <a:pt x="18562" y="4808"/>
                      <a:pt x="19038" y="2871"/>
                    </a:cubicBezTo>
                    <a:cubicBezTo>
                      <a:pt x="19514" y="934"/>
                      <a:pt x="18181" y="-748"/>
                      <a:pt x="17133" y="395"/>
                    </a:cubicBezTo>
                    <a:close/>
                  </a:path>
                </a:pathLst>
              </a:custGeom>
              <a:solidFill>
                <a:srgbClr val="8A7165"/>
              </a:solidFill>
              <a:ln>
                <a:noFill/>
              </a:ln>
            </p:spPr>
          </p:sp>
          <p:sp>
            <p:nvSpPr>
              <p:cNvPr id="408" name="Google Shape;408;p18"/>
              <p:cNvSpPr/>
              <p:nvPr/>
            </p:nvSpPr>
            <p:spPr>
              <a:xfrm rot="-3600236">
                <a:off x="4318590" y="4546831"/>
                <a:ext cx="178192" cy="94908"/>
              </a:xfrm>
              <a:custGeom>
                <a:rect b="b" l="l" r="r" t="t"/>
                <a:pathLst>
                  <a:path extrusionOk="0" h="4414" w="8287">
                    <a:moveTo>
                      <a:pt x="8215" y="2858"/>
                    </a:moveTo>
                    <a:cubicBezTo>
                      <a:pt x="7929" y="2477"/>
                      <a:pt x="4215" y="2572"/>
                      <a:pt x="2881" y="2096"/>
                    </a:cubicBezTo>
                    <a:cubicBezTo>
                      <a:pt x="1548" y="1620"/>
                      <a:pt x="563" y="0"/>
                      <a:pt x="214" y="0"/>
                    </a:cubicBezTo>
                    <a:cubicBezTo>
                      <a:pt x="-135" y="0"/>
                      <a:pt x="55" y="1366"/>
                      <a:pt x="785" y="2096"/>
                    </a:cubicBezTo>
                    <a:cubicBezTo>
                      <a:pt x="1515" y="2826"/>
                      <a:pt x="3357" y="4255"/>
                      <a:pt x="4595" y="4382"/>
                    </a:cubicBezTo>
                    <a:cubicBezTo>
                      <a:pt x="5833" y="4509"/>
                      <a:pt x="8501" y="3239"/>
                      <a:pt x="8215" y="2858"/>
                    </a:cubicBezTo>
                    <a:close/>
                  </a:path>
                </a:pathLst>
              </a:custGeom>
              <a:solidFill>
                <a:srgbClr val="8A7165"/>
              </a:solidFill>
              <a:ln>
                <a:noFill/>
              </a:ln>
            </p:spPr>
          </p:sp>
          <p:sp>
            <p:nvSpPr>
              <p:cNvPr id="409" name="Google Shape;409;p18"/>
              <p:cNvSpPr/>
              <p:nvPr/>
            </p:nvSpPr>
            <p:spPr>
              <a:xfrm>
                <a:off x="4463736" y="2854720"/>
                <a:ext cx="389839" cy="1366733"/>
              </a:xfrm>
              <a:custGeom>
                <a:rect b="b" l="l" r="r" t="t"/>
                <a:pathLst>
                  <a:path extrusionOk="0" h="32412" w="9245">
                    <a:moveTo>
                      <a:pt x="8925" y="0"/>
                    </a:moveTo>
                    <a:cubicBezTo>
                      <a:pt x="8696" y="2762"/>
                      <a:pt x="8126" y="5501"/>
                      <a:pt x="7213" y="8126"/>
                    </a:cubicBezTo>
                    <a:cubicBezTo>
                      <a:pt x="6756" y="9450"/>
                      <a:pt x="6231" y="10705"/>
                      <a:pt x="5615" y="11960"/>
                    </a:cubicBezTo>
                    <a:lnTo>
                      <a:pt x="4679" y="13832"/>
                    </a:lnTo>
                    <a:cubicBezTo>
                      <a:pt x="4337" y="14471"/>
                      <a:pt x="4063" y="15156"/>
                      <a:pt x="3789" y="15795"/>
                    </a:cubicBezTo>
                    <a:cubicBezTo>
                      <a:pt x="3287" y="17119"/>
                      <a:pt x="2853" y="18420"/>
                      <a:pt x="2260" y="19653"/>
                    </a:cubicBezTo>
                    <a:cubicBezTo>
                      <a:pt x="1689" y="20885"/>
                      <a:pt x="1004" y="22163"/>
                      <a:pt x="571" y="23624"/>
                    </a:cubicBezTo>
                    <a:cubicBezTo>
                      <a:pt x="114" y="25085"/>
                      <a:pt x="0" y="26614"/>
                      <a:pt x="91" y="28098"/>
                    </a:cubicBezTo>
                    <a:cubicBezTo>
                      <a:pt x="183" y="29582"/>
                      <a:pt x="411" y="31020"/>
                      <a:pt x="639" y="32412"/>
                    </a:cubicBezTo>
                    <a:lnTo>
                      <a:pt x="2922" y="31978"/>
                    </a:lnTo>
                    <a:cubicBezTo>
                      <a:pt x="2602" y="30631"/>
                      <a:pt x="2305" y="29308"/>
                      <a:pt x="2168" y="27984"/>
                    </a:cubicBezTo>
                    <a:cubicBezTo>
                      <a:pt x="2031" y="26683"/>
                      <a:pt x="2031" y="25382"/>
                      <a:pt x="2351" y="24126"/>
                    </a:cubicBezTo>
                    <a:cubicBezTo>
                      <a:pt x="2625" y="22871"/>
                      <a:pt x="3196" y="21593"/>
                      <a:pt x="3721" y="20292"/>
                    </a:cubicBezTo>
                    <a:cubicBezTo>
                      <a:pt x="3972" y="19630"/>
                      <a:pt x="4223" y="18945"/>
                      <a:pt x="4428" y="18260"/>
                    </a:cubicBezTo>
                    <a:cubicBezTo>
                      <a:pt x="4656" y="17575"/>
                      <a:pt x="4862" y="16914"/>
                      <a:pt x="5044" y="16252"/>
                    </a:cubicBezTo>
                    <a:cubicBezTo>
                      <a:pt x="5250" y="15613"/>
                      <a:pt x="5501" y="14973"/>
                      <a:pt x="5775" y="14357"/>
                    </a:cubicBezTo>
                    <a:lnTo>
                      <a:pt x="6597" y="12417"/>
                    </a:lnTo>
                    <a:cubicBezTo>
                      <a:pt x="7144" y="11093"/>
                      <a:pt x="7624" y="9746"/>
                      <a:pt x="7989" y="8377"/>
                    </a:cubicBezTo>
                    <a:cubicBezTo>
                      <a:pt x="8765" y="5638"/>
                      <a:pt x="9199" y="2853"/>
                      <a:pt x="9244" y="23"/>
                    </a:cubicBezTo>
                    <a:lnTo>
                      <a:pt x="892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8"/>
              <p:cNvSpPr/>
              <p:nvPr/>
            </p:nvSpPr>
            <p:spPr>
              <a:xfrm>
                <a:off x="4456989" y="2773839"/>
                <a:ext cx="325364" cy="1398527"/>
              </a:xfrm>
              <a:custGeom>
                <a:rect b="b" l="l" r="r" t="t"/>
                <a:pathLst>
                  <a:path extrusionOk="0" h="33166" w="7716">
                    <a:moveTo>
                      <a:pt x="7418" y="1"/>
                    </a:moveTo>
                    <a:cubicBezTo>
                      <a:pt x="6916" y="2763"/>
                      <a:pt x="6460" y="5547"/>
                      <a:pt x="5935" y="8286"/>
                    </a:cubicBezTo>
                    <a:cubicBezTo>
                      <a:pt x="5410" y="11048"/>
                      <a:pt x="4794" y="13764"/>
                      <a:pt x="4018" y="16435"/>
                    </a:cubicBezTo>
                    <a:cubicBezTo>
                      <a:pt x="3652" y="17782"/>
                      <a:pt x="3219" y="19083"/>
                      <a:pt x="2762" y="20406"/>
                    </a:cubicBezTo>
                    <a:cubicBezTo>
                      <a:pt x="2306" y="21708"/>
                      <a:pt x="1826" y="23009"/>
                      <a:pt x="1256" y="24287"/>
                    </a:cubicBezTo>
                    <a:cubicBezTo>
                      <a:pt x="959" y="24949"/>
                      <a:pt x="708" y="25588"/>
                      <a:pt x="480" y="26341"/>
                    </a:cubicBezTo>
                    <a:cubicBezTo>
                      <a:pt x="274" y="27049"/>
                      <a:pt x="114" y="27848"/>
                      <a:pt x="69" y="28624"/>
                    </a:cubicBezTo>
                    <a:cubicBezTo>
                      <a:pt x="0" y="30153"/>
                      <a:pt x="251" y="31728"/>
                      <a:pt x="731" y="33166"/>
                    </a:cubicBezTo>
                    <a:lnTo>
                      <a:pt x="2853" y="32367"/>
                    </a:lnTo>
                    <a:cubicBezTo>
                      <a:pt x="2351" y="31157"/>
                      <a:pt x="2077" y="29902"/>
                      <a:pt x="2077" y="28646"/>
                    </a:cubicBezTo>
                    <a:cubicBezTo>
                      <a:pt x="2077" y="28030"/>
                      <a:pt x="2169" y="27414"/>
                      <a:pt x="2306" y="26798"/>
                    </a:cubicBezTo>
                    <a:cubicBezTo>
                      <a:pt x="2443" y="26158"/>
                      <a:pt x="2671" y="25542"/>
                      <a:pt x="2899" y="24880"/>
                    </a:cubicBezTo>
                    <a:cubicBezTo>
                      <a:pt x="3356" y="23579"/>
                      <a:pt x="3812" y="22210"/>
                      <a:pt x="4223" y="20840"/>
                    </a:cubicBezTo>
                    <a:cubicBezTo>
                      <a:pt x="4611" y="19493"/>
                      <a:pt x="4953" y="18101"/>
                      <a:pt x="5273" y="16732"/>
                    </a:cubicBezTo>
                    <a:cubicBezTo>
                      <a:pt x="5866" y="13947"/>
                      <a:pt x="6346" y="11185"/>
                      <a:pt x="6734" y="8400"/>
                    </a:cubicBezTo>
                    <a:cubicBezTo>
                      <a:pt x="7122" y="5616"/>
                      <a:pt x="7418" y="2831"/>
                      <a:pt x="7715" y="24"/>
                    </a:cubicBezTo>
                    <a:lnTo>
                      <a:pt x="741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8"/>
              <p:cNvSpPr/>
              <p:nvPr/>
            </p:nvSpPr>
            <p:spPr>
              <a:xfrm>
                <a:off x="4271189" y="2813309"/>
                <a:ext cx="261860" cy="1133842"/>
              </a:xfrm>
              <a:custGeom>
                <a:rect b="b" l="l" r="r" t="t"/>
                <a:pathLst>
                  <a:path extrusionOk="0" h="26889" w="6210">
                    <a:moveTo>
                      <a:pt x="298" y="1"/>
                    </a:moveTo>
                    <a:lnTo>
                      <a:pt x="1" y="69"/>
                    </a:lnTo>
                    <a:cubicBezTo>
                      <a:pt x="366" y="2352"/>
                      <a:pt x="982" y="4611"/>
                      <a:pt x="1781" y="6802"/>
                    </a:cubicBezTo>
                    <a:cubicBezTo>
                      <a:pt x="2169" y="7875"/>
                      <a:pt x="2626" y="8971"/>
                      <a:pt x="3105" y="10021"/>
                    </a:cubicBezTo>
                    <a:cubicBezTo>
                      <a:pt x="3562" y="11071"/>
                      <a:pt x="4018" y="12098"/>
                      <a:pt x="4224" y="13171"/>
                    </a:cubicBezTo>
                    <a:cubicBezTo>
                      <a:pt x="4429" y="14198"/>
                      <a:pt x="4429" y="15293"/>
                      <a:pt x="4361" y="16435"/>
                    </a:cubicBezTo>
                    <a:lnTo>
                      <a:pt x="4224" y="19904"/>
                    </a:lnTo>
                    <a:lnTo>
                      <a:pt x="3950" y="26820"/>
                    </a:lnTo>
                    <a:lnTo>
                      <a:pt x="6209" y="26889"/>
                    </a:lnTo>
                    <a:lnTo>
                      <a:pt x="6027" y="19950"/>
                    </a:lnTo>
                    <a:lnTo>
                      <a:pt x="5913" y="16480"/>
                    </a:lnTo>
                    <a:cubicBezTo>
                      <a:pt x="5867" y="15293"/>
                      <a:pt x="5799" y="14084"/>
                      <a:pt x="5479" y="12874"/>
                    </a:cubicBezTo>
                    <a:cubicBezTo>
                      <a:pt x="5159" y="11687"/>
                      <a:pt x="4589" y="10614"/>
                      <a:pt x="4041" y="9587"/>
                    </a:cubicBezTo>
                    <a:cubicBezTo>
                      <a:pt x="3516" y="8560"/>
                      <a:pt x="2968" y="7579"/>
                      <a:pt x="2512" y="6506"/>
                    </a:cubicBezTo>
                    <a:cubicBezTo>
                      <a:pt x="1576" y="4429"/>
                      <a:pt x="823" y="2237"/>
                      <a:pt x="298"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8"/>
              <p:cNvSpPr/>
              <p:nvPr/>
            </p:nvSpPr>
            <p:spPr>
              <a:xfrm>
                <a:off x="4048871" y="3092430"/>
                <a:ext cx="483197" cy="845121"/>
              </a:xfrm>
              <a:custGeom>
                <a:rect b="b" l="l" r="r" t="t"/>
                <a:pathLst>
                  <a:path extrusionOk="0" h="20042" w="11459">
                    <a:moveTo>
                      <a:pt x="274" y="1"/>
                    </a:moveTo>
                    <a:lnTo>
                      <a:pt x="0" y="115"/>
                    </a:lnTo>
                    <a:cubicBezTo>
                      <a:pt x="708" y="2101"/>
                      <a:pt x="2077" y="3858"/>
                      <a:pt x="3881" y="5068"/>
                    </a:cubicBezTo>
                    <a:cubicBezTo>
                      <a:pt x="4771" y="5684"/>
                      <a:pt x="5707" y="6141"/>
                      <a:pt x="6597" y="6666"/>
                    </a:cubicBezTo>
                    <a:cubicBezTo>
                      <a:pt x="7441" y="7168"/>
                      <a:pt x="8309" y="7716"/>
                      <a:pt x="8948" y="8378"/>
                    </a:cubicBezTo>
                    <a:cubicBezTo>
                      <a:pt x="9130" y="8515"/>
                      <a:pt x="9267" y="8674"/>
                      <a:pt x="9359" y="8857"/>
                    </a:cubicBezTo>
                    <a:cubicBezTo>
                      <a:pt x="9473" y="8994"/>
                      <a:pt x="9518" y="9177"/>
                      <a:pt x="9564" y="9336"/>
                    </a:cubicBezTo>
                    <a:cubicBezTo>
                      <a:pt x="9610" y="9679"/>
                      <a:pt x="9587" y="10158"/>
                      <a:pt x="9564" y="10706"/>
                    </a:cubicBezTo>
                    <a:lnTo>
                      <a:pt x="9450" y="13810"/>
                    </a:lnTo>
                    <a:lnTo>
                      <a:pt x="9222" y="20041"/>
                    </a:lnTo>
                    <a:lnTo>
                      <a:pt x="11459" y="20041"/>
                    </a:lnTo>
                    <a:lnTo>
                      <a:pt x="11208" y="13810"/>
                    </a:lnTo>
                    <a:lnTo>
                      <a:pt x="11093" y="10706"/>
                    </a:lnTo>
                    <a:lnTo>
                      <a:pt x="11071" y="9907"/>
                    </a:lnTo>
                    <a:cubicBezTo>
                      <a:pt x="11048" y="9633"/>
                      <a:pt x="11002" y="9314"/>
                      <a:pt x="10934" y="8994"/>
                    </a:cubicBezTo>
                    <a:cubicBezTo>
                      <a:pt x="10842" y="8674"/>
                      <a:pt x="10705" y="8332"/>
                      <a:pt x="10500" y="8081"/>
                    </a:cubicBezTo>
                    <a:cubicBezTo>
                      <a:pt x="10295" y="7830"/>
                      <a:pt x="10089" y="7602"/>
                      <a:pt x="9861" y="7396"/>
                    </a:cubicBezTo>
                    <a:cubicBezTo>
                      <a:pt x="8993" y="6666"/>
                      <a:pt x="8012" y="6164"/>
                      <a:pt x="7076" y="5707"/>
                    </a:cubicBezTo>
                    <a:cubicBezTo>
                      <a:pt x="6140" y="5251"/>
                      <a:pt x="5182" y="4863"/>
                      <a:pt x="4314" y="4383"/>
                    </a:cubicBezTo>
                    <a:cubicBezTo>
                      <a:pt x="2557" y="3402"/>
                      <a:pt x="1142" y="1873"/>
                      <a:pt x="27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8"/>
              <p:cNvSpPr/>
              <p:nvPr/>
            </p:nvSpPr>
            <p:spPr>
              <a:xfrm>
                <a:off x="4429072" y="2513019"/>
                <a:ext cx="175206" cy="1838587"/>
              </a:xfrm>
              <a:custGeom>
                <a:rect b="b" l="l" r="r" t="t"/>
                <a:pathLst>
                  <a:path extrusionOk="0" h="43602" w="4155">
                    <a:moveTo>
                      <a:pt x="2557" y="0"/>
                    </a:moveTo>
                    <a:cubicBezTo>
                      <a:pt x="1484" y="3082"/>
                      <a:pt x="2100" y="6437"/>
                      <a:pt x="2306" y="9701"/>
                    </a:cubicBezTo>
                    <a:cubicBezTo>
                      <a:pt x="2557" y="14152"/>
                      <a:pt x="1986" y="18625"/>
                      <a:pt x="1301" y="23054"/>
                    </a:cubicBezTo>
                    <a:cubicBezTo>
                      <a:pt x="1142" y="24195"/>
                      <a:pt x="959" y="25336"/>
                      <a:pt x="708" y="26455"/>
                    </a:cubicBezTo>
                    <a:cubicBezTo>
                      <a:pt x="480" y="27413"/>
                      <a:pt x="183" y="28395"/>
                      <a:pt x="114" y="29376"/>
                    </a:cubicBezTo>
                    <a:cubicBezTo>
                      <a:pt x="0" y="30609"/>
                      <a:pt x="137" y="31864"/>
                      <a:pt x="183" y="33119"/>
                    </a:cubicBezTo>
                    <a:cubicBezTo>
                      <a:pt x="274" y="35151"/>
                      <a:pt x="69" y="37182"/>
                      <a:pt x="137" y="39191"/>
                    </a:cubicBezTo>
                    <a:cubicBezTo>
                      <a:pt x="183" y="40629"/>
                      <a:pt x="388" y="42113"/>
                      <a:pt x="868" y="43414"/>
                    </a:cubicBezTo>
                    <a:cubicBezTo>
                      <a:pt x="1790" y="43548"/>
                      <a:pt x="2728" y="43602"/>
                      <a:pt x="3642" y="43602"/>
                    </a:cubicBezTo>
                    <a:cubicBezTo>
                      <a:pt x="3814" y="43602"/>
                      <a:pt x="3985" y="43600"/>
                      <a:pt x="4155" y="43596"/>
                    </a:cubicBezTo>
                    <a:cubicBezTo>
                      <a:pt x="3881" y="42044"/>
                      <a:pt x="3721" y="40515"/>
                      <a:pt x="3766" y="38940"/>
                    </a:cubicBezTo>
                    <a:cubicBezTo>
                      <a:pt x="3881" y="37182"/>
                      <a:pt x="2648" y="35516"/>
                      <a:pt x="3013" y="33781"/>
                    </a:cubicBezTo>
                    <a:cubicBezTo>
                      <a:pt x="3447" y="31955"/>
                      <a:pt x="3173" y="30015"/>
                      <a:pt x="3013" y="28189"/>
                    </a:cubicBezTo>
                    <a:cubicBezTo>
                      <a:pt x="2945" y="27071"/>
                      <a:pt x="3013" y="25952"/>
                      <a:pt x="3105" y="24857"/>
                    </a:cubicBezTo>
                    <a:cubicBezTo>
                      <a:pt x="3356" y="21456"/>
                      <a:pt x="3652" y="18078"/>
                      <a:pt x="3903" y="14700"/>
                    </a:cubicBezTo>
                    <a:cubicBezTo>
                      <a:pt x="4018" y="13239"/>
                      <a:pt x="4132" y="11778"/>
                      <a:pt x="4086" y="10317"/>
                    </a:cubicBezTo>
                    <a:cubicBezTo>
                      <a:pt x="3972" y="7099"/>
                      <a:pt x="2990" y="3789"/>
                      <a:pt x="3881" y="685"/>
                    </a:cubicBezTo>
                    <a:lnTo>
                      <a:pt x="2557"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8"/>
              <p:cNvSpPr/>
              <p:nvPr/>
            </p:nvSpPr>
            <p:spPr>
              <a:xfrm>
                <a:off x="4444464" y="2952891"/>
                <a:ext cx="133840" cy="1358932"/>
              </a:xfrm>
              <a:custGeom>
                <a:rect b="b" l="l" r="r" t="t"/>
                <a:pathLst>
                  <a:path extrusionOk="0" h="32227" w="3174">
                    <a:moveTo>
                      <a:pt x="2808" y="0"/>
                    </a:moveTo>
                    <a:lnTo>
                      <a:pt x="2808" y="0"/>
                    </a:lnTo>
                    <a:cubicBezTo>
                      <a:pt x="2831" y="525"/>
                      <a:pt x="2877" y="1027"/>
                      <a:pt x="2922" y="1575"/>
                    </a:cubicBezTo>
                    <a:cubicBezTo>
                      <a:pt x="2945" y="2100"/>
                      <a:pt x="2945" y="2602"/>
                      <a:pt x="2922" y="3150"/>
                    </a:cubicBezTo>
                    <a:cubicBezTo>
                      <a:pt x="2877" y="3698"/>
                      <a:pt x="2877" y="4269"/>
                      <a:pt x="2831" y="4771"/>
                    </a:cubicBezTo>
                    <a:cubicBezTo>
                      <a:pt x="2740" y="5319"/>
                      <a:pt x="2580" y="5821"/>
                      <a:pt x="2466" y="6346"/>
                    </a:cubicBezTo>
                    <a:cubicBezTo>
                      <a:pt x="2352" y="6825"/>
                      <a:pt x="2260" y="7350"/>
                      <a:pt x="2146" y="7829"/>
                    </a:cubicBezTo>
                    <a:cubicBezTo>
                      <a:pt x="2032" y="8309"/>
                      <a:pt x="1918" y="8788"/>
                      <a:pt x="1804" y="9313"/>
                    </a:cubicBezTo>
                    <a:cubicBezTo>
                      <a:pt x="1690" y="9815"/>
                      <a:pt x="1484" y="10340"/>
                      <a:pt x="1393" y="10865"/>
                    </a:cubicBezTo>
                    <a:lnTo>
                      <a:pt x="1119" y="12463"/>
                    </a:lnTo>
                    <a:cubicBezTo>
                      <a:pt x="1028" y="12988"/>
                      <a:pt x="982" y="13536"/>
                      <a:pt x="891" y="14038"/>
                    </a:cubicBezTo>
                    <a:cubicBezTo>
                      <a:pt x="799" y="14563"/>
                      <a:pt x="754" y="15065"/>
                      <a:pt x="640" y="15590"/>
                    </a:cubicBezTo>
                    <a:cubicBezTo>
                      <a:pt x="571" y="15841"/>
                      <a:pt x="548" y="16092"/>
                      <a:pt x="480" y="16343"/>
                    </a:cubicBezTo>
                    <a:cubicBezTo>
                      <a:pt x="434" y="16617"/>
                      <a:pt x="343" y="16868"/>
                      <a:pt x="297" y="17119"/>
                    </a:cubicBezTo>
                    <a:cubicBezTo>
                      <a:pt x="183" y="17644"/>
                      <a:pt x="92" y="18215"/>
                      <a:pt x="69" y="18740"/>
                    </a:cubicBezTo>
                    <a:cubicBezTo>
                      <a:pt x="23" y="19288"/>
                      <a:pt x="69" y="19835"/>
                      <a:pt x="69" y="20337"/>
                    </a:cubicBezTo>
                    <a:cubicBezTo>
                      <a:pt x="69" y="20885"/>
                      <a:pt x="1" y="21410"/>
                      <a:pt x="1" y="21935"/>
                    </a:cubicBezTo>
                    <a:cubicBezTo>
                      <a:pt x="1" y="22483"/>
                      <a:pt x="115" y="23008"/>
                      <a:pt x="115" y="23510"/>
                    </a:cubicBezTo>
                    <a:cubicBezTo>
                      <a:pt x="137" y="24035"/>
                      <a:pt x="69" y="24560"/>
                      <a:pt x="92" y="25108"/>
                    </a:cubicBezTo>
                    <a:cubicBezTo>
                      <a:pt x="115" y="25587"/>
                      <a:pt x="183" y="26044"/>
                      <a:pt x="206" y="26546"/>
                    </a:cubicBezTo>
                    <a:cubicBezTo>
                      <a:pt x="229" y="27002"/>
                      <a:pt x="252" y="27482"/>
                      <a:pt x="297" y="27961"/>
                    </a:cubicBezTo>
                    <a:cubicBezTo>
                      <a:pt x="343" y="28418"/>
                      <a:pt x="434" y="28897"/>
                      <a:pt x="480" y="29353"/>
                    </a:cubicBezTo>
                    <a:cubicBezTo>
                      <a:pt x="548" y="29810"/>
                      <a:pt x="571" y="30312"/>
                      <a:pt x="640" y="30769"/>
                    </a:cubicBezTo>
                    <a:lnTo>
                      <a:pt x="822" y="32161"/>
                    </a:lnTo>
                    <a:cubicBezTo>
                      <a:pt x="822" y="32204"/>
                      <a:pt x="868" y="32227"/>
                      <a:pt x="916" y="32227"/>
                    </a:cubicBezTo>
                    <a:cubicBezTo>
                      <a:pt x="970" y="32227"/>
                      <a:pt x="1028" y="32198"/>
                      <a:pt x="1028" y="32138"/>
                    </a:cubicBezTo>
                    <a:cubicBezTo>
                      <a:pt x="1028" y="31613"/>
                      <a:pt x="982" y="31111"/>
                      <a:pt x="914" y="30563"/>
                    </a:cubicBezTo>
                    <a:cubicBezTo>
                      <a:pt x="891" y="30038"/>
                      <a:pt x="799" y="29536"/>
                      <a:pt x="754" y="29011"/>
                    </a:cubicBezTo>
                    <a:cubicBezTo>
                      <a:pt x="685" y="28509"/>
                      <a:pt x="708" y="27984"/>
                      <a:pt x="685" y="27459"/>
                    </a:cubicBezTo>
                    <a:cubicBezTo>
                      <a:pt x="662" y="26934"/>
                      <a:pt x="594" y="26432"/>
                      <a:pt x="594" y="25907"/>
                    </a:cubicBezTo>
                    <a:cubicBezTo>
                      <a:pt x="571" y="25359"/>
                      <a:pt x="571" y="24857"/>
                      <a:pt x="548" y="24309"/>
                    </a:cubicBezTo>
                    <a:cubicBezTo>
                      <a:pt x="548" y="23761"/>
                      <a:pt x="571" y="23259"/>
                      <a:pt x="571" y="22711"/>
                    </a:cubicBezTo>
                    <a:cubicBezTo>
                      <a:pt x="571" y="22164"/>
                      <a:pt x="548" y="21661"/>
                      <a:pt x="571" y="21114"/>
                    </a:cubicBezTo>
                    <a:cubicBezTo>
                      <a:pt x="571" y="20566"/>
                      <a:pt x="640" y="20064"/>
                      <a:pt x="662" y="19516"/>
                    </a:cubicBezTo>
                    <a:cubicBezTo>
                      <a:pt x="685" y="19014"/>
                      <a:pt x="662" y="18466"/>
                      <a:pt x="777" y="17941"/>
                    </a:cubicBezTo>
                    <a:cubicBezTo>
                      <a:pt x="891" y="17439"/>
                      <a:pt x="1142" y="16982"/>
                      <a:pt x="1279" y="16457"/>
                    </a:cubicBezTo>
                    <a:cubicBezTo>
                      <a:pt x="1393" y="15955"/>
                      <a:pt x="1484" y="15407"/>
                      <a:pt x="1598" y="14905"/>
                    </a:cubicBezTo>
                    <a:cubicBezTo>
                      <a:pt x="1712" y="14380"/>
                      <a:pt x="1827" y="13878"/>
                      <a:pt x="1918" y="13330"/>
                    </a:cubicBezTo>
                    <a:cubicBezTo>
                      <a:pt x="2009" y="12805"/>
                      <a:pt x="2078" y="12303"/>
                      <a:pt x="2146" y="11778"/>
                    </a:cubicBezTo>
                    <a:cubicBezTo>
                      <a:pt x="2215" y="11276"/>
                      <a:pt x="2260" y="10751"/>
                      <a:pt x="2306" y="10249"/>
                    </a:cubicBezTo>
                    <a:cubicBezTo>
                      <a:pt x="2374" y="9724"/>
                      <a:pt x="2488" y="9222"/>
                      <a:pt x="2580" y="8697"/>
                    </a:cubicBezTo>
                    <a:cubicBezTo>
                      <a:pt x="2648" y="8194"/>
                      <a:pt x="2671" y="7670"/>
                      <a:pt x="2785" y="7167"/>
                    </a:cubicBezTo>
                    <a:cubicBezTo>
                      <a:pt x="2899" y="6597"/>
                      <a:pt x="2991" y="6026"/>
                      <a:pt x="3059" y="5455"/>
                    </a:cubicBezTo>
                    <a:cubicBezTo>
                      <a:pt x="3128" y="4885"/>
                      <a:pt x="3173" y="4291"/>
                      <a:pt x="3173" y="3721"/>
                    </a:cubicBezTo>
                    <a:cubicBezTo>
                      <a:pt x="3173" y="3082"/>
                      <a:pt x="3082" y="2488"/>
                      <a:pt x="3013" y="1895"/>
                    </a:cubicBezTo>
                    <a:cubicBezTo>
                      <a:pt x="2945" y="1233"/>
                      <a:pt x="2877" y="639"/>
                      <a:pt x="280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8"/>
              <p:cNvSpPr/>
              <p:nvPr/>
            </p:nvSpPr>
            <p:spPr>
              <a:xfrm>
                <a:off x="4505104" y="3592773"/>
                <a:ext cx="151972" cy="745901"/>
              </a:xfrm>
              <a:custGeom>
                <a:rect b="b" l="l" r="r" t="t"/>
                <a:pathLst>
                  <a:path extrusionOk="0" h="17689" w="3604">
                    <a:moveTo>
                      <a:pt x="3441" y="0"/>
                    </a:moveTo>
                    <a:cubicBezTo>
                      <a:pt x="3433" y="0"/>
                      <a:pt x="3427" y="2"/>
                      <a:pt x="3424" y="5"/>
                    </a:cubicBezTo>
                    <a:cubicBezTo>
                      <a:pt x="3265" y="279"/>
                      <a:pt x="3150" y="553"/>
                      <a:pt x="3036" y="804"/>
                    </a:cubicBezTo>
                    <a:cubicBezTo>
                      <a:pt x="2922" y="1078"/>
                      <a:pt x="2854" y="1375"/>
                      <a:pt x="2740" y="1648"/>
                    </a:cubicBezTo>
                    <a:cubicBezTo>
                      <a:pt x="2625" y="1922"/>
                      <a:pt x="2443" y="2151"/>
                      <a:pt x="2329" y="2447"/>
                    </a:cubicBezTo>
                    <a:cubicBezTo>
                      <a:pt x="2215" y="2721"/>
                      <a:pt x="2100" y="2972"/>
                      <a:pt x="1986" y="3246"/>
                    </a:cubicBezTo>
                    <a:cubicBezTo>
                      <a:pt x="1849" y="3497"/>
                      <a:pt x="1735" y="3771"/>
                      <a:pt x="1598" y="4068"/>
                    </a:cubicBezTo>
                    <a:cubicBezTo>
                      <a:pt x="1439" y="4342"/>
                      <a:pt x="1279" y="4570"/>
                      <a:pt x="1165" y="4867"/>
                    </a:cubicBezTo>
                    <a:cubicBezTo>
                      <a:pt x="1050" y="5141"/>
                      <a:pt x="914" y="5415"/>
                      <a:pt x="799" y="5688"/>
                    </a:cubicBezTo>
                    <a:cubicBezTo>
                      <a:pt x="640" y="5985"/>
                      <a:pt x="526" y="6236"/>
                      <a:pt x="411" y="6510"/>
                    </a:cubicBezTo>
                    <a:cubicBezTo>
                      <a:pt x="297" y="6807"/>
                      <a:pt x="297" y="7126"/>
                      <a:pt x="229" y="7423"/>
                    </a:cubicBezTo>
                    <a:cubicBezTo>
                      <a:pt x="160" y="7743"/>
                      <a:pt x="23" y="8039"/>
                      <a:pt x="23" y="8336"/>
                    </a:cubicBezTo>
                    <a:cubicBezTo>
                      <a:pt x="1" y="8656"/>
                      <a:pt x="46" y="8975"/>
                      <a:pt x="46" y="9249"/>
                    </a:cubicBezTo>
                    <a:cubicBezTo>
                      <a:pt x="46" y="9569"/>
                      <a:pt x="69" y="9865"/>
                      <a:pt x="69" y="10162"/>
                    </a:cubicBezTo>
                    <a:cubicBezTo>
                      <a:pt x="115" y="10459"/>
                      <a:pt x="137" y="10779"/>
                      <a:pt x="160" y="11052"/>
                    </a:cubicBezTo>
                    <a:cubicBezTo>
                      <a:pt x="183" y="11349"/>
                      <a:pt x="274" y="11623"/>
                      <a:pt x="297" y="11943"/>
                    </a:cubicBezTo>
                    <a:cubicBezTo>
                      <a:pt x="366" y="12216"/>
                      <a:pt x="366" y="12536"/>
                      <a:pt x="411" y="12856"/>
                    </a:cubicBezTo>
                    <a:cubicBezTo>
                      <a:pt x="480" y="13175"/>
                      <a:pt x="571" y="13472"/>
                      <a:pt x="662" y="13791"/>
                    </a:cubicBezTo>
                    <a:cubicBezTo>
                      <a:pt x="754" y="14134"/>
                      <a:pt x="868" y="14385"/>
                      <a:pt x="868" y="14659"/>
                    </a:cubicBezTo>
                    <a:cubicBezTo>
                      <a:pt x="914" y="14910"/>
                      <a:pt x="914" y="15184"/>
                      <a:pt x="914" y="15480"/>
                    </a:cubicBezTo>
                    <a:cubicBezTo>
                      <a:pt x="914" y="15800"/>
                      <a:pt x="959" y="16165"/>
                      <a:pt x="982" y="16530"/>
                    </a:cubicBezTo>
                    <a:cubicBezTo>
                      <a:pt x="982" y="16896"/>
                      <a:pt x="1050" y="17284"/>
                      <a:pt x="1165" y="17672"/>
                    </a:cubicBezTo>
                    <a:cubicBezTo>
                      <a:pt x="1073" y="17329"/>
                      <a:pt x="1050" y="17010"/>
                      <a:pt x="1028" y="16713"/>
                    </a:cubicBezTo>
                    <a:cubicBezTo>
                      <a:pt x="1028" y="16394"/>
                      <a:pt x="1050" y="16097"/>
                      <a:pt x="1096" y="15823"/>
                    </a:cubicBezTo>
                    <a:cubicBezTo>
                      <a:pt x="1165" y="15503"/>
                      <a:pt x="1142" y="15229"/>
                      <a:pt x="1165" y="14933"/>
                    </a:cubicBezTo>
                    <a:cubicBezTo>
                      <a:pt x="1187" y="14659"/>
                      <a:pt x="1233" y="14362"/>
                      <a:pt x="1187" y="14043"/>
                    </a:cubicBezTo>
                    <a:cubicBezTo>
                      <a:pt x="1142" y="13769"/>
                      <a:pt x="1050" y="13472"/>
                      <a:pt x="1028" y="13198"/>
                    </a:cubicBezTo>
                    <a:cubicBezTo>
                      <a:pt x="1028" y="12901"/>
                      <a:pt x="982" y="12627"/>
                      <a:pt x="982" y="12331"/>
                    </a:cubicBezTo>
                    <a:cubicBezTo>
                      <a:pt x="982" y="12034"/>
                      <a:pt x="1073" y="11714"/>
                      <a:pt x="1050" y="11395"/>
                    </a:cubicBezTo>
                    <a:lnTo>
                      <a:pt x="982" y="10482"/>
                    </a:lnTo>
                    <a:cubicBezTo>
                      <a:pt x="959" y="10208"/>
                      <a:pt x="914" y="9888"/>
                      <a:pt x="868" y="9592"/>
                    </a:cubicBezTo>
                    <a:cubicBezTo>
                      <a:pt x="845" y="9318"/>
                      <a:pt x="799" y="8998"/>
                      <a:pt x="754" y="8724"/>
                    </a:cubicBezTo>
                    <a:cubicBezTo>
                      <a:pt x="731" y="8428"/>
                      <a:pt x="754" y="8154"/>
                      <a:pt x="754" y="7857"/>
                    </a:cubicBezTo>
                    <a:cubicBezTo>
                      <a:pt x="754" y="7583"/>
                      <a:pt x="799" y="7309"/>
                      <a:pt x="845" y="7058"/>
                    </a:cubicBezTo>
                    <a:cubicBezTo>
                      <a:pt x="914" y="6807"/>
                      <a:pt x="936" y="6510"/>
                      <a:pt x="1050" y="6259"/>
                    </a:cubicBezTo>
                    <a:cubicBezTo>
                      <a:pt x="1142" y="6008"/>
                      <a:pt x="1324" y="5757"/>
                      <a:pt x="1439" y="5483"/>
                    </a:cubicBezTo>
                    <a:cubicBezTo>
                      <a:pt x="1553" y="5209"/>
                      <a:pt x="1621" y="4912"/>
                      <a:pt x="1735" y="4639"/>
                    </a:cubicBezTo>
                    <a:cubicBezTo>
                      <a:pt x="1849" y="4342"/>
                      <a:pt x="2078" y="4114"/>
                      <a:pt x="2192" y="3862"/>
                    </a:cubicBezTo>
                    <a:cubicBezTo>
                      <a:pt x="2306" y="3611"/>
                      <a:pt x="2397" y="3360"/>
                      <a:pt x="2466" y="3132"/>
                    </a:cubicBezTo>
                    <a:cubicBezTo>
                      <a:pt x="2557" y="2858"/>
                      <a:pt x="2694" y="2630"/>
                      <a:pt x="2785" y="2379"/>
                    </a:cubicBezTo>
                    <a:cubicBezTo>
                      <a:pt x="2877" y="2128"/>
                      <a:pt x="2922" y="1877"/>
                      <a:pt x="3013" y="1603"/>
                    </a:cubicBezTo>
                    <a:cubicBezTo>
                      <a:pt x="3105" y="1352"/>
                      <a:pt x="3219" y="1123"/>
                      <a:pt x="3333" y="872"/>
                    </a:cubicBezTo>
                    <a:lnTo>
                      <a:pt x="3584" y="96"/>
                    </a:lnTo>
                    <a:cubicBezTo>
                      <a:pt x="3604" y="57"/>
                      <a:pt x="3487" y="0"/>
                      <a:pt x="3441" y="0"/>
                    </a:cubicBezTo>
                    <a:close/>
                    <a:moveTo>
                      <a:pt x="1165" y="17672"/>
                    </a:moveTo>
                    <a:cubicBezTo>
                      <a:pt x="1165" y="17683"/>
                      <a:pt x="1170" y="17689"/>
                      <a:pt x="1173" y="17689"/>
                    </a:cubicBezTo>
                    <a:cubicBezTo>
                      <a:pt x="1176" y="17689"/>
                      <a:pt x="1176" y="17683"/>
                      <a:pt x="1165" y="17672"/>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8"/>
              <p:cNvSpPr/>
              <p:nvPr/>
            </p:nvSpPr>
            <p:spPr>
              <a:xfrm>
                <a:off x="4121065" y="1974935"/>
                <a:ext cx="11596" cy="4849"/>
              </a:xfrm>
              <a:custGeom>
                <a:rect b="b" l="l" r="r" t="t"/>
                <a:pathLst>
                  <a:path extrusionOk="0" h="115" w="275">
                    <a:moveTo>
                      <a:pt x="274" y="1"/>
                    </a:moveTo>
                    <a:cubicBezTo>
                      <a:pt x="206" y="24"/>
                      <a:pt x="69" y="69"/>
                      <a:pt x="0" y="92"/>
                    </a:cubicBezTo>
                    <a:lnTo>
                      <a:pt x="0" y="115"/>
                    </a:lnTo>
                    <a:cubicBezTo>
                      <a:pt x="92" y="92"/>
                      <a:pt x="206" y="69"/>
                      <a:pt x="274" y="1"/>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8"/>
              <p:cNvSpPr/>
              <p:nvPr/>
            </p:nvSpPr>
            <p:spPr>
              <a:xfrm>
                <a:off x="3653278" y="1615860"/>
                <a:ext cx="1785456" cy="1616027"/>
              </a:xfrm>
              <a:custGeom>
                <a:rect b="b" l="l" r="r" t="t"/>
                <a:pathLst>
                  <a:path extrusionOk="0" h="38324" w="42342">
                    <a:moveTo>
                      <a:pt x="21392" y="0"/>
                    </a:moveTo>
                    <a:cubicBezTo>
                      <a:pt x="20622" y="0"/>
                      <a:pt x="19840" y="90"/>
                      <a:pt x="19082" y="185"/>
                    </a:cubicBezTo>
                    <a:cubicBezTo>
                      <a:pt x="17872" y="367"/>
                      <a:pt x="16663" y="527"/>
                      <a:pt x="15635" y="1189"/>
                    </a:cubicBezTo>
                    <a:cubicBezTo>
                      <a:pt x="14745" y="1782"/>
                      <a:pt x="14106" y="2695"/>
                      <a:pt x="13376" y="3494"/>
                    </a:cubicBezTo>
                    <a:cubicBezTo>
                      <a:pt x="11892" y="5092"/>
                      <a:pt x="9823" y="6293"/>
                      <a:pt x="7722" y="6293"/>
                    </a:cubicBezTo>
                    <a:cubicBezTo>
                      <a:pt x="7301" y="6293"/>
                      <a:pt x="6879" y="6245"/>
                      <a:pt x="6460" y="6142"/>
                    </a:cubicBezTo>
                    <a:cubicBezTo>
                      <a:pt x="5958" y="6028"/>
                      <a:pt x="5478" y="5845"/>
                      <a:pt x="4953" y="5800"/>
                    </a:cubicBezTo>
                    <a:cubicBezTo>
                      <a:pt x="4919" y="5798"/>
                      <a:pt x="4885" y="5797"/>
                      <a:pt x="4850" y="5797"/>
                    </a:cubicBezTo>
                    <a:cubicBezTo>
                      <a:pt x="3839" y="5797"/>
                      <a:pt x="2898" y="6441"/>
                      <a:pt x="2191" y="7169"/>
                    </a:cubicBezTo>
                    <a:cubicBezTo>
                      <a:pt x="1278" y="8082"/>
                      <a:pt x="525" y="9315"/>
                      <a:pt x="525" y="10639"/>
                    </a:cubicBezTo>
                    <a:cubicBezTo>
                      <a:pt x="525" y="11803"/>
                      <a:pt x="1141" y="12875"/>
                      <a:pt x="1324" y="14062"/>
                    </a:cubicBezTo>
                    <a:cubicBezTo>
                      <a:pt x="1666" y="16025"/>
                      <a:pt x="822" y="17988"/>
                      <a:pt x="411" y="19928"/>
                    </a:cubicBezTo>
                    <a:cubicBezTo>
                      <a:pt x="0" y="21869"/>
                      <a:pt x="251" y="24334"/>
                      <a:pt x="1963" y="25270"/>
                    </a:cubicBezTo>
                    <a:cubicBezTo>
                      <a:pt x="1301" y="25498"/>
                      <a:pt x="1301" y="26502"/>
                      <a:pt x="1598" y="27141"/>
                    </a:cubicBezTo>
                    <a:cubicBezTo>
                      <a:pt x="2214" y="28511"/>
                      <a:pt x="3561" y="29492"/>
                      <a:pt x="5022" y="29652"/>
                    </a:cubicBezTo>
                    <a:cubicBezTo>
                      <a:pt x="5706" y="29743"/>
                      <a:pt x="6642" y="29812"/>
                      <a:pt x="6756" y="30519"/>
                    </a:cubicBezTo>
                    <a:cubicBezTo>
                      <a:pt x="6802" y="30862"/>
                      <a:pt x="6642" y="31204"/>
                      <a:pt x="6437" y="31478"/>
                    </a:cubicBezTo>
                    <a:cubicBezTo>
                      <a:pt x="5958" y="32254"/>
                      <a:pt x="5387" y="33007"/>
                      <a:pt x="5090" y="33852"/>
                    </a:cubicBezTo>
                    <a:cubicBezTo>
                      <a:pt x="4816" y="34719"/>
                      <a:pt x="4793" y="35746"/>
                      <a:pt x="5318" y="36477"/>
                    </a:cubicBezTo>
                    <a:cubicBezTo>
                      <a:pt x="5866" y="37230"/>
                      <a:pt x="6802" y="37481"/>
                      <a:pt x="7692" y="37686"/>
                    </a:cubicBezTo>
                    <a:cubicBezTo>
                      <a:pt x="8146" y="37768"/>
                      <a:pt x="8618" y="37843"/>
                      <a:pt x="9077" y="37843"/>
                    </a:cubicBezTo>
                    <a:cubicBezTo>
                      <a:pt x="9519" y="37843"/>
                      <a:pt x="9948" y="37774"/>
                      <a:pt x="10340" y="37572"/>
                    </a:cubicBezTo>
                    <a:cubicBezTo>
                      <a:pt x="11413" y="37002"/>
                      <a:pt x="11801" y="35655"/>
                      <a:pt x="12782" y="34970"/>
                    </a:cubicBezTo>
                    <a:cubicBezTo>
                      <a:pt x="14129" y="33989"/>
                      <a:pt x="16138" y="34628"/>
                      <a:pt x="17621" y="33806"/>
                    </a:cubicBezTo>
                    <a:cubicBezTo>
                      <a:pt x="18580" y="33258"/>
                      <a:pt x="19196" y="32163"/>
                      <a:pt x="20041" y="31432"/>
                    </a:cubicBezTo>
                    <a:cubicBezTo>
                      <a:pt x="20911" y="30684"/>
                      <a:pt x="22047" y="30360"/>
                      <a:pt x="23186" y="30360"/>
                    </a:cubicBezTo>
                    <a:cubicBezTo>
                      <a:pt x="23540" y="30360"/>
                      <a:pt x="23894" y="30391"/>
                      <a:pt x="24241" y="30451"/>
                    </a:cubicBezTo>
                    <a:cubicBezTo>
                      <a:pt x="25701" y="30748"/>
                      <a:pt x="27048" y="31478"/>
                      <a:pt x="28235" y="32368"/>
                    </a:cubicBezTo>
                    <a:lnTo>
                      <a:pt x="27687" y="32482"/>
                    </a:lnTo>
                    <a:cubicBezTo>
                      <a:pt x="29787" y="32939"/>
                      <a:pt x="30472" y="35587"/>
                      <a:pt x="32001" y="37070"/>
                    </a:cubicBezTo>
                    <a:cubicBezTo>
                      <a:pt x="32838" y="37891"/>
                      <a:pt x="33990" y="38323"/>
                      <a:pt x="35130" y="38323"/>
                    </a:cubicBezTo>
                    <a:cubicBezTo>
                      <a:pt x="35669" y="38323"/>
                      <a:pt x="36205" y="38227"/>
                      <a:pt x="36703" y="38029"/>
                    </a:cubicBezTo>
                    <a:cubicBezTo>
                      <a:pt x="38278" y="37390"/>
                      <a:pt x="39442" y="35792"/>
                      <a:pt x="39602" y="34080"/>
                    </a:cubicBezTo>
                    <a:cubicBezTo>
                      <a:pt x="39671" y="33121"/>
                      <a:pt x="39488" y="32049"/>
                      <a:pt x="39899" y="31204"/>
                    </a:cubicBezTo>
                    <a:cubicBezTo>
                      <a:pt x="40173" y="30656"/>
                      <a:pt x="40698" y="30154"/>
                      <a:pt x="40629" y="29538"/>
                    </a:cubicBezTo>
                    <a:cubicBezTo>
                      <a:pt x="40538" y="28922"/>
                      <a:pt x="39853" y="28579"/>
                      <a:pt x="39534" y="28031"/>
                    </a:cubicBezTo>
                    <a:cubicBezTo>
                      <a:pt x="39191" y="27415"/>
                      <a:pt x="39305" y="26616"/>
                      <a:pt x="39648" y="25977"/>
                    </a:cubicBezTo>
                    <a:cubicBezTo>
                      <a:pt x="39967" y="25315"/>
                      <a:pt x="40469" y="24813"/>
                      <a:pt x="40857" y="24220"/>
                    </a:cubicBezTo>
                    <a:cubicBezTo>
                      <a:pt x="41451" y="23261"/>
                      <a:pt x="41770" y="22120"/>
                      <a:pt x="41907" y="21024"/>
                    </a:cubicBezTo>
                    <a:cubicBezTo>
                      <a:pt x="42341" y="17760"/>
                      <a:pt x="41382" y="14336"/>
                      <a:pt x="39374" y="11803"/>
                    </a:cubicBezTo>
                    <a:cubicBezTo>
                      <a:pt x="39031" y="11369"/>
                      <a:pt x="38643" y="10935"/>
                      <a:pt x="38415" y="10456"/>
                    </a:cubicBezTo>
                    <a:cubicBezTo>
                      <a:pt x="37959" y="9520"/>
                      <a:pt x="38004" y="8196"/>
                      <a:pt x="37114" y="7671"/>
                    </a:cubicBezTo>
                    <a:cubicBezTo>
                      <a:pt x="36680" y="7375"/>
                      <a:pt x="36087" y="7375"/>
                      <a:pt x="35676" y="7055"/>
                    </a:cubicBezTo>
                    <a:cubicBezTo>
                      <a:pt x="35105" y="6644"/>
                      <a:pt x="35105" y="5777"/>
                      <a:pt x="34968" y="5069"/>
                    </a:cubicBezTo>
                    <a:cubicBezTo>
                      <a:pt x="34626" y="3449"/>
                      <a:pt x="33234" y="2102"/>
                      <a:pt x="31636" y="1874"/>
                    </a:cubicBezTo>
                    <a:cubicBezTo>
                      <a:pt x="31414" y="1841"/>
                      <a:pt x="31189" y="1827"/>
                      <a:pt x="30963" y="1827"/>
                    </a:cubicBezTo>
                    <a:cubicBezTo>
                      <a:pt x="29888" y="1827"/>
                      <a:pt x="28783" y="2137"/>
                      <a:pt x="27722" y="2137"/>
                    </a:cubicBezTo>
                    <a:cubicBezTo>
                      <a:pt x="27314" y="2137"/>
                      <a:pt x="26913" y="2091"/>
                      <a:pt x="26523" y="1965"/>
                    </a:cubicBezTo>
                    <a:cubicBezTo>
                      <a:pt x="25587" y="1645"/>
                      <a:pt x="24880" y="938"/>
                      <a:pt x="23990" y="504"/>
                    </a:cubicBezTo>
                    <a:cubicBezTo>
                      <a:pt x="23178" y="123"/>
                      <a:pt x="22293" y="0"/>
                      <a:pt x="21392"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8"/>
              <p:cNvSpPr/>
              <p:nvPr/>
            </p:nvSpPr>
            <p:spPr>
              <a:xfrm>
                <a:off x="3906422" y="2560629"/>
                <a:ext cx="1186762" cy="491420"/>
              </a:xfrm>
              <a:custGeom>
                <a:rect b="b" l="l" r="r" t="t"/>
                <a:pathLst>
                  <a:path extrusionOk="0" h="11654" w="28144">
                    <a:moveTo>
                      <a:pt x="7195" y="1"/>
                    </a:moveTo>
                    <a:cubicBezTo>
                      <a:pt x="6650" y="1"/>
                      <a:pt x="6094" y="133"/>
                      <a:pt x="5592" y="355"/>
                    </a:cubicBezTo>
                    <a:cubicBezTo>
                      <a:pt x="5227" y="492"/>
                      <a:pt x="4885" y="697"/>
                      <a:pt x="4565" y="925"/>
                    </a:cubicBezTo>
                    <a:cubicBezTo>
                      <a:pt x="3744" y="1040"/>
                      <a:pt x="2945" y="1268"/>
                      <a:pt x="2214" y="1633"/>
                    </a:cubicBezTo>
                    <a:cubicBezTo>
                      <a:pt x="1529" y="1975"/>
                      <a:pt x="890" y="2455"/>
                      <a:pt x="502" y="3117"/>
                    </a:cubicBezTo>
                    <a:cubicBezTo>
                      <a:pt x="91" y="3779"/>
                      <a:pt x="0" y="4623"/>
                      <a:pt x="411" y="5285"/>
                    </a:cubicBezTo>
                    <a:cubicBezTo>
                      <a:pt x="776" y="5901"/>
                      <a:pt x="1529" y="6221"/>
                      <a:pt x="2260" y="6312"/>
                    </a:cubicBezTo>
                    <a:cubicBezTo>
                      <a:pt x="2487" y="6341"/>
                      <a:pt x="2718" y="6352"/>
                      <a:pt x="2953" y="6352"/>
                    </a:cubicBezTo>
                    <a:cubicBezTo>
                      <a:pt x="3448" y="6352"/>
                      <a:pt x="3955" y="6305"/>
                      <a:pt x="4451" y="6289"/>
                    </a:cubicBezTo>
                    <a:cubicBezTo>
                      <a:pt x="4885" y="6289"/>
                      <a:pt x="5455" y="6403"/>
                      <a:pt x="5547" y="6814"/>
                    </a:cubicBezTo>
                    <a:cubicBezTo>
                      <a:pt x="5592" y="7111"/>
                      <a:pt x="5433" y="7362"/>
                      <a:pt x="5250" y="7590"/>
                    </a:cubicBezTo>
                    <a:cubicBezTo>
                      <a:pt x="4657" y="8389"/>
                      <a:pt x="4063" y="9211"/>
                      <a:pt x="3492" y="10010"/>
                    </a:cubicBezTo>
                    <a:cubicBezTo>
                      <a:pt x="3173" y="10443"/>
                      <a:pt x="2853" y="11014"/>
                      <a:pt x="3196" y="11425"/>
                    </a:cubicBezTo>
                    <a:cubicBezTo>
                      <a:pt x="3341" y="11597"/>
                      <a:pt x="3578" y="11654"/>
                      <a:pt x="3831" y="11654"/>
                    </a:cubicBezTo>
                    <a:cubicBezTo>
                      <a:pt x="4016" y="11654"/>
                      <a:pt x="4209" y="11623"/>
                      <a:pt x="4383" y="11585"/>
                    </a:cubicBezTo>
                    <a:cubicBezTo>
                      <a:pt x="6117" y="11128"/>
                      <a:pt x="7875" y="10101"/>
                      <a:pt x="8446" y="8389"/>
                    </a:cubicBezTo>
                    <a:cubicBezTo>
                      <a:pt x="8651" y="7773"/>
                      <a:pt x="8697" y="7088"/>
                      <a:pt x="8971" y="6495"/>
                    </a:cubicBezTo>
                    <a:cubicBezTo>
                      <a:pt x="9678" y="4897"/>
                      <a:pt x="11641" y="4349"/>
                      <a:pt x="13376" y="4075"/>
                    </a:cubicBezTo>
                    <a:cubicBezTo>
                      <a:pt x="13772" y="4022"/>
                      <a:pt x="14191" y="3976"/>
                      <a:pt x="14605" y="3976"/>
                    </a:cubicBezTo>
                    <a:cubicBezTo>
                      <a:pt x="15264" y="3976"/>
                      <a:pt x="15907" y="4093"/>
                      <a:pt x="16412" y="4486"/>
                    </a:cubicBezTo>
                    <a:cubicBezTo>
                      <a:pt x="16914" y="4920"/>
                      <a:pt x="17233" y="5582"/>
                      <a:pt x="17781" y="5970"/>
                    </a:cubicBezTo>
                    <a:cubicBezTo>
                      <a:pt x="18243" y="6300"/>
                      <a:pt x="18780" y="6385"/>
                      <a:pt x="19346" y="6385"/>
                    </a:cubicBezTo>
                    <a:cubicBezTo>
                      <a:pt x="19938" y="6385"/>
                      <a:pt x="20562" y="6292"/>
                      <a:pt x="21166" y="6292"/>
                    </a:cubicBezTo>
                    <a:cubicBezTo>
                      <a:pt x="21380" y="6292"/>
                      <a:pt x="21592" y="6303"/>
                      <a:pt x="21798" y="6335"/>
                    </a:cubicBezTo>
                    <a:cubicBezTo>
                      <a:pt x="22825" y="6495"/>
                      <a:pt x="23738" y="7088"/>
                      <a:pt x="24674" y="7545"/>
                    </a:cubicBezTo>
                    <a:cubicBezTo>
                      <a:pt x="25246" y="7817"/>
                      <a:pt x="25892" y="8016"/>
                      <a:pt x="26508" y="8016"/>
                    </a:cubicBezTo>
                    <a:cubicBezTo>
                      <a:pt x="26925" y="8016"/>
                      <a:pt x="27328" y="7925"/>
                      <a:pt x="27687" y="7704"/>
                    </a:cubicBezTo>
                    <a:cubicBezTo>
                      <a:pt x="27824" y="7613"/>
                      <a:pt x="27961" y="7499"/>
                      <a:pt x="28030" y="7362"/>
                    </a:cubicBezTo>
                    <a:cubicBezTo>
                      <a:pt x="28144" y="7088"/>
                      <a:pt x="27984" y="6769"/>
                      <a:pt x="27824" y="6518"/>
                    </a:cubicBezTo>
                    <a:cubicBezTo>
                      <a:pt x="26797" y="4897"/>
                      <a:pt x="24994" y="3756"/>
                      <a:pt x="23054" y="3505"/>
                    </a:cubicBezTo>
                    <a:cubicBezTo>
                      <a:pt x="22715" y="3466"/>
                      <a:pt x="22376" y="3453"/>
                      <a:pt x="22036" y="3453"/>
                    </a:cubicBezTo>
                    <a:cubicBezTo>
                      <a:pt x="21263" y="3453"/>
                      <a:pt x="20488" y="3522"/>
                      <a:pt x="19718" y="3522"/>
                    </a:cubicBezTo>
                    <a:cubicBezTo>
                      <a:pt x="19206" y="3522"/>
                      <a:pt x="18697" y="3491"/>
                      <a:pt x="18192" y="3391"/>
                    </a:cubicBezTo>
                    <a:cubicBezTo>
                      <a:pt x="16754" y="3139"/>
                      <a:pt x="15430" y="2318"/>
                      <a:pt x="14015" y="2067"/>
                    </a:cubicBezTo>
                    <a:cubicBezTo>
                      <a:pt x="12623" y="1793"/>
                      <a:pt x="11025" y="2067"/>
                      <a:pt x="9815" y="1268"/>
                    </a:cubicBezTo>
                    <a:cubicBezTo>
                      <a:pt x="9427" y="994"/>
                      <a:pt x="9107" y="629"/>
                      <a:pt x="8674" y="400"/>
                    </a:cubicBezTo>
                    <a:cubicBezTo>
                      <a:pt x="8228" y="122"/>
                      <a:pt x="7716" y="1"/>
                      <a:pt x="7195"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8"/>
              <p:cNvSpPr/>
              <p:nvPr/>
            </p:nvSpPr>
            <p:spPr>
              <a:xfrm>
                <a:off x="3764901" y="1729718"/>
                <a:ext cx="1253218" cy="717986"/>
              </a:xfrm>
              <a:custGeom>
                <a:rect b="b" l="l" r="r" t="t"/>
                <a:pathLst>
                  <a:path extrusionOk="0" h="17027" w="29720">
                    <a:moveTo>
                      <a:pt x="18551" y="1"/>
                    </a:moveTo>
                    <a:cubicBezTo>
                      <a:pt x="17490" y="1"/>
                      <a:pt x="16427" y="412"/>
                      <a:pt x="15727" y="1228"/>
                    </a:cubicBezTo>
                    <a:cubicBezTo>
                      <a:pt x="15385" y="1616"/>
                      <a:pt x="15111" y="2072"/>
                      <a:pt x="14814" y="2483"/>
                    </a:cubicBezTo>
                    <a:cubicBezTo>
                      <a:pt x="13833" y="3742"/>
                      <a:pt x="12207" y="4506"/>
                      <a:pt x="10604" y="4506"/>
                    </a:cubicBezTo>
                    <a:cubicBezTo>
                      <a:pt x="10231" y="4506"/>
                      <a:pt x="9858" y="4464"/>
                      <a:pt x="9496" y="4378"/>
                    </a:cubicBezTo>
                    <a:cubicBezTo>
                      <a:pt x="9209" y="4324"/>
                      <a:pt x="8893" y="4213"/>
                      <a:pt x="8593" y="4213"/>
                    </a:cubicBezTo>
                    <a:cubicBezTo>
                      <a:pt x="8512" y="4213"/>
                      <a:pt x="8433" y="4221"/>
                      <a:pt x="8355" y="4241"/>
                    </a:cubicBezTo>
                    <a:cubicBezTo>
                      <a:pt x="7761" y="4355"/>
                      <a:pt x="7351" y="4926"/>
                      <a:pt x="7054" y="5451"/>
                    </a:cubicBezTo>
                    <a:cubicBezTo>
                      <a:pt x="6323" y="6615"/>
                      <a:pt x="5593" y="7802"/>
                      <a:pt x="4885" y="8989"/>
                    </a:cubicBezTo>
                    <a:cubicBezTo>
                      <a:pt x="4840" y="9057"/>
                      <a:pt x="4794" y="9148"/>
                      <a:pt x="4771" y="9217"/>
                    </a:cubicBezTo>
                    <a:cubicBezTo>
                      <a:pt x="4269" y="10130"/>
                      <a:pt x="3539" y="11020"/>
                      <a:pt x="2534" y="11180"/>
                    </a:cubicBezTo>
                    <a:cubicBezTo>
                      <a:pt x="2101" y="11271"/>
                      <a:pt x="1621" y="11203"/>
                      <a:pt x="1233" y="11362"/>
                    </a:cubicBezTo>
                    <a:cubicBezTo>
                      <a:pt x="571" y="11591"/>
                      <a:pt x="115" y="12230"/>
                      <a:pt x="47" y="12937"/>
                    </a:cubicBezTo>
                    <a:cubicBezTo>
                      <a:pt x="1" y="13645"/>
                      <a:pt x="252" y="14352"/>
                      <a:pt x="663" y="14877"/>
                    </a:cubicBezTo>
                    <a:cubicBezTo>
                      <a:pt x="1663" y="16406"/>
                      <a:pt x="3588" y="17026"/>
                      <a:pt x="5471" y="17026"/>
                    </a:cubicBezTo>
                    <a:cubicBezTo>
                      <a:pt x="5781" y="17026"/>
                      <a:pt x="6089" y="17010"/>
                      <a:pt x="6392" y="16977"/>
                    </a:cubicBezTo>
                    <a:cubicBezTo>
                      <a:pt x="7351" y="16863"/>
                      <a:pt x="8355" y="16635"/>
                      <a:pt x="9177" y="16087"/>
                    </a:cubicBezTo>
                    <a:cubicBezTo>
                      <a:pt x="10021" y="15539"/>
                      <a:pt x="10637" y="14672"/>
                      <a:pt x="10729" y="13691"/>
                    </a:cubicBezTo>
                    <a:cubicBezTo>
                      <a:pt x="10729" y="13531"/>
                      <a:pt x="10729" y="13325"/>
                      <a:pt x="10843" y="13188"/>
                    </a:cubicBezTo>
                    <a:cubicBezTo>
                      <a:pt x="10957" y="12983"/>
                      <a:pt x="11208" y="12892"/>
                      <a:pt x="11459" y="12846"/>
                    </a:cubicBezTo>
                    <a:cubicBezTo>
                      <a:pt x="12578" y="12572"/>
                      <a:pt x="13742" y="12344"/>
                      <a:pt x="14769" y="11842"/>
                    </a:cubicBezTo>
                    <a:cubicBezTo>
                      <a:pt x="15796" y="11317"/>
                      <a:pt x="16709" y="10449"/>
                      <a:pt x="16983" y="9285"/>
                    </a:cubicBezTo>
                    <a:cubicBezTo>
                      <a:pt x="17097" y="8760"/>
                      <a:pt x="17051" y="8144"/>
                      <a:pt x="17348" y="7710"/>
                    </a:cubicBezTo>
                    <a:cubicBezTo>
                      <a:pt x="17622" y="7277"/>
                      <a:pt x="18147" y="7048"/>
                      <a:pt x="18649" y="6934"/>
                    </a:cubicBezTo>
                    <a:cubicBezTo>
                      <a:pt x="19214" y="6786"/>
                      <a:pt x="19789" y="6714"/>
                      <a:pt x="20355" y="6714"/>
                    </a:cubicBezTo>
                    <a:cubicBezTo>
                      <a:pt x="20657" y="6714"/>
                      <a:pt x="20957" y="6735"/>
                      <a:pt x="21251" y="6774"/>
                    </a:cubicBezTo>
                    <a:cubicBezTo>
                      <a:pt x="22370" y="6957"/>
                      <a:pt x="23397" y="7391"/>
                      <a:pt x="24447" y="7733"/>
                    </a:cubicBezTo>
                    <a:cubicBezTo>
                      <a:pt x="25122" y="7924"/>
                      <a:pt x="25854" y="8077"/>
                      <a:pt x="26569" y="8077"/>
                    </a:cubicBezTo>
                    <a:cubicBezTo>
                      <a:pt x="26967" y="8077"/>
                      <a:pt x="27359" y="8030"/>
                      <a:pt x="27734" y="7916"/>
                    </a:cubicBezTo>
                    <a:cubicBezTo>
                      <a:pt x="28784" y="7619"/>
                      <a:pt x="29719" y="6638"/>
                      <a:pt x="29697" y="5519"/>
                    </a:cubicBezTo>
                    <a:cubicBezTo>
                      <a:pt x="29674" y="4606"/>
                      <a:pt x="28989" y="3807"/>
                      <a:pt x="28167" y="3419"/>
                    </a:cubicBezTo>
                    <a:cubicBezTo>
                      <a:pt x="27323" y="3008"/>
                      <a:pt x="26387" y="2940"/>
                      <a:pt x="25474" y="2940"/>
                    </a:cubicBezTo>
                    <a:cubicBezTo>
                      <a:pt x="25346" y="2940"/>
                      <a:pt x="25217" y="2940"/>
                      <a:pt x="25088" y="2940"/>
                    </a:cubicBezTo>
                    <a:cubicBezTo>
                      <a:pt x="24083" y="2940"/>
                      <a:pt x="23047" y="2905"/>
                      <a:pt x="22278" y="2278"/>
                    </a:cubicBezTo>
                    <a:cubicBezTo>
                      <a:pt x="21890" y="1958"/>
                      <a:pt x="21616" y="1502"/>
                      <a:pt x="21274" y="1137"/>
                    </a:cubicBezTo>
                    <a:cubicBezTo>
                      <a:pt x="20582" y="377"/>
                      <a:pt x="19567" y="1"/>
                      <a:pt x="18551"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8"/>
              <p:cNvSpPr/>
              <p:nvPr/>
            </p:nvSpPr>
            <p:spPr>
              <a:xfrm>
                <a:off x="4353968" y="2204085"/>
                <a:ext cx="1037616" cy="490956"/>
              </a:xfrm>
              <a:custGeom>
                <a:rect b="b" l="l" r="r" t="t"/>
                <a:pathLst>
                  <a:path extrusionOk="0" h="11643" w="24607">
                    <a:moveTo>
                      <a:pt x="19471" y="0"/>
                    </a:moveTo>
                    <a:cubicBezTo>
                      <a:pt x="18127" y="0"/>
                      <a:pt x="16981" y="1153"/>
                      <a:pt x="15796" y="1894"/>
                    </a:cubicBezTo>
                    <a:cubicBezTo>
                      <a:pt x="14705" y="2582"/>
                      <a:pt x="13414" y="2931"/>
                      <a:pt x="12118" y="2931"/>
                    </a:cubicBezTo>
                    <a:cubicBezTo>
                      <a:pt x="11136" y="2931"/>
                      <a:pt x="10150" y="2731"/>
                      <a:pt x="9245" y="2327"/>
                    </a:cubicBezTo>
                    <a:cubicBezTo>
                      <a:pt x="8743" y="2099"/>
                      <a:pt x="8218" y="1780"/>
                      <a:pt x="7716" y="1529"/>
                    </a:cubicBezTo>
                    <a:cubicBezTo>
                      <a:pt x="6483" y="1620"/>
                      <a:pt x="5251" y="1757"/>
                      <a:pt x="4041" y="1962"/>
                    </a:cubicBezTo>
                    <a:cubicBezTo>
                      <a:pt x="3014" y="2122"/>
                      <a:pt x="1941" y="2327"/>
                      <a:pt x="1142" y="3012"/>
                    </a:cubicBezTo>
                    <a:cubicBezTo>
                      <a:pt x="343" y="3674"/>
                      <a:pt x="1" y="4952"/>
                      <a:pt x="640" y="5774"/>
                    </a:cubicBezTo>
                    <a:cubicBezTo>
                      <a:pt x="1097" y="6390"/>
                      <a:pt x="1918" y="6550"/>
                      <a:pt x="2672" y="6550"/>
                    </a:cubicBezTo>
                    <a:cubicBezTo>
                      <a:pt x="4178" y="6550"/>
                      <a:pt x="5639" y="5979"/>
                      <a:pt x="7145" y="5728"/>
                    </a:cubicBezTo>
                    <a:cubicBezTo>
                      <a:pt x="7362" y="5694"/>
                      <a:pt x="7573" y="5666"/>
                      <a:pt x="7782" y="5666"/>
                    </a:cubicBezTo>
                    <a:cubicBezTo>
                      <a:pt x="7990" y="5666"/>
                      <a:pt x="8195" y="5694"/>
                      <a:pt x="8401" y="5774"/>
                    </a:cubicBezTo>
                    <a:cubicBezTo>
                      <a:pt x="8994" y="6048"/>
                      <a:pt x="9314" y="6687"/>
                      <a:pt x="9747" y="7212"/>
                    </a:cubicBezTo>
                    <a:cubicBezTo>
                      <a:pt x="10774" y="8399"/>
                      <a:pt x="12486" y="8696"/>
                      <a:pt x="14039" y="8901"/>
                    </a:cubicBezTo>
                    <a:cubicBezTo>
                      <a:pt x="14236" y="8922"/>
                      <a:pt x="14439" y="8947"/>
                      <a:pt x="14640" y="8947"/>
                    </a:cubicBezTo>
                    <a:cubicBezTo>
                      <a:pt x="14879" y="8947"/>
                      <a:pt x="15116" y="8911"/>
                      <a:pt x="15340" y="8787"/>
                    </a:cubicBezTo>
                    <a:cubicBezTo>
                      <a:pt x="15956" y="8445"/>
                      <a:pt x="16070" y="7532"/>
                      <a:pt x="16618" y="7029"/>
                    </a:cubicBezTo>
                    <a:cubicBezTo>
                      <a:pt x="16843" y="6819"/>
                      <a:pt x="17141" y="6723"/>
                      <a:pt x="17445" y="6723"/>
                    </a:cubicBezTo>
                    <a:cubicBezTo>
                      <a:pt x="18032" y="6723"/>
                      <a:pt x="18644" y="7082"/>
                      <a:pt x="18809" y="7668"/>
                    </a:cubicBezTo>
                    <a:cubicBezTo>
                      <a:pt x="18946" y="8239"/>
                      <a:pt x="18718" y="8833"/>
                      <a:pt x="18786" y="9426"/>
                    </a:cubicBezTo>
                    <a:cubicBezTo>
                      <a:pt x="18877" y="10225"/>
                      <a:pt x="19517" y="10910"/>
                      <a:pt x="20270" y="11229"/>
                    </a:cubicBezTo>
                    <a:cubicBezTo>
                      <a:pt x="21000" y="11549"/>
                      <a:pt x="21868" y="11594"/>
                      <a:pt x="22666" y="11640"/>
                    </a:cubicBezTo>
                    <a:cubicBezTo>
                      <a:pt x="22712" y="11642"/>
                      <a:pt x="22758" y="11643"/>
                      <a:pt x="22805" y="11643"/>
                    </a:cubicBezTo>
                    <a:cubicBezTo>
                      <a:pt x="23378" y="11643"/>
                      <a:pt x="24068" y="11504"/>
                      <a:pt x="24173" y="10955"/>
                    </a:cubicBezTo>
                    <a:cubicBezTo>
                      <a:pt x="24241" y="10681"/>
                      <a:pt x="24127" y="10453"/>
                      <a:pt x="24059" y="10202"/>
                    </a:cubicBezTo>
                    <a:cubicBezTo>
                      <a:pt x="23831" y="9266"/>
                      <a:pt x="24287" y="8285"/>
                      <a:pt x="24401" y="7326"/>
                    </a:cubicBezTo>
                    <a:cubicBezTo>
                      <a:pt x="24607" y="5477"/>
                      <a:pt x="23557" y="3811"/>
                      <a:pt x="22552" y="2327"/>
                    </a:cubicBezTo>
                    <a:cubicBezTo>
                      <a:pt x="21868" y="1300"/>
                      <a:pt x="21000" y="159"/>
                      <a:pt x="19790" y="22"/>
                    </a:cubicBezTo>
                    <a:cubicBezTo>
                      <a:pt x="19683" y="7"/>
                      <a:pt x="19576" y="0"/>
                      <a:pt x="19471"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18"/>
            <p:cNvSpPr/>
            <p:nvPr/>
          </p:nvSpPr>
          <p:spPr>
            <a:xfrm rot="-2483753">
              <a:off x="6156844" y="3032657"/>
              <a:ext cx="161860" cy="285511"/>
            </a:xfrm>
            <a:custGeom>
              <a:rect b="b" l="l" r="r" t="t"/>
              <a:pathLst>
                <a:path extrusionOk="0" h="685" w="425">
                  <a:moveTo>
                    <a:pt x="364" y="0"/>
                  </a:moveTo>
                  <a:cubicBezTo>
                    <a:pt x="267" y="25"/>
                    <a:pt x="207" y="61"/>
                    <a:pt x="152" y="109"/>
                  </a:cubicBezTo>
                  <a:cubicBezTo>
                    <a:pt x="104" y="152"/>
                    <a:pt x="61" y="200"/>
                    <a:pt x="43" y="261"/>
                  </a:cubicBezTo>
                  <a:cubicBezTo>
                    <a:pt x="19" y="321"/>
                    <a:pt x="1" y="382"/>
                    <a:pt x="1" y="448"/>
                  </a:cubicBezTo>
                  <a:cubicBezTo>
                    <a:pt x="1" y="521"/>
                    <a:pt x="19" y="594"/>
                    <a:pt x="61" y="685"/>
                  </a:cubicBezTo>
                  <a:cubicBezTo>
                    <a:pt x="164" y="660"/>
                    <a:pt x="225" y="624"/>
                    <a:pt x="273" y="576"/>
                  </a:cubicBezTo>
                  <a:cubicBezTo>
                    <a:pt x="328" y="533"/>
                    <a:pt x="364" y="479"/>
                    <a:pt x="388" y="424"/>
                  </a:cubicBezTo>
                  <a:cubicBezTo>
                    <a:pt x="412" y="364"/>
                    <a:pt x="424" y="303"/>
                    <a:pt x="424" y="236"/>
                  </a:cubicBezTo>
                  <a:cubicBezTo>
                    <a:pt x="424" y="164"/>
                    <a:pt x="412" y="91"/>
                    <a:pt x="364"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8"/>
            <p:cNvSpPr/>
            <p:nvPr/>
          </p:nvSpPr>
          <p:spPr>
            <a:xfrm rot="-4746459">
              <a:off x="5396365" y="2991059"/>
              <a:ext cx="105871" cy="186749"/>
            </a:xfrm>
            <a:custGeom>
              <a:rect b="b" l="l" r="r" t="t"/>
              <a:pathLst>
                <a:path extrusionOk="0" h="685" w="425">
                  <a:moveTo>
                    <a:pt x="364" y="0"/>
                  </a:moveTo>
                  <a:cubicBezTo>
                    <a:pt x="267" y="25"/>
                    <a:pt x="207" y="61"/>
                    <a:pt x="152" y="109"/>
                  </a:cubicBezTo>
                  <a:cubicBezTo>
                    <a:pt x="104" y="152"/>
                    <a:pt x="61" y="200"/>
                    <a:pt x="43" y="261"/>
                  </a:cubicBezTo>
                  <a:cubicBezTo>
                    <a:pt x="19" y="321"/>
                    <a:pt x="1" y="382"/>
                    <a:pt x="1" y="448"/>
                  </a:cubicBezTo>
                  <a:cubicBezTo>
                    <a:pt x="1" y="521"/>
                    <a:pt x="19" y="594"/>
                    <a:pt x="61" y="685"/>
                  </a:cubicBezTo>
                  <a:cubicBezTo>
                    <a:pt x="164" y="660"/>
                    <a:pt x="225" y="624"/>
                    <a:pt x="273" y="576"/>
                  </a:cubicBezTo>
                  <a:cubicBezTo>
                    <a:pt x="328" y="533"/>
                    <a:pt x="364" y="479"/>
                    <a:pt x="388" y="424"/>
                  </a:cubicBezTo>
                  <a:cubicBezTo>
                    <a:pt x="412" y="364"/>
                    <a:pt x="424" y="303"/>
                    <a:pt x="424" y="236"/>
                  </a:cubicBezTo>
                  <a:cubicBezTo>
                    <a:pt x="424" y="164"/>
                    <a:pt x="412" y="91"/>
                    <a:pt x="364"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8"/>
            <p:cNvSpPr/>
            <p:nvPr/>
          </p:nvSpPr>
          <p:spPr>
            <a:xfrm rot="1467757">
              <a:off x="6067840" y="3565735"/>
              <a:ext cx="105870" cy="186749"/>
            </a:xfrm>
            <a:custGeom>
              <a:rect b="b" l="l" r="r" t="t"/>
              <a:pathLst>
                <a:path extrusionOk="0" h="685" w="425">
                  <a:moveTo>
                    <a:pt x="364" y="0"/>
                  </a:moveTo>
                  <a:cubicBezTo>
                    <a:pt x="267" y="25"/>
                    <a:pt x="207" y="61"/>
                    <a:pt x="152" y="109"/>
                  </a:cubicBezTo>
                  <a:cubicBezTo>
                    <a:pt x="104" y="152"/>
                    <a:pt x="61" y="200"/>
                    <a:pt x="43" y="261"/>
                  </a:cubicBezTo>
                  <a:cubicBezTo>
                    <a:pt x="19" y="321"/>
                    <a:pt x="1" y="382"/>
                    <a:pt x="1" y="448"/>
                  </a:cubicBezTo>
                  <a:cubicBezTo>
                    <a:pt x="1" y="521"/>
                    <a:pt x="19" y="594"/>
                    <a:pt x="61" y="685"/>
                  </a:cubicBezTo>
                  <a:cubicBezTo>
                    <a:pt x="164" y="660"/>
                    <a:pt x="225" y="624"/>
                    <a:pt x="273" y="576"/>
                  </a:cubicBezTo>
                  <a:cubicBezTo>
                    <a:pt x="328" y="533"/>
                    <a:pt x="364" y="479"/>
                    <a:pt x="388" y="424"/>
                  </a:cubicBezTo>
                  <a:cubicBezTo>
                    <a:pt x="412" y="364"/>
                    <a:pt x="424" y="303"/>
                    <a:pt x="424" y="236"/>
                  </a:cubicBezTo>
                  <a:cubicBezTo>
                    <a:pt x="424" y="164"/>
                    <a:pt x="412" y="91"/>
                    <a:pt x="364"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8"/>
            <p:cNvSpPr/>
            <p:nvPr/>
          </p:nvSpPr>
          <p:spPr>
            <a:xfrm rot="-9073388">
              <a:off x="5508415" y="3325434"/>
              <a:ext cx="105870" cy="186749"/>
            </a:xfrm>
            <a:custGeom>
              <a:rect b="b" l="l" r="r" t="t"/>
              <a:pathLst>
                <a:path extrusionOk="0" h="685" w="425">
                  <a:moveTo>
                    <a:pt x="364" y="0"/>
                  </a:moveTo>
                  <a:cubicBezTo>
                    <a:pt x="267" y="25"/>
                    <a:pt x="207" y="61"/>
                    <a:pt x="152" y="109"/>
                  </a:cubicBezTo>
                  <a:cubicBezTo>
                    <a:pt x="104" y="152"/>
                    <a:pt x="61" y="200"/>
                    <a:pt x="43" y="261"/>
                  </a:cubicBezTo>
                  <a:cubicBezTo>
                    <a:pt x="19" y="321"/>
                    <a:pt x="1" y="382"/>
                    <a:pt x="1" y="448"/>
                  </a:cubicBezTo>
                  <a:cubicBezTo>
                    <a:pt x="1" y="521"/>
                    <a:pt x="19" y="594"/>
                    <a:pt x="61" y="685"/>
                  </a:cubicBezTo>
                  <a:cubicBezTo>
                    <a:pt x="164" y="660"/>
                    <a:pt x="225" y="624"/>
                    <a:pt x="273" y="576"/>
                  </a:cubicBezTo>
                  <a:cubicBezTo>
                    <a:pt x="328" y="533"/>
                    <a:pt x="364" y="479"/>
                    <a:pt x="388" y="424"/>
                  </a:cubicBezTo>
                  <a:cubicBezTo>
                    <a:pt x="412" y="364"/>
                    <a:pt x="424" y="303"/>
                    <a:pt x="424" y="236"/>
                  </a:cubicBezTo>
                  <a:cubicBezTo>
                    <a:pt x="424" y="164"/>
                    <a:pt x="412" y="91"/>
                    <a:pt x="364" y="0"/>
                  </a:cubicBezTo>
                  <a:close/>
                </a:path>
              </a:pathLst>
            </a:custGeom>
            <a:solidFill>
              <a:srgbClr val="F0D162">
                <a:alpha val="5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19"/>
          <p:cNvSpPr txBox="1"/>
          <p:nvPr>
            <p:ph idx="1" type="body"/>
          </p:nvPr>
        </p:nvSpPr>
        <p:spPr>
          <a:xfrm>
            <a:off x="1389150" y="3649500"/>
            <a:ext cx="6365700" cy="74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Zacoski and Vogel (2021) ‘</a:t>
            </a:r>
            <a:r>
              <a:rPr lang="en" sz="1200"/>
              <a:t>Deforestación Argentina - Infografía’.</a:t>
            </a:r>
            <a:r>
              <a:rPr i="1" lang="en" sz="1200"/>
              <a:t> Behance, 11 Feb. Available at: </a:t>
            </a:r>
            <a:r>
              <a:rPr lang="en" sz="1200" u="sng">
                <a:solidFill>
                  <a:schemeClr val="hlink"/>
                </a:solidFill>
                <a:hlinkClick r:id="rId3"/>
              </a:rPr>
              <a:t>https://www.behance.net/gallery/113285427/Deforestacion-Argentina-Infografia</a:t>
            </a:r>
            <a:r>
              <a:rPr lang="en" sz="1200"/>
              <a:t> (Accessed on Saturday 9 March 2023)</a:t>
            </a:r>
            <a:endParaRPr sz="1200"/>
          </a:p>
        </p:txBody>
      </p:sp>
      <p:sp>
        <p:nvSpPr>
          <p:cNvPr id="430" name="Google Shape;430;p19"/>
          <p:cNvSpPr txBox="1"/>
          <p:nvPr>
            <p:ph type="title"/>
          </p:nvPr>
        </p:nvSpPr>
        <p:spPr>
          <a:xfrm>
            <a:off x="720000" y="3739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Inspiration</a:t>
            </a:r>
            <a:r>
              <a:rPr lang="en"/>
              <a:t> Case Study</a:t>
            </a:r>
            <a:endParaRPr/>
          </a:p>
        </p:txBody>
      </p:sp>
      <p:grpSp>
        <p:nvGrpSpPr>
          <p:cNvPr id="431" name="Google Shape;431;p19"/>
          <p:cNvGrpSpPr/>
          <p:nvPr/>
        </p:nvGrpSpPr>
        <p:grpSpPr>
          <a:xfrm flipH="1">
            <a:off x="7968849" y="2375608"/>
            <a:ext cx="930825" cy="2908879"/>
            <a:chOff x="96303" y="343149"/>
            <a:chExt cx="1484095" cy="4637881"/>
          </a:xfrm>
        </p:grpSpPr>
        <p:sp>
          <p:nvSpPr>
            <p:cNvPr id="432" name="Google Shape;432;p19"/>
            <p:cNvSpPr/>
            <p:nvPr/>
          </p:nvSpPr>
          <p:spPr>
            <a:xfrm>
              <a:off x="757575" y="4186027"/>
              <a:ext cx="184358" cy="795003"/>
            </a:xfrm>
            <a:custGeom>
              <a:rect b="b" l="l" r="r" t="t"/>
              <a:pathLst>
                <a:path extrusionOk="0" h="5511" w="1278">
                  <a:moveTo>
                    <a:pt x="1054" y="1"/>
                  </a:moveTo>
                  <a:cubicBezTo>
                    <a:pt x="987" y="1"/>
                    <a:pt x="908" y="7"/>
                    <a:pt x="842" y="7"/>
                  </a:cubicBezTo>
                  <a:cubicBezTo>
                    <a:pt x="636" y="13"/>
                    <a:pt x="424" y="31"/>
                    <a:pt x="218" y="31"/>
                  </a:cubicBezTo>
                  <a:cubicBezTo>
                    <a:pt x="200" y="1406"/>
                    <a:pt x="127" y="2780"/>
                    <a:pt x="67" y="4148"/>
                  </a:cubicBezTo>
                  <a:lnTo>
                    <a:pt x="0" y="5510"/>
                  </a:lnTo>
                  <a:lnTo>
                    <a:pt x="36" y="5510"/>
                  </a:lnTo>
                  <a:cubicBezTo>
                    <a:pt x="454" y="5504"/>
                    <a:pt x="866" y="5492"/>
                    <a:pt x="1278" y="5486"/>
                  </a:cubicBezTo>
                  <a:lnTo>
                    <a:pt x="1169" y="4354"/>
                  </a:lnTo>
                  <a:cubicBezTo>
                    <a:pt x="1120" y="3961"/>
                    <a:pt x="1078" y="3543"/>
                    <a:pt x="1108" y="3131"/>
                  </a:cubicBezTo>
                  <a:cubicBezTo>
                    <a:pt x="1120" y="2937"/>
                    <a:pt x="1144" y="2750"/>
                    <a:pt x="1126" y="2550"/>
                  </a:cubicBezTo>
                  <a:cubicBezTo>
                    <a:pt x="1114" y="2356"/>
                    <a:pt x="1048" y="2156"/>
                    <a:pt x="1017" y="1963"/>
                  </a:cubicBezTo>
                  <a:cubicBezTo>
                    <a:pt x="969" y="1660"/>
                    <a:pt x="1005" y="1357"/>
                    <a:pt x="1029" y="1054"/>
                  </a:cubicBezTo>
                  <a:cubicBezTo>
                    <a:pt x="1054" y="703"/>
                    <a:pt x="1054" y="346"/>
                    <a:pt x="105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p:nvPr/>
          </p:nvSpPr>
          <p:spPr>
            <a:xfrm>
              <a:off x="96303" y="343149"/>
              <a:ext cx="1484095" cy="4207991"/>
            </a:xfrm>
            <a:custGeom>
              <a:rect b="b" l="l" r="r" t="t"/>
              <a:pathLst>
                <a:path extrusionOk="0" h="29170" w="10288">
                  <a:moveTo>
                    <a:pt x="8405" y="17622"/>
                  </a:moveTo>
                  <a:lnTo>
                    <a:pt x="8405" y="17622"/>
                  </a:lnTo>
                  <a:cubicBezTo>
                    <a:pt x="8438" y="17705"/>
                    <a:pt x="8480" y="17832"/>
                    <a:pt x="8491" y="17832"/>
                  </a:cubicBezTo>
                  <a:cubicBezTo>
                    <a:pt x="8498" y="17832"/>
                    <a:pt x="8492" y="17783"/>
                    <a:pt x="8465" y="17643"/>
                  </a:cubicBezTo>
                  <a:cubicBezTo>
                    <a:pt x="8444" y="17636"/>
                    <a:pt x="8424" y="17629"/>
                    <a:pt x="8405" y="17622"/>
                  </a:cubicBezTo>
                  <a:close/>
                  <a:moveTo>
                    <a:pt x="5383" y="1"/>
                  </a:moveTo>
                  <a:cubicBezTo>
                    <a:pt x="4960" y="182"/>
                    <a:pt x="4911" y="394"/>
                    <a:pt x="4766" y="618"/>
                  </a:cubicBezTo>
                  <a:cubicBezTo>
                    <a:pt x="4475" y="1084"/>
                    <a:pt x="4439" y="1036"/>
                    <a:pt x="4294" y="1980"/>
                  </a:cubicBezTo>
                  <a:cubicBezTo>
                    <a:pt x="4003" y="2374"/>
                    <a:pt x="3961" y="2907"/>
                    <a:pt x="3912" y="3367"/>
                  </a:cubicBezTo>
                  <a:cubicBezTo>
                    <a:pt x="4402" y="3434"/>
                    <a:pt x="3567" y="4118"/>
                    <a:pt x="3591" y="4765"/>
                  </a:cubicBezTo>
                  <a:cubicBezTo>
                    <a:pt x="3125" y="4784"/>
                    <a:pt x="3385" y="5310"/>
                    <a:pt x="3325" y="6176"/>
                  </a:cubicBezTo>
                  <a:cubicBezTo>
                    <a:pt x="2538" y="6352"/>
                    <a:pt x="3555" y="7175"/>
                    <a:pt x="3095" y="7593"/>
                  </a:cubicBezTo>
                  <a:cubicBezTo>
                    <a:pt x="3904" y="8061"/>
                    <a:pt x="3258" y="9004"/>
                    <a:pt x="2881" y="9004"/>
                  </a:cubicBezTo>
                  <a:cubicBezTo>
                    <a:pt x="2878" y="9004"/>
                    <a:pt x="2874" y="9004"/>
                    <a:pt x="2871" y="9004"/>
                  </a:cubicBezTo>
                  <a:cubicBezTo>
                    <a:pt x="2229" y="9379"/>
                    <a:pt x="2429" y="10535"/>
                    <a:pt x="2622" y="10687"/>
                  </a:cubicBezTo>
                  <a:cubicBezTo>
                    <a:pt x="2314" y="11425"/>
                    <a:pt x="3161" y="11988"/>
                    <a:pt x="2374" y="12364"/>
                  </a:cubicBezTo>
                  <a:cubicBezTo>
                    <a:pt x="1975" y="12957"/>
                    <a:pt x="2356" y="13902"/>
                    <a:pt x="2126" y="14047"/>
                  </a:cubicBezTo>
                  <a:cubicBezTo>
                    <a:pt x="1690" y="14864"/>
                    <a:pt x="1841" y="14555"/>
                    <a:pt x="1872" y="15724"/>
                  </a:cubicBezTo>
                  <a:cubicBezTo>
                    <a:pt x="2277" y="16329"/>
                    <a:pt x="1775" y="16559"/>
                    <a:pt x="1624" y="17407"/>
                  </a:cubicBezTo>
                  <a:cubicBezTo>
                    <a:pt x="1" y="18146"/>
                    <a:pt x="1260" y="17867"/>
                    <a:pt x="1400" y="18993"/>
                  </a:cubicBezTo>
                  <a:cubicBezTo>
                    <a:pt x="1079" y="19944"/>
                    <a:pt x="1151" y="20174"/>
                    <a:pt x="1248" y="20592"/>
                  </a:cubicBezTo>
                  <a:cubicBezTo>
                    <a:pt x="332" y="21280"/>
                    <a:pt x="536" y="22208"/>
                    <a:pt x="1090" y="22208"/>
                  </a:cubicBezTo>
                  <a:cubicBezTo>
                    <a:pt x="1140" y="22208"/>
                    <a:pt x="1193" y="22200"/>
                    <a:pt x="1248" y="22184"/>
                  </a:cubicBezTo>
                  <a:lnTo>
                    <a:pt x="1248" y="22184"/>
                  </a:lnTo>
                  <a:cubicBezTo>
                    <a:pt x="1200" y="22947"/>
                    <a:pt x="727" y="23292"/>
                    <a:pt x="1472" y="23758"/>
                  </a:cubicBezTo>
                  <a:cubicBezTo>
                    <a:pt x="1248" y="24255"/>
                    <a:pt x="2241" y="24933"/>
                    <a:pt x="1926" y="25369"/>
                  </a:cubicBezTo>
                  <a:cubicBezTo>
                    <a:pt x="2187" y="26041"/>
                    <a:pt x="2344" y="26440"/>
                    <a:pt x="2629" y="26937"/>
                  </a:cubicBezTo>
                  <a:cubicBezTo>
                    <a:pt x="3129" y="27798"/>
                    <a:pt x="3834" y="29170"/>
                    <a:pt x="4721" y="29170"/>
                  </a:cubicBezTo>
                  <a:cubicBezTo>
                    <a:pt x="4843" y="29170"/>
                    <a:pt x="4969" y="29143"/>
                    <a:pt x="5099" y="29086"/>
                  </a:cubicBezTo>
                  <a:cubicBezTo>
                    <a:pt x="6528" y="28450"/>
                    <a:pt x="7829" y="27367"/>
                    <a:pt x="8635" y="26089"/>
                  </a:cubicBezTo>
                  <a:cubicBezTo>
                    <a:pt x="8895" y="25665"/>
                    <a:pt x="9101" y="25217"/>
                    <a:pt x="9246" y="24757"/>
                  </a:cubicBezTo>
                  <a:cubicBezTo>
                    <a:pt x="9670" y="23958"/>
                    <a:pt x="10287" y="23352"/>
                    <a:pt x="9440" y="23346"/>
                  </a:cubicBezTo>
                  <a:cubicBezTo>
                    <a:pt x="9712" y="23159"/>
                    <a:pt x="9246" y="23165"/>
                    <a:pt x="9288" y="22099"/>
                  </a:cubicBezTo>
                  <a:lnTo>
                    <a:pt x="9288" y="22099"/>
                  </a:lnTo>
                  <a:cubicBezTo>
                    <a:pt x="9360" y="22135"/>
                    <a:pt x="9394" y="22151"/>
                    <a:pt x="9399" y="22151"/>
                  </a:cubicBezTo>
                  <a:cubicBezTo>
                    <a:pt x="9438" y="22151"/>
                    <a:pt x="7998" y="21295"/>
                    <a:pt x="9004" y="20864"/>
                  </a:cubicBezTo>
                  <a:cubicBezTo>
                    <a:pt x="9282" y="20598"/>
                    <a:pt x="9058" y="20168"/>
                    <a:pt x="8713" y="19629"/>
                  </a:cubicBezTo>
                  <a:lnTo>
                    <a:pt x="8713" y="19629"/>
                  </a:lnTo>
                  <a:cubicBezTo>
                    <a:pt x="8771" y="19661"/>
                    <a:pt x="8807" y="19675"/>
                    <a:pt x="8825" y="19675"/>
                  </a:cubicBezTo>
                  <a:cubicBezTo>
                    <a:pt x="8975" y="19675"/>
                    <a:pt x="7963" y="18723"/>
                    <a:pt x="8562" y="18642"/>
                  </a:cubicBezTo>
                  <a:cubicBezTo>
                    <a:pt x="8429" y="18008"/>
                    <a:pt x="8376" y="17716"/>
                    <a:pt x="8365" y="17606"/>
                  </a:cubicBezTo>
                  <a:lnTo>
                    <a:pt x="8365" y="17606"/>
                  </a:lnTo>
                  <a:cubicBezTo>
                    <a:pt x="8378" y="17612"/>
                    <a:pt x="8392" y="17617"/>
                    <a:pt x="8405" y="17622"/>
                  </a:cubicBezTo>
                  <a:lnTo>
                    <a:pt x="8405" y="17622"/>
                  </a:lnTo>
                  <a:cubicBezTo>
                    <a:pt x="8389" y="17581"/>
                    <a:pt x="8375" y="17551"/>
                    <a:pt x="8368" y="17551"/>
                  </a:cubicBezTo>
                  <a:cubicBezTo>
                    <a:pt x="8363" y="17551"/>
                    <a:pt x="8361" y="17567"/>
                    <a:pt x="8365" y="17606"/>
                  </a:cubicBezTo>
                  <a:lnTo>
                    <a:pt x="8365" y="17606"/>
                  </a:lnTo>
                  <a:cubicBezTo>
                    <a:pt x="7740" y="17357"/>
                    <a:pt x="7942" y="17031"/>
                    <a:pt x="8392" y="16644"/>
                  </a:cubicBezTo>
                  <a:cubicBezTo>
                    <a:pt x="8538" y="16293"/>
                    <a:pt x="8895" y="15542"/>
                    <a:pt x="8271" y="15161"/>
                  </a:cubicBezTo>
                  <a:cubicBezTo>
                    <a:pt x="7924" y="14719"/>
                    <a:pt x="8098" y="13681"/>
                    <a:pt x="8119" y="13681"/>
                  </a:cubicBezTo>
                  <a:cubicBezTo>
                    <a:pt x="8119" y="13681"/>
                    <a:pt x="8120" y="13682"/>
                    <a:pt x="8120" y="13684"/>
                  </a:cubicBezTo>
                  <a:cubicBezTo>
                    <a:pt x="8453" y="12769"/>
                    <a:pt x="8417" y="13411"/>
                    <a:pt x="7944" y="12206"/>
                  </a:cubicBezTo>
                  <a:cubicBezTo>
                    <a:pt x="7527" y="11540"/>
                    <a:pt x="8411" y="11062"/>
                    <a:pt x="7751" y="10729"/>
                  </a:cubicBezTo>
                  <a:cubicBezTo>
                    <a:pt x="7363" y="10239"/>
                    <a:pt x="7091" y="10027"/>
                    <a:pt x="7599" y="9772"/>
                  </a:cubicBezTo>
                  <a:lnTo>
                    <a:pt x="7599" y="9772"/>
                  </a:lnTo>
                  <a:cubicBezTo>
                    <a:pt x="7648" y="9787"/>
                    <a:pt x="7691" y="9794"/>
                    <a:pt x="7728" y="9794"/>
                  </a:cubicBezTo>
                  <a:cubicBezTo>
                    <a:pt x="8181" y="9794"/>
                    <a:pt x="7750" y="8760"/>
                    <a:pt x="7499" y="8760"/>
                  </a:cubicBezTo>
                  <a:cubicBezTo>
                    <a:pt x="7469" y="8760"/>
                    <a:pt x="7441" y="8776"/>
                    <a:pt x="7418" y="8810"/>
                  </a:cubicBezTo>
                  <a:cubicBezTo>
                    <a:pt x="7013" y="8052"/>
                    <a:pt x="6740" y="7686"/>
                    <a:pt x="6847" y="7686"/>
                  </a:cubicBezTo>
                  <a:cubicBezTo>
                    <a:pt x="6890" y="7686"/>
                    <a:pt x="6996" y="7746"/>
                    <a:pt x="7181" y="7865"/>
                  </a:cubicBezTo>
                  <a:cubicBezTo>
                    <a:pt x="7569" y="6751"/>
                    <a:pt x="6739" y="7454"/>
                    <a:pt x="6909" y="6957"/>
                  </a:cubicBezTo>
                  <a:cubicBezTo>
                    <a:pt x="7248" y="6249"/>
                    <a:pt x="7266" y="6812"/>
                    <a:pt x="6679" y="6037"/>
                  </a:cubicBezTo>
                  <a:cubicBezTo>
                    <a:pt x="6691" y="5540"/>
                    <a:pt x="6425" y="5201"/>
                    <a:pt x="6576" y="4608"/>
                  </a:cubicBezTo>
                  <a:cubicBezTo>
                    <a:pt x="6939" y="4221"/>
                    <a:pt x="6709" y="3918"/>
                    <a:pt x="6594" y="3161"/>
                  </a:cubicBezTo>
                  <a:cubicBezTo>
                    <a:pt x="6812" y="2550"/>
                    <a:pt x="6431" y="2313"/>
                    <a:pt x="6491" y="1756"/>
                  </a:cubicBezTo>
                  <a:cubicBezTo>
                    <a:pt x="6443" y="1526"/>
                    <a:pt x="6388" y="1302"/>
                    <a:pt x="6310" y="1084"/>
                  </a:cubicBezTo>
                  <a:cubicBezTo>
                    <a:pt x="6237" y="860"/>
                    <a:pt x="6134" y="642"/>
                    <a:pt x="6007" y="437"/>
                  </a:cubicBezTo>
                  <a:cubicBezTo>
                    <a:pt x="5971" y="98"/>
                    <a:pt x="5589" y="43"/>
                    <a:pt x="5383" y="1"/>
                  </a:cubicBezTo>
                  <a:close/>
                </a:path>
              </a:pathLst>
            </a:custGeom>
            <a:solidFill>
              <a:srgbClr val="7781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9"/>
            <p:cNvSpPr/>
            <p:nvPr/>
          </p:nvSpPr>
          <p:spPr>
            <a:xfrm>
              <a:off x="216901" y="396380"/>
              <a:ext cx="1162551" cy="4048442"/>
            </a:xfrm>
            <a:custGeom>
              <a:rect b="b" l="l" r="r" t="t"/>
              <a:pathLst>
                <a:path extrusionOk="0" h="28064" w="8059">
                  <a:moveTo>
                    <a:pt x="4366" y="1"/>
                  </a:moveTo>
                  <a:cubicBezTo>
                    <a:pt x="4293" y="55"/>
                    <a:pt x="4263" y="110"/>
                    <a:pt x="4202" y="213"/>
                  </a:cubicBezTo>
                  <a:cubicBezTo>
                    <a:pt x="4178" y="249"/>
                    <a:pt x="4148" y="298"/>
                    <a:pt x="4124" y="334"/>
                  </a:cubicBezTo>
                  <a:cubicBezTo>
                    <a:pt x="4087" y="395"/>
                    <a:pt x="4051" y="449"/>
                    <a:pt x="4021" y="503"/>
                  </a:cubicBezTo>
                  <a:cubicBezTo>
                    <a:pt x="3863" y="758"/>
                    <a:pt x="3839" y="788"/>
                    <a:pt x="3730" y="1502"/>
                  </a:cubicBezTo>
                  <a:lnTo>
                    <a:pt x="3712" y="1630"/>
                  </a:lnTo>
                  <a:lnTo>
                    <a:pt x="3627" y="1733"/>
                  </a:lnTo>
                  <a:cubicBezTo>
                    <a:pt x="3476" y="1938"/>
                    <a:pt x="3415" y="2241"/>
                    <a:pt x="3379" y="2550"/>
                  </a:cubicBezTo>
                  <a:cubicBezTo>
                    <a:pt x="3397" y="2580"/>
                    <a:pt x="3415" y="2610"/>
                    <a:pt x="3427" y="2641"/>
                  </a:cubicBezTo>
                  <a:cubicBezTo>
                    <a:pt x="3597" y="2986"/>
                    <a:pt x="3415" y="3319"/>
                    <a:pt x="3258" y="3603"/>
                  </a:cubicBezTo>
                  <a:cubicBezTo>
                    <a:pt x="3149" y="3785"/>
                    <a:pt x="3016" y="4027"/>
                    <a:pt x="3022" y="4179"/>
                  </a:cubicBezTo>
                  <a:lnTo>
                    <a:pt x="3034" y="4699"/>
                  </a:lnTo>
                  <a:lnTo>
                    <a:pt x="2731" y="4717"/>
                  </a:lnTo>
                  <a:cubicBezTo>
                    <a:pt x="2731" y="4754"/>
                    <a:pt x="2743" y="4802"/>
                    <a:pt x="2743" y="4838"/>
                  </a:cubicBezTo>
                  <a:cubicBezTo>
                    <a:pt x="2755" y="5056"/>
                    <a:pt x="2773" y="5323"/>
                    <a:pt x="2749" y="5638"/>
                  </a:cubicBezTo>
                  <a:lnTo>
                    <a:pt x="2719" y="6031"/>
                  </a:lnTo>
                  <a:lnTo>
                    <a:pt x="2489" y="6086"/>
                  </a:lnTo>
                  <a:cubicBezTo>
                    <a:pt x="2489" y="6104"/>
                    <a:pt x="2501" y="6110"/>
                    <a:pt x="2501" y="6116"/>
                  </a:cubicBezTo>
                  <a:cubicBezTo>
                    <a:pt x="2561" y="6291"/>
                    <a:pt x="2658" y="6588"/>
                    <a:pt x="2622" y="6879"/>
                  </a:cubicBezTo>
                  <a:cubicBezTo>
                    <a:pt x="2876" y="7181"/>
                    <a:pt x="2961" y="7575"/>
                    <a:pt x="2852" y="7981"/>
                  </a:cubicBezTo>
                  <a:cubicBezTo>
                    <a:pt x="2743" y="8404"/>
                    <a:pt x="2398" y="8840"/>
                    <a:pt x="1974" y="8949"/>
                  </a:cubicBezTo>
                  <a:cubicBezTo>
                    <a:pt x="1811" y="9131"/>
                    <a:pt x="1841" y="9585"/>
                    <a:pt x="1902" y="9755"/>
                  </a:cubicBezTo>
                  <a:lnTo>
                    <a:pt x="2156" y="9960"/>
                  </a:lnTo>
                  <a:lnTo>
                    <a:pt x="1998" y="10330"/>
                  </a:lnTo>
                  <a:cubicBezTo>
                    <a:pt x="1938" y="10475"/>
                    <a:pt x="1968" y="10614"/>
                    <a:pt x="2035" y="10844"/>
                  </a:cubicBezTo>
                  <a:cubicBezTo>
                    <a:pt x="2119" y="11135"/>
                    <a:pt x="2301" y="11777"/>
                    <a:pt x="1641" y="12195"/>
                  </a:cubicBezTo>
                  <a:cubicBezTo>
                    <a:pt x="1569" y="12388"/>
                    <a:pt x="1581" y="12679"/>
                    <a:pt x="1599" y="12921"/>
                  </a:cubicBezTo>
                  <a:cubicBezTo>
                    <a:pt x="1623" y="13218"/>
                    <a:pt x="1641" y="13569"/>
                    <a:pt x="1423" y="13811"/>
                  </a:cubicBezTo>
                  <a:cubicBezTo>
                    <a:pt x="1320" y="14011"/>
                    <a:pt x="1242" y="14144"/>
                    <a:pt x="1229" y="14205"/>
                  </a:cubicBezTo>
                  <a:cubicBezTo>
                    <a:pt x="1217" y="14235"/>
                    <a:pt x="1217" y="14314"/>
                    <a:pt x="1236" y="14459"/>
                  </a:cubicBezTo>
                  <a:cubicBezTo>
                    <a:pt x="1242" y="14592"/>
                    <a:pt x="1260" y="14768"/>
                    <a:pt x="1266" y="15010"/>
                  </a:cubicBezTo>
                  <a:cubicBezTo>
                    <a:pt x="1569" y="15561"/>
                    <a:pt x="1369" y="15985"/>
                    <a:pt x="1217" y="16324"/>
                  </a:cubicBezTo>
                  <a:cubicBezTo>
                    <a:pt x="1139" y="16505"/>
                    <a:pt x="1054" y="16687"/>
                    <a:pt x="1005" y="16941"/>
                  </a:cubicBezTo>
                  <a:lnTo>
                    <a:pt x="957" y="17214"/>
                  </a:lnTo>
                  <a:lnTo>
                    <a:pt x="703" y="17323"/>
                  </a:lnTo>
                  <a:cubicBezTo>
                    <a:pt x="582" y="17383"/>
                    <a:pt x="485" y="17432"/>
                    <a:pt x="412" y="17468"/>
                  </a:cubicBezTo>
                  <a:cubicBezTo>
                    <a:pt x="570" y="17668"/>
                    <a:pt x="733" y="17952"/>
                    <a:pt x="788" y="18370"/>
                  </a:cubicBezTo>
                  <a:lnTo>
                    <a:pt x="806" y="18491"/>
                  </a:lnTo>
                  <a:lnTo>
                    <a:pt x="763" y="18606"/>
                  </a:lnTo>
                  <a:cubicBezTo>
                    <a:pt x="503" y="19381"/>
                    <a:pt x="539" y="19532"/>
                    <a:pt x="624" y="19878"/>
                  </a:cubicBezTo>
                  <a:lnTo>
                    <a:pt x="715" y="20241"/>
                  </a:lnTo>
                  <a:lnTo>
                    <a:pt x="430" y="20453"/>
                  </a:lnTo>
                  <a:cubicBezTo>
                    <a:pt x="79" y="20713"/>
                    <a:pt x="0" y="20979"/>
                    <a:pt x="7" y="21094"/>
                  </a:cubicBezTo>
                  <a:lnTo>
                    <a:pt x="685" y="20889"/>
                  </a:lnTo>
                  <a:lnTo>
                    <a:pt x="636" y="21645"/>
                  </a:lnTo>
                  <a:cubicBezTo>
                    <a:pt x="612" y="21930"/>
                    <a:pt x="551" y="22160"/>
                    <a:pt x="503" y="22348"/>
                  </a:cubicBezTo>
                  <a:cubicBezTo>
                    <a:pt x="479" y="22433"/>
                    <a:pt x="442" y="22554"/>
                    <a:pt x="442" y="22596"/>
                  </a:cubicBezTo>
                  <a:cubicBezTo>
                    <a:pt x="455" y="22614"/>
                    <a:pt x="491" y="22663"/>
                    <a:pt x="606" y="22729"/>
                  </a:cubicBezTo>
                  <a:lnTo>
                    <a:pt x="999" y="22971"/>
                  </a:lnTo>
                  <a:lnTo>
                    <a:pt x="830" y="23347"/>
                  </a:lnTo>
                  <a:cubicBezTo>
                    <a:pt x="854" y="23431"/>
                    <a:pt x="957" y="23589"/>
                    <a:pt x="1024" y="23698"/>
                  </a:cubicBezTo>
                  <a:cubicBezTo>
                    <a:pt x="1199" y="23964"/>
                    <a:pt x="1454" y="24370"/>
                    <a:pt x="1357" y="24788"/>
                  </a:cubicBezTo>
                  <a:cubicBezTo>
                    <a:pt x="1569" y="25339"/>
                    <a:pt x="1714" y="25672"/>
                    <a:pt x="1944" y="26083"/>
                  </a:cubicBezTo>
                  <a:cubicBezTo>
                    <a:pt x="1992" y="26150"/>
                    <a:pt x="2029" y="26223"/>
                    <a:pt x="2077" y="26301"/>
                  </a:cubicBezTo>
                  <a:cubicBezTo>
                    <a:pt x="2422" y="26913"/>
                    <a:pt x="3076" y="28051"/>
                    <a:pt x="3585" y="28051"/>
                  </a:cubicBezTo>
                  <a:cubicBezTo>
                    <a:pt x="3611" y="28051"/>
                    <a:pt x="3639" y="28046"/>
                    <a:pt x="3678" y="28046"/>
                  </a:cubicBezTo>
                  <a:cubicBezTo>
                    <a:pt x="3711" y="28046"/>
                    <a:pt x="3750" y="28049"/>
                    <a:pt x="3803" y="28063"/>
                  </a:cubicBezTo>
                  <a:cubicBezTo>
                    <a:pt x="5165" y="27458"/>
                    <a:pt x="6364" y="26434"/>
                    <a:pt x="7090" y="25272"/>
                  </a:cubicBezTo>
                  <a:cubicBezTo>
                    <a:pt x="7344" y="24866"/>
                    <a:pt x="7532" y="24467"/>
                    <a:pt x="7653" y="24061"/>
                  </a:cubicBezTo>
                  <a:lnTo>
                    <a:pt x="7665" y="24007"/>
                  </a:lnTo>
                  <a:lnTo>
                    <a:pt x="7690" y="23958"/>
                  </a:lnTo>
                  <a:cubicBezTo>
                    <a:pt x="7786" y="23764"/>
                    <a:pt x="7901" y="23589"/>
                    <a:pt x="7998" y="23431"/>
                  </a:cubicBezTo>
                  <a:cubicBezTo>
                    <a:pt x="8016" y="23395"/>
                    <a:pt x="8041" y="23365"/>
                    <a:pt x="8059" y="23323"/>
                  </a:cubicBezTo>
                  <a:lnTo>
                    <a:pt x="6666" y="23310"/>
                  </a:lnTo>
                  <a:lnTo>
                    <a:pt x="7805" y="22529"/>
                  </a:lnTo>
                  <a:cubicBezTo>
                    <a:pt x="7744" y="22354"/>
                    <a:pt x="7683" y="22112"/>
                    <a:pt x="7677" y="21773"/>
                  </a:cubicBezTo>
                  <a:cubicBezTo>
                    <a:pt x="7363" y="21518"/>
                    <a:pt x="6987" y="21107"/>
                    <a:pt x="7042" y="20616"/>
                  </a:cubicBezTo>
                  <a:cubicBezTo>
                    <a:pt x="7060" y="20410"/>
                    <a:pt x="7169" y="20144"/>
                    <a:pt x="7502" y="19932"/>
                  </a:cubicBezTo>
                  <a:cubicBezTo>
                    <a:pt x="7453" y="19823"/>
                    <a:pt x="7357" y="19629"/>
                    <a:pt x="7181" y="19357"/>
                  </a:cubicBezTo>
                  <a:lnTo>
                    <a:pt x="6103" y="17643"/>
                  </a:lnTo>
                  <a:lnTo>
                    <a:pt x="6800" y="18019"/>
                  </a:lnTo>
                  <a:cubicBezTo>
                    <a:pt x="6806" y="18007"/>
                    <a:pt x="6806" y="17995"/>
                    <a:pt x="6812" y="17983"/>
                  </a:cubicBezTo>
                  <a:cubicBezTo>
                    <a:pt x="6836" y="17934"/>
                    <a:pt x="6860" y="17892"/>
                    <a:pt x="6890" y="17843"/>
                  </a:cubicBezTo>
                  <a:cubicBezTo>
                    <a:pt x="6842" y="17650"/>
                    <a:pt x="6818" y="17504"/>
                    <a:pt x="6800" y="17401"/>
                  </a:cubicBezTo>
                  <a:cubicBezTo>
                    <a:pt x="6545" y="17238"/>
                    <a:pt x="6394" y="17038"/>
                    <a:pt x="6358" y="16796"/>
                  </a:cubicBezTo>
                  <a:cubicBezTo>
                    <a:pt x="6285" y="16330"/>
                    <a:pt x="6624" y="15979"/>
                    <a:pt x="6860" y="15767"/>
                  </a:cubicBezTo>
                  <a:cubicBezTo>
                    <a:pt x="7078" y="15222"/>
                    <a:pt x="7018" y="15119"/>
                    <a:pt x="6902" y="15052"/>
                  </a:cubicBezTo>
                  <a:lnTo>
                    <a:pt x="6818" y="14998"/>
                  </a:lnTo>
                  <a:lnTo>
                    <a:pt x="6757" y="14925"/>
                  </a:lnTo>
                  <a:cubicBezTo>
                    <a:pt x="6273" y="14283"/>
                    <a:pt x="6467" y="13072"/>
                    <a:pt x="6557" y="12891"/>
                  </a:cubicBezTo>
                  <a:cubicBezTo>
                    <a:pt x="6618" y="12739"/>
                    <a:pt x="6660" y="12630"/>
                    <a:pt x="6691" y="12558"/>
                  </a:cubicBezTo>
                  <a:cubicBezTo>
                    <a:pt x="6624" y="12431"/>
                    <a:pt x="6515" y="12225"/>
                    <a:pt x="6382" y="11886"/>
                  </a:cubicBezTo>
                  <a:cubicBezTo>
                    <a:pt x="6079" y="11371"/>
                    <a:pt x="6243" y="10899"/>
                    <a:pt x="6333" y="10645"/>
                  </a:cubicBezTo>
                  <a:cubicBezTo>
                    <a:pt x="6333" y="10632"/>
                    <a:pt x="6345" y="10620"/>
                    <a:pt x="6345" y="10614"/>
                  </a:cubicBezTo>
                  <a:lnTo>
                    <a:pt x="6303" y="10596"/>
                  </a:lnTo>
                  <a:lnTo>
                    <a:pt x="6230" y="10505"/>
                  </a:lnTo>
                  <a:cubicBezTo>
                    <a:pt x="6176" y="10445"/>
                    <a:pt x="6140" y="10390"/>
                    <a:pt x="6091" y="10342"/>
                  </a:cubicBezTo>
                  <a:cubicBezTo>
                    <a:pt x="5861" y="10051"/>
                    <a:pt x="5619" y="9749"/>
                    <a:pt x="5698" y="9361"/>
                  </a:cubicBezTo>
                  <a:cubicBezTo>
                    <a:pt x="5752" y="9131"/>
                    <a:pt x="5903" y="8968"/>
                    <a:pt x="6043" y="8871"/>
                  </a:cubicBezTo>
                  <a:lnTo>
                    <a:pt x="5843" y="8501"/>
                  </a:lnTo>
                  <a:cubicBezTo>
                    <a:pt x="5698" y="8229"/>
                    <a:pt x="5571" y="8011"/>
                    <a:pt x="5474" y="7835"/>
                  </a:cubicBezTo>
                  <a:cubicBezTo>
                    <a:pt x="5231" y="7412"/>
                    <a:pt x="5092" y="7175"/>
                    <a:pt x="5268" y="6873"/>
                  </a:cubicBezTo>
                  <a:cubicBezTo>
                    <a:pt x="5286" y="6842"/>
                    <a:pt x="5298" y="6818"/>
                    <a:pt x="5322" y="6800"/>
                  </a:cubicBezTo>
                  <a:cubicBezTo>
                    <a:pt x="5238" y="6637"/>
                    <a:pt x="5231" y="6443"/>
                    <a:pt x="5304" y="6231"/>
                  </a:cubicBezTo>
                  <a:lnTo>
                    <a:pt x="5316" y="6201"/>
                  </a:lnTo>
                  <a:lnTo>
                    <a:pt x="5328" y="6170"/>
                  </a:lnTo>
                  <a:cubicBezTo>
                    <a:pt x="5353" y="6140"/>
                    <a:pt x="5365" y="6104"/>
                    <a:pt x="5383" y="6074"/>
                  </a:cubicBezTo>
                  <a:cubicBezTo>
                    <a:pt x="5322" y="5995"/>
                    <a:pt x="5244" y="5910"/>
                    <a:pt x="5165" y="5801"/>
                  </a:cubicBezTo>
                  <a:lnTo>
                    <a:pt x="5050" y="5656"/>
                  </a:lnTo>
                  <a:lnTo>
                    <a:pt x="5056" y="5474"/>
                  </a:lnTo>
                  <a:cubicBezTo>
                    <a:pt x="5056" y="5347"/>
                    <a:pt x="5032" y="5208"/>
                    <a:pt x="4995" y="5056"/>
                  </a:cubicBezTo>
                  <a:cubicBezTo>
                    <a:pt x="4935" y="4760"/>
                    <a:pt x="4850" y="4396"/>
                    <a:pt x="4971" y="3924"/>
                  </a:cubicBezTo>
                  <a:lnTo>
                    <a:pt x="5001" y="3791"/>
                  </a:lnTo>
                  <a:lnTo>
                    <a:pt x="5092" y="3694"/>
                  </a:lnTo>
                  <a:cubicBezTo>
                    <a:pt x="5171" y="3609"/>
                    <a:pt x="5171" y="3603"/>
                    <a:pt x="5086" y="3228"/>
                  </a:cubicBezTo>
                  <a:cubicBezTo>
                    <a:pt x="5056" y="3077"/>
                    <a:pt x="5014" y="2895"/>
                    <a:pt x="4983" y="2683"/>
                  </a:cubicBezTo>
                  <a:lnTo>
                    <a:pt x="4959" y="2550"/>
                  </a:lnTo>
                  <a:lnTo>
                    <a:pt x="5001" y="2429"/>
                  </a:lnTo>
                  <a:cubicBezTo>
                    <a:pt x="5074" y="2241"/>
                    <a:pt x="5044" y="2150"/>
                    <a:pt x="4983" y="1944"/>
                  </a:cubicBezTo>
                  <a:cubicBezTo>
                    <a:pt x="4929" y="1763"/>
                    <a:pt x="4850" y="1533"/>
                    <a:pt x="4868" y="1218"/>
                  </a:cubicBezTo>
                  <a:cubicBezTo>
                    <a:pt x="4832" y="1036"/>
                    <a:pt x="4783" y="867"/>
                    <a:pt x="4723" y="697"/>
                  </a:cubicBezTo>
                  <a:cubicBezTo>
                    <a:pt x="4656" y="503"/>
                    <a:pt x="4572" y="328"/>
                    <a:pt x="4469" y="152"/>
                  </a:cubicBezTo>
                  <a:lnTo>
                    <a:pt x="4408" y="55"/>
                  </a:lnTo>
                  <a:lnTo>
                    <a:pt x="4396" y="7"/>
                  </a:lnTo>
                  <a:cubicBezTo>
                    <a:pt x="4390" y="7"/>
                    <a:pt x="4378" y="1"/>
                    <a:pt x="4366" y="1"/>
                  </a:cubicBezTo>
                  <a:close/>
                </a:path>
              </a:pathLst>
            </a:custGeom>
            <a:solidFill>
              <a:srgbClr val="828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19"/>
          <p:cNvGrpSpPr/>
          <p:nvPr/>
        </p:nvGrpSpPr>
        <p:grpSpPr>
          <a:xfrm flipH="1">
            <a:off x="8220349" y="1555302"/>
            <a:ext cx="1170951" cy="3659288"/>
            <a:chOff x="-28822" y="621287"/>
            <a:chExt cx="1484095" cy="4637881"/>
          </a:xfrm>
        </p:grpSpPr>
        <p:grpSp>
          <p:nvGrpSpPr>
            <p:cNvPr id="436" name="Google Shape;436;p19"/>
            <p:cNvGrpSpPr/>
            <p:nvPr/>
          </p:nvGrpSpPr>
          <p:grpSpPr>
            <a:xfrm>
              <a:off x="-28822" y="621287"/>
              <a:ext cx="1484095" cy="4637881"/>
              <a:chOff x="96303" y="343149"/>
              <a:chExt cx="1484095" cy="4637881"/>
            </a:xfrm>
          </p:grpSpPr>
          <p:sp>
            <p:nvSpPr>
              <p:cNvPr id="437" name="Google Shape;437;p19"/>
              <p:cNvSpPr/>
              <p:nvPr/>
            </p:nvSpPr>
            <p:spPr>
              <a:xfrm>
                <a:off x="757575" y="4186027"/>
                <a:ext cx="184358" cy="795003"/>
              </a:xfrm>
              <a:custGeom>
                <a:rect b="b" l="l" r="r" t="t"/>
                <a:pathLst>
                  <a:path extrusionOk="0" h="5511" w="1278">
                    <a:moveTo>
                      <a:pt x="1054" y="1"/>
                    </a:moveTo>
                    <a:cubicBezTo>
                      <a:pt x="987" y="1"/>
                      <a:pt x="908" y="7"/>
                      <a:pt x="842" y="7"/>
                    </a:cubicBezTo>
                    <a:cubicBezTo>
                      <a:pt x="636" y="13"/>
                      <a:pt x="424" y="31"/>
                      <a:pt x="218" y="31"/>
                    </a:cubicBezTo>
                    <a:cubicBezTo>
                      <a:pt x="200" y="1406"/>
                      <a:pt x="127" y="2780"/>
                      <a:pt x="67" y="4148"/>
                    </a:cubicBezTo>
                    <a:lnTo>
                      <a:pt x="0" y="5510"/>
                    </a:lnTo>
                    <a:lnTo>
                      <a:pt x="36" y="5510"/>
                    </a:lnTo>
                    <a:cubicBezTo>
                      <a:pt x="454" y="5504"/>
                      <a:pt x="866" y="5492"/>
                      <a:pt x="1278" y="5486"/>
                    </a:cubicBezTo>
                    <a:lnTo>
                      <a:pt x="1169" y="4354"/>
                    </a:lnTo>
                    <a:cubicBezTo>
                      <a:pt x="1120" y="3961"/>
                      <a:pt x="1078" y="3543"/>
                      <a:pt x="1108" y="3131"/>
                    </a:cubicBezTo>
                    <a:cubicBezTo>
                      <a:pt x="1120" y="2937"/>
                      <a:pt x="1144" y="2750"/>
                      <a:pt x="1126" y="2550"/>
                    </a:cubicBezTo>
                    <a:cubicBezTo>
                      <a:pt x="1114" y="2356"/>
                      <a:pt x="1048" y="2156"/>
                      <a:pt x="1017" y="1963"/>
                    </a:cubicBezTo>
                    <a:cubicBezTo>
                      <a:pt x="969" y="1660"/>
                      <a:pt x="1005" y="1357"/>
                      <a:pt x="1029" y="1054"/>
                    </a:cubicBezTo>
                    <a:cubicBezTo>
                      <a:pt x="1054" y="703"/>
                      <a:pt x="1054" y="346"/>
                      <a:pt x="105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
              <p:cNvSpPr/>
              <p:nvPr/>
            </p:nvSpPr>
            <p:spPr>
              <a:xfrm>
                <a:off x="96303" y="343149"/>
                <a:ext cx="1484095" cy="4207991"/>
              </a:xfrm>
              <a:custGeom>
                <a:rect b="b" l="l" r="r" t="t"/>
                <a:pathLst>
                  <a:path extrusionOk="0" h="29170" w="10288">
                    <a:moveTo>
                      <a:pt x="8405" y="17622"/>
                    </a:moveTo>
                    <a:lnTo>
                      <a:pt x="8405" y="17622"/>
                    </a:lnTo>
                    <a:cubicBezTo>
                      <a:pt x="8438" y="17705"/>
                      <a:pt x="8480" y="17832"/>
                      <a:pt x="8491" y="17832"/>
                    </a:cubicBezTo>
                    <a:cubicBezTo>
                      <a:pt x="8498" y="17832"/>
                      <a:pt x="8492" y="17783"/>
                      <a:pt x="8465" y="17643"/>
                    </a:cubicBezTo>
                    <a:cubicBezTo>
                      <a:pt x="8444" y="17636"/>
                      <a:pt x="8424" y="17629"/>
                      <a:pt x="8405" y="17622"/>
                    </a:cubicBezTo>
                    <a:close/>
                    <a:moveTo>
                      <a:pt x="5383" y="1"/>
                    </a:moveTo>
                    <a:cubicBezTo>
                      <a:pt x="4960" y="182"/>
                      <a:pt x="4911" y="394"/>
                      <a:pt x="4766" y="618"/>
                    </a:cubicBezTo>
                    <a:cubicBezTo>
                      <a:pt x="4475" y="1084"/>
                      <a:pt x="4439" y="1036"/>
                      <a:pt x="4294" y="1980"/>
                    </a:cubicBezTo>
                    <a:cubicBezTo>
                      <a:pt x="4003" y="2374"/>
                      <a:pt x="3961" y="2907"/>
                      <a:pt x="3912" y="3367"/>
                    </a:cubicBezTo>
                    <a:cubicBezTo>
                      <a:pt x="4402" y="3434"/>
                      <a:pt x="3567" y="4118"/>
                      <a:pt x="3591" y="4765"/>
                    </a:cubicBezTo>
                    <a:cubicBezTo>
                      <a:pt x="3125" y="4784"/>
                      <a:pt x="3385" y="5310"/>
                      <a:pt x="3325" y="6176"/>
                    </a:cubicBezTo>
                    <a:cubicBezTo>
                      <a:pt x="2538" y="6352"/>
                      <a:pt x="3555" y="7175"/>
                      <a:pt x="3095" y="7593"/>
                    </a:cubicBezTo>
                    <a:cubicBezTo>
                      <a:pt x="3904" y="8061"/>
                      <a:pt x="3258" y="9004"/>
                      <a:pt x="2881" y="9004"/>
                    </a:cubicBezTo>
                    <a:cubicBezTo>
                      <a:pt x="2878" y="9004"/>
                      <a:pt x="2874" y="9004"/>
                      <a:pt x="2871" y="9004"/>
                    </a:cubicBezTo>
                    <a:cubicBezTo>
                      <a:pt x="2229" y="9379"/>
                      <a:pt x="2429" y="10535"/>
                      <a:pt x="2622" y="10687"/>
                    </a:cubicBezTo>
                    <a:cubicBezTo>
                      <a:pt x="2314" y="11425"/>
                      <a:pt x="3161" y="11988"/>
                      <a:pt x="2374" y="12364"/>
                    </a:cubicBezTo>
                    <a:cubicBezTo>
                      <a:pt x="1975" y="12957"/>
                      <a:pt x="2356" y="13902"/>
                      <a:pt x="2126" y="14047"/>
                    </a:cubicBezTo>
                    <a:cubicBezTo>
                      <a:pt x="1690" y="14864"/>
                      <a:pt x="1841" y="14555"/>
                      <a:pt x="1872" y="15724"/>
                    </a:cubicBezTo>
                    <a:cubicBezTo>
                      <a:pt x="2277" y="16329"/>
                      <a:pt x="1775" y="16559"/>
                      <a:pt x="1624" y="17407"/>
                    </a:cubicBezTo>
                    <a:cubicBezTo>
                      <a:pt x="1" y="18146"/>
                      <a:pt x="1260" y="17867"/>
                      <a:pt x="1400" y="18993"/>
                    </a:cubicBezTo>
                    <a:cubicBezTo>
                      <a:pt x="1079" y="19944"/>
                      <a:pt x="1151" y="20174"/>
                      <a:pt x="1248" y="20592"/>
                    </a:cubicBezTo>
                    <a:cubicBezTo>
                      <a:pt x="332" y="21280"/>
                      <a:pt x="536" y="22208"/>
                      <a:pt x="1090" y="22208"/>
                    </a:cubicBezTo>
                    <a:cubicBezTo>
                      <a:pt x="1140" y="22208"/>
                      <a:pt x="1193" y="22200"/>
                      <a:pt x="1248" y="22184"/>
                    </a:cubicBezTo>
                    <a:lnTo>
                      <a:pt x="1248" y="22184"/>
                    </a:lnTo>
                    <a:cubicBezTo>
                      <a:pt x="1200" y="22947"/>
                      <a:pt x="727" y="23292"/>
                      <a:pt x="1472" y="23758"/>
                    </a:cubicBezTo>
                    <a:cubicBezTo>
                      <a:pt x="1248" y="24255"/>
                      <a:pt x="2241" y="24933"/>
                      <a:pt x="1926" y="25369"/>
                    </a:cubicBezTo>
                    <a:cubicBezTo>
                      <a:pt x="2187" y="26041"/>
                      <a:pt x="2344" y="26440"/>
                      <a:pt x="2629" y="26937"/>
                    </a:cubicBezTo>
                    <a:cubicBezTo>
                      <a:pt x="3129" y="27798"/>
                      <a:pt x="3834" y="29170"/>
                      <a:pt x="4721" y="29170"/>
                    </a:cubicBezTo>
                    <a:cubicBezTo>
                      <a:pt x="4843" y="29170"/>
                      <a:pt x="4969" y="29143"/>
                      <a:pt x="5099" y="29086"/>
                    </a:cubicBezTo>
                    <a:cubicBezTo>
                      <a:pt x="6528" y="28450"/>
                      <a:pt x="7829" y="27367"/>
                      <a:pt x="8635" y="26089"/>
                    </a:cubicBezTo>
                    <a:cubicBezTo>
                      <a:pt x="8895" y="25665"/>
                      <a:pt x="9101" y="25217"/>
                      <a:pt x="9246" y="24757"/>
                    </a:cubicBezTo>
                    <a:cubicBezTo>
                      <a:pt x="9670" y="23958"/>
                      <a:pt x="10287" y="23352"/>
                      <a:pt x="9440" y="23346"/>
                    </a:cubicBezTo>
                    <a:cubicBezTo>
                      <a:pt x="9712" y="23159"/>
                      <a:pt x="9246" y="23165"/>
                      <a:pt x="9288" y="22099"/>
                    </a:cubicBezTo>
                    <a:lnTo>
                      <a:pt x="9288" y="22099"/>
                    </a:lnTo>
                    <a:cubicBezTo>
                      <a:pt x="9360" y="22135"/>
                      <a:pt x="9394" y="22151"/>
                      <a:pt x="9399" y="22151"/>
                    </a:cubicBezTo>
                    <a:cubicBezTo>
                      <a:pt x="9438" y="22151"/>
                      <a:pt x="7998" y="21295"/>
                      <a:pt x="9004" y="20864"/>
                    </a:cubicBezTo>
                    <a:cubicBezTo>
                      <a:pt x="9282" y="20598"/>
                      <a:pt x="9058" y="20168"/>
                      <a:pt x="8713" y="19629"/>
                    </a:cubicBezTo>
                    <a:lnTo>
                      <a:pt x="8713" y="19629"/>
                    </a:lnTo>
                    <a:cubicBezTo>
                      <a:pt x="8771" y="19661"/>
                      <a:pt x="8807" y="19675"/>
                      <a:pt x="8825" y="19675"/>
                    </a:cubicBezTo>
                    <a:cubicBezTo>
                      <a:pt x="8975" y="19675"/>
                      <a:pt x="7963" y="18723"/>
                      <a:pt x="8562" y="18642"/>
                    </a:cubicBezTo>
                    <a:cubicBezTo>
                      <a:pt x="8429" y="18008"/>
                      <a:pt x="8376" y="17716"/>
                      <a:pt x="8365" y="17606"/>
                    </a:cubicBezTo>
                    <a:lnTo>
                      <a:pt x="8365" y="17606"/>
                    </a:lnTo>
                    <a:cubicBezTo>
                      <a:pt x="8378" y="17612"/>
                      <a:pt x="8392" y="17617"/>
                      <a:pt x="8405" y="17622"/>
                    </a:cubicBezTo>
                    <a:lnTo>
                      <a:pt x="8405" y="17622"/>
                    </a:lnTo>
                    <a:cubicBezTo>
                      <a:pt x="8389" y="17581"/>
                      <a:pt x="8375" y="17551"/>
                      <a:pt x="8368" y="17551"/>
                    </a:cubicBezTo>
                    <a:cubicBezTo>
                      <a:pt x="8363" y="17551"/>
                      <a:pt x="8361" y="17567"/>
                      <a:pt x="8365" y="17606"/>
                    </a:cubicBezTo>
                    <a:lnTo>
                      <a:pt x="8365" y="17606"/>
                    </a:lnTo>
                    <a:cubicBezTo>
                      <a:pt x="7740" y="17357"/>
                      <a:pt x="7942" y="17031"/>
                      <a:pt x="8392" y="16644"/>
                    </a:cubicBezTo>
                    <a:cubicBezTo>
                      <a:pt x="8538" y="16293"/>
                      <a:pt x="8895" y="15542"/>
                      <a:pt x="8271" y="15161"/>
                    </a:cubicBezTo>
                    <a:cubicBezTo>
                      <a:pt x="7924" y="14719"/>
                      <a:pt x="8098" y="13681"/>
                      <a:pt x="8119" y="13681"/>
                    </a:cubicBezTo>
                    <a:cubicBezTo>
                      <a:pt x="8119" y="13681"/>
                      <a:pt x="8120" y="13682"/>
                      <a:pt x="8120" y="13684"/>
                    </a:cubicBezTo>
                    <a:cubicBezTo>
                      <a:pt x="8453" y="12769"/>
                      <a:pt x="8417" y="13411"/>
                      <a:pt x="7944" y="12206"/>
                    </a:cubicBezTo>
                    <a:cubicBezTo>
                      <a:pt x="7527" y="11540"/>
                      <a:pt x="8411" y="11062"/>
                      <a:pt x="7751" y="10729"/>
                    </a:cubicBezTo>
                    <a:cubicBezTo>
                      <a:pt x="7363" y="10239"/>
                      <a:pt x="7091" y="10027"/>
                      <a:pt x="7599" y="9772"/>
                    </a:cubicBezTo>
                    <a:lnTo>
                      <a:pt x="7599" y="9772"/>
                    </a:lnTo>
                    <a:cubicBezTo>
                      <a:pt x="7648" y="9787"/>
                      <a:pt x="7691" y="9794"/>
                      <a:pt x="7728" y="9794"/>
                    </a:cubicBezTo>
                    <a:cubicBezTo>
                      <a:pt x="8181" y="9794"/>
                      <a:pt x="7750" y="8760"/>
                      <a:pt x="7499" y="8760"/>
                    </a:cubicBezTo>
                    <a:cubicBezTo>
                      <a:pt x="7469" y="8760"/>
                      <a:pt x="7441" y="8776"/>
                      <a:pt x="7418" y="8810"/>
                    </a:cubicBezTo>
                    <a:cubicBezTo>
                      <a:pt x="7013" y="8052"/>
                      <a:pt x="6740" y="7686"/>
                      <a:pt x="6847" y="7686"/>
                    </a:cubicBezTo>
                    <a:cubicBezTo>
                      <a:pt x="6890" y="7686"/>
                      <a:pt x="6996" y="7746"/>
                      <a:pt x="7181" y="7865"/>
                    </a:cubicBezTo>
                    <a:cubicBezTo>
                      <a:pt x="7569" y="6751"/>
                      <a:pt x="6739" y="7454"/>
                      <a:pt x="6909" y="6957"/>
                    </a:cubicBezTo>
                    <a:cubicBezTo>
                      <a:pt x="7248" y="6249"/>
                      <a:pt x="7266" y="6812"/>
                      <a:pt x="6679" y="6037"/>
                    </a:cubicBezTo>
                    <a:cubicBezTo>
                      <a:pt x="6691" y="5540"/>
                      <a:pt x="6425" y="5201"/>
                      <a:pt x="6576" y="4608"/>
                    </a:cubicBezTo>
                    <a:cubicBezTo>
                      <a:pt x="6939" y="4221"/>
                      <a:pt x="6709" y="3918"/>
                      <a:pt x="6594" y="3161"/>
                    </a:cubicBezTo>
                    <a:cubicBezTo>
                      <a:pt x="6812" y="2550"/>
                      <a:pt x="6431" y="2313"/>
                      <a:pt x="6491" y="1756"/>
                    </a:cubicBezTo>
                    <a:cubicBezTo>
                      <a:pt x="6443" y="1526"/>
                      <a:pt x="6388" y="1302"/>
                      <a:pt x="6310" y="1084"/>
                    </a:cubicBezTo>
                    <a:cubicBezTo>
                      <a:pt x="6237" y="860"/>
                      <a:pt x="6134" y="642"/>
                      <a:pt x="6007" y="437"/>
                    </a:cubicBezTo>
                    <a:cubicBezTo>
                      <a:pt x="5971" y="98"/>
                      <a:pt x="5589" y="43"/>
                      <a:pt x="5383"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9"/>
              <p:cNvSpPr/>
              <p:nvPr/>
            </p:nvSpPr>
            <p:spPr>
              <a:xfrm>
                <a:off x="216901" y="396380"/>
                <a:ext cx="1162551" cy="4048442"/>
              </a:xfrm>
              <a:custGeom>
                <a:rect b="b" l="l" r="r" t="t"/>
                <a:pathLst>
                  <a:path extrusionOk="0" h="28064" w="8059">
                    <a:moveTo>
                      <a:pt x="4366" y="1"/>
                    </a:moveTo>
                    <a:cubicBezTo>
                      <a:pt x="4293" y="55"/>
                      <a:pt x="4263" y="110"/>
                      <a:pt x="4202" y="213"/>
                    </a:cubicBezTo>
                    <a:cubicBezTo>
                      <a:pt x="4178" y="249"/>
                      <a:pt x="4148" y="298"/>
                      <a:pt x="4124" y="334"/>
                    </a:cubicBezTo>
                    <a:cubicBezTo>
                      <a:pt x="4087" y="395"/>
                      <a:pt x="4051" y="449"/>
                      <a:pt x="4021" y="503"/>
                    </a:cubicBezTo>
                    <a:cubicBezTo>
                      <a:pt x="3863" y="758"/>
                      <a:pt x="3839" y="788"/>
                      <a:pt x="3730" y="1502"/>
                    </a:cubicBezTo>
                    <a:lnTo>
                      <a:pt x="3712" y="1630"/>
                    </a:lnTo>
                    <a:lnTo>
                      <a:pt x="3627" y="1733"/>
                    </a:lnTo>
                    <a:cubicBezTo>
                      <a:pt x="3476" y="1938"/>
                      <a:pt x="3415" y="2241"/>
                      <a:pt x="3379" y="2550"/>
                    </a:cubicBezTo>
                    <a:cubicBezTo>
                      <a:pt x="3397" y="2580"/>
                      <a:pt x="3415" y="2610"/>
                      <a:pt x="3427" y="2641"/>
                    </a:cubicBezTo>
                    <a:cubicBezTo>
                      <a:pt x="3597" y="2986"/>
                      <a:pt x="3415" y="3319"/>
                      <a:pt x="3258" y="3603"/>
                    </a:cubicBezTo>
                    <a:cubicBezTo>
                      <a:pt x="3149" y="3785"/>
                      <a:pt x="3016" y="4027"/>
                      <a:pt x="3022" y="4179"/>
                    </a:cubicBezTo>
                    <a:lnTo>
                      <a:pt x="3034" y="4699"/>
                    </a:lnTo>
                    <a:lnTo>
                      <a:pt x="2731" y="4717"/>
                    </a:lnTo>
                    <a:cubicBezTo>
                      <a:pt x="2731" y="4754"/>
                      <a:pt x="2743" y="4802"/>
                      <a:pt x="2743" y="4838"/>
                    </a:cubicBezTo>
                    <a:cubicBezTo>
                      <a:pt x="2755" y="5056"/>
                      <a:pt x="2773" y="5323"/>
                      <a:pt x="2749" y="5638"/>
                    </a:cubicBezTo>
                    <a:lnTo>
                      <a:pt x="2719" y="6031"/>
                    </a:lnTo>
                    <a:lnTo>
                      <a:pt x="2489" y="6086"/>
                    </a:lnTo>
                    <a:cubicBezTo>
                      <a:pt x="2489" y="6104"/>
                      <a:pt x="2501" y="6110"/>
                      <a:pt x="2501" y="6116"/>
                    </a:cubicBezTo>
                    <a:cubicBezTo>
                      <a:pt x="2561" y="6291"/>
                      <a:pt x="2658" y="6588"/>
                      <a:pt x="2622" y="6879"/>
                    </a:cubicBezTo>
                    <a:cubicBezTo>
                      <a:pt x="2876" y="7181"/>
                      <a:pt x="2961" y="7575"/>
                      <a:pt x="2852" y="7981"/>
                    </a:cubicBezTo>
                    <a:cubicBezTo>
                      <a:pt x="2743" y="8404"/>
                      <a:pt x="2398" y="8840"/>
                      <a:pt x="1974" y="8949"/>
                    </a:cubicBezTo>
                    <a:cubicBezTo>
                      <a:pt x="1811" y="9131"/>
                      <a:pt x="1841" y="9585"/>
                      <a:pt x="1902" y="9755"/>
                    </a:cubicBezTo>
                    <a:lnTo>
                      <a:pt x="2156" y="9960"/>
                    </a:lnTo>
                    <a:lnTo>
                      <a:pt x="1998" y="10330"/>
                    </a:lnTo>
                    <a:cubicBezTo>
                      <a:pt x="1938" y="10475"/>
                      <a:pt x="1968" y="10614"/>
                      <a:pt x="2035" y="10844"/>
                    </a:cubicBezTo>
                    <a:cubicBezTo>
                      <a:pt x="2119" y="11135"/>
                      <a:pt x="2301" y="11777"/>
                      <a:pt x="1641" y="12195"/>
                    </a:cubicBezTo>
                    <a:cubicBezTo>
                      <a:pt x="1569" y="12388"/>
                      <a:pt x="1581" y="12679"/>
                      <a:pt x="1599" y="12921"/>
                    </a:cubicBezTo>
                    <a:cubicBezTo>
                      <a:pt x="1623" y="13218"/>
                      <a:pt x="1641" y="13569"/>
                      <a:pt x="1423" y="13811"/>
                    </a:cubicBezTo>
                    <a:cubicBezTo>
                      <a:pt x="1320" y="14011"/>
                      <a:pt x="1242" y="14144"/>
                      <a:pt x="1229" y="14205"/>
                    </a:cubicBezTo>
                    <a:cubicBezTo>
                      <a:pt x="1217" y="14235"/>
                      <a:pt x="1217" y="14314"/>
                      <a:pt x="1236" y="14459"/>
                    </a:cubicBezTo>
                    <a:cubicBezTo>
                      <a:pt x="1242" y="14592"/>
                      <a:pt x="1260" y="14768"/>
                      <a:pt x="1266" y="15010"/>
                    </a:cubicBezTo>
                    <a:cubicBezTo>
                      <a:pt x="1569" y="15561"/>
                      <a:pt x="1369" y="15985"/>
                      <a:pt x="1217" y="16324"/>
                    </a:cubicBezTo>
                    <a:cubicBezTo>
                      <a:pt x="1139" y="16505"/>
                      <a:pt x="1054" y="16687"/>
                      <a:pt x="1005" y="16941"/>
                    </a:cubicBezTo>
                    <a:lnTo>
                      <a:pt x="957" y="17214"/>
                    </a:lnTo>
                    <a:lnTo>
                      <a:pt x="703" y="17323"/>
                    </a:lnTo>
                    <a:cubicBezTo>
                      <a:pt x="582" y="17383"/>
                      <a:pt x="485" y="17432"/>
                      <a:pt x="412" y="17468"/>
                    </a:cubicBezTo>
                    <a:cubicBezTo>
                      <a:pt x="570" y="17668"/>
                      <a:pt x="733" y="17952"/>
                      <a:pt x="788" y="18370"/>
                    </a:cubicBezTo>
                    <a:lnTo>
                      <a:pt x="806" y="18491"/>
                    </a:lnTo>
                    <a:lnTo>
                      <a:pt x="763" y="18606"/>
                    </a:lnTo>
                    <a:cubicBezTo>
                      <a:pt x="503" y="19381"/>
                      <a:pt x="539" y="19532"/>
                      <a:pt x="624" y="19878"/>
                    </a:cubicBezTo>
                    <a:lnTo>
                      <a:pt x="715" y="20241"/>
                    </a:lnTo>
                    <a:lnTo>
                      <a:pt x="430" y="20453"/>
                    </a:lnTo>
                    <a:cubicBezTo>
                      <a:pt x="79" y="20713"/>
                      <a:pt x="0" y="20979"/>
                      <a:pt x="7" y="21094"/>
                    </a:cubicBezTo>
                    <a:lnTo>
                      <a:pt x="685" y="20889"/>
                    </a:lnTo>
                    <a:lnTo>
                      <a:pt x="636" y="21645"/>
                    </a:lnTo>
                    <a:cubicBezTo>
                      <a:pt x="612" y="21930"/>
                      <a:pt x="551" y="22160"/>
                      <a:pt x="503" y="22348"/>
                    </a:cubicBezTo>
                    <a:cubicBezTo>
                      <a:pt x="479" y="22433"/>
                      <a:pt x="442" y="22554"/>
                      <a:pt x="442" y="22596"/>
                    </a:cubicBezTo>
                    <a:cubicBezTo>
                      <a:pt x="455" y="22614"/>
                      <a:pt x="491" y="22663"/>
                      <a:pt x="606" y="22729"/>
                    </a:cubicBezTo>
                    <a:lnTo>
                      <a:pt x="999" y="22971"/>
                    </a:lnTo>
                    <a:lnTo>
                      <a:pt x="830" y="23347"/>
                    </a:lnTo>
                    <a:cubicBezTo>
                      <a:pt x="854" y="23431"/>
                      <a:pt x="957" y="23589"/>
                      <a:pt x="1024" y="23698"/>
                    </a:cubicBezTo>
                    <a:cubicBezTo>
                      <a:pt x="1199" y="23964"/>
                      <a:pt x="1454" y="24370"/>
                      <a:pt x="1357" y="24788"/>
                    </a:cubicBezTo>
                    <a:cubicBezTo>
                      <a:pt x="1569" y="25339"/>
                      <a:pt x="1714" y="25672"/>
                      <a:pt x="1944" y="26083"/>
                    </a:cubicBezTo>
                    <a:cubicBezTo>
                      <a:pt x="1992" y="26150"/>
                      <a:pt x="2029" y="26223"/>
                      <a:pt x="2077" y="26301"/>
                    </a:cubicBezTo>
                    <a:cubicBezTo>
                      <a:pt x="2422" y="26913"/>
                      <a:pt x="3076" y="28051"/>
                      <a:pt x="3585" y="28051"/>
                    </a:cubicBezTo>
                    <a:cubicBezTo>
                      <a:pt x="3611" y="28051"/>
                      <a:pt x="3639" y="28046"/>
                      <a:pt x="3678" y="28046"/>
                    </a:cubicBezTo>
                    <a:cubicBezTo>
                      <a:pt x="3711" y="28046"/>
                      <a:pt x="3750" y="28049"/>
                      <a:pt x="3803" y="28063"/>
                    </a:cubicBezTo>
                    <a:cubicBezTo>
                      <a:pt x="5165" y="27458"/>
                      <a:pt x="6364" y="26434"/>
                      <a:pt x="7090" y="25272"/>
                    </a:cubicBezTo>
                    <a:cubicBezTo>
                      <a:pt x="7344" y="24866"/>
                      <a:pt x="7532" y="24467"/>
                      <a:pt x="7653" y="24061"/>
                    </a:cubicBezTo>
                    <a:lnTo>
                      <a:pt x="7665" y="24007"/>
                    </a:lnTo>
                    <a:lnTo>
                      <a:pt x="7690" y="23958"/>
                    </a:lnTo>
                    <a:cubicBezTo>
                      <a:pt x="7786" y="23764"/>
                      <a:pt x="7901" y="23589"/>
                      <a:pt x="7998" y="23431"/>
                    </a:cubicBezTo>
                    <a:cubicBezTo>
                      <a:pt x="8016" y="23395"/>
                      <a:pt x="8041" y="23365"/>
                      <a:pt x="8059" y="23323"/>
                    </a:cubicBezTo>
                    <a:lnTo>
                      <a:pt x="6666" y="23310"/>
                    </a:lnTo>
                    <a:lnTo>
                      <a:pt x="7805" y="22529"/>
                    </a:lnTo>
                    <a:cubicBezTo>
                      <a:pt x="7744" y="22354"/>
                      <a:pt x="7683" y="22112"/>
                      <a:pt x="7677" y="21773"/>
                    </a:cubicBezTo>
                    <a:cubicBezTo>
                      <a:pt x="7363" y="21518"/>
                      <a:pt x="6987" y="21107"/>
                      <a:pt x="7042" y="20616"/>
                    </a:cubicBezTo>
                    <a:cubicBezTo>
                      <a:pt x="7060" y="20410"/>
                      <a:pt x="7169" y="20144"/>
                      <a:pt x="7502" y="19932"/>
                    </a:cubicBezTo>
                    <a:cubicBezTo>
                      <a:pt x="7453" y="19823"/>
                      <a:pt x="7357" y="19629"/>
                      <a:pt x="7181" y="19357"/>
                    </a:cubicBezTo>
                    <a:lnTo>
                      <a:pt x="6103" y="17643"/>
                    </a:lnTo>
                    <a:lnTo>
                      <a:pt x="6800" y="18019"/>
                    </a:lnTo>
                    <a:cubicBezTo>
                      <a:pt x="6806" y="18007"/>
                      <a:pt x="6806" y="17995"/>
                      <a:pt x="6812" y="17983"/>
                    </a:cubicBezTo>
                    <a:cubicBezTo>
                      <a:pt x="6836" y="17934"/>
                      <a:pt x="6860" y="17892"/>
                      <a:pt x="6890" y="17843"/>
                    </a:cubicBezTo>
                    <a:cubicBezTo>
                      <a:pt x="6842" y="17650"/>
                      <a:pt x="6818" y="17504"/>
                      <a:pt x="6800" y="17401"/>
                    </a:cubicBezTo>
                    <a:cubicBezTo>
                      <a:pt x="6545" y="17238"/>
                      <a:pt x="6394" y="17038"/>
                      <a:pt x="6358" y="16796"/>
                    </a:cubicBezTo>
                    <a:cubicBezTo>
                      <a:pt x="6285" y="16330"/>
                      <a:pt x="6624" y="15979"/>
                      <a:pt x="6860" y="15767"/>
                    </a:cubicBezTo>
                    <a:cubicBezTo>
                      <a:pt x="7078" y="15222"/>
                      <a:pt x="7018" y="15119"/>
                      <a:pt x="6902" y="15052"/>
                    </a:cubicBezTo>
                    <a:lnTo>
                      <a:pt x="6818" y="14998"/>
                    </a:lnTo>
                    <a:lnTo>
                      <a:pt x="6757" y="14925"/>
                    </a:lnTo>
                    <a:cubicBezTo>
                      <a:pt x="6273" y="14283"/>
                      <a:pt x="6467" y="13072"/>
                      <a:pt x="6557" y="12891"/>
                    </a:cubicBezTo>
                    <a:cubicBezTo>
                      <a:pt x="6618" y="12739"/>
                      <a:pt x="6660" y="12630"/>
                      <a:pt x="6691" y="12558"/>
                    </a:cubicBezTo>
                    <a:cubicBezTo>
                      <a:pt x="6624" y="12431"/>
                      <a:pt x="6515" y="12225"/>
                      <a:pt x="6382" y="11886"/>
                    </a:cubicBezTo>
                    <a:cubicBezTo>
                      <a:pt x="6079" y="11371"/>
                      <a:pt x="6243" y="10899"/>
                      <a:pt x="6333" y="10645"/>
                    </a:cubicBezTo>
                    <a:cubicBezTo>
                      <a:pt x="6333" y="10632"/>
                      <a:pt x="6345" y="10620"/>
                      <a:pt x="6345" y="10614"/>
                    </a:cubicBezTo>
                    <a:lnTo>
                      <a:pt x="6303" y="10596"/>
                    </a:lnTo>
                    <a:lnTo>
                      <a:pt x="6230" y="10505"/>
                    </a:lnTo>
                    <a:cubicBezTo>
                      <a:pt x="6176" y="10445"/>
                      <a:pt x="6140" y="10390"/>
                      <a:pt x="6091" y="10342"/>
                    </a:cubicBezTo>
                    <a:cubicBezTo>
                      <a:pt x="5861" y="10051"/>
                      <a:pt x="5619" y="9749"/>
                      <a:pt x="5698" y="9361"/>
                    </a:cubicBezTo>
                    <a:cubicBezTo>
                      <a:pt x="5752" y="9131"/>
                      <a:pt x="5903" y="8968"/>
                      <a:pt x="6043" y="8871"/>
                    </a:cubicBezTo>
                    <a:lnTo>
                      <a:pt x="5843" y="8501"/>
                    </a:lnTo>
                    <a:cubicBezTo>
                      <a:pt x="5698" y="8229"/>
                      <a:pt x="5571" y="8011"/>
                      <a:pt x="5474" y="7835"/>
                    </a:cubicBezTo>
                    <a:cubicBezTo>
                      <a:pt x="5231" y="7412"/>
                      <a:pt x="5092" y="7175"/>
                      <a:pt x="5268" y="6873"/>
                    </a:cubicBezTo>
                    <a:cubicBezTo>
                      <a:pt x="5286" y="6842"/>
                      <a:pt x="5298" y="6818"/>
                      <a:pt x="5322" y="6800"/>
                    </a:cubicBezTo>
                    <a:cubicBezTo>
                      <a:pt x="5238" y="6637"/>
                      <a:pt x="5231" y="6443"/>
                      <a:pt x="5304" y="6231"/>
                    </a:cubicBezTo>
                    <a:lnTo>
                      <a:pt x="5316" y="6201"/>
                    </a:lnTo>
                    <a:lnTo>
                      <a:pt x="5328" y="6170"/>
                    </a:lnTo>
                    <a:cubicBezTo>
                      <a:pt x="5353" y="6140"/>
                      <a:pt x="5365" y="6104"/>
                      <a:pt x="5383" y="6074"/>
                    </a:cubicBezTo>
                    <a:cubicBezTo>
                      <a:pt x="5322" y="5995"/>
                      <a:pt x="5244" y="5910"/>
                      <a:pt x="5165" y="5801"/>
                    </a:cubicBezTo>
                    <a:lnTo>
                      <a:pt x="5050" y="5656"/>
                    </a:lnTo>
                    <a:lnTo>
                      <a:pt x="5056" y="5474"/>
                    </a:lnTo>
                    <a:cubicBezTo>
                      <a:pt x="5056" y="5347"/>
                      <a:pt x="5032" y="5208"/>
                      <a:pt x="4995" y="5056"/>
                    </a:cubicBezTo>
                    <a:cubicBezTo>
                      <a:pt x="4935" y="4760"/>
                      <a:pt x="4850" y="4396"/>
                      <a:pt x="4971" y="3924"/>
                    </a:cubicBezTo>
                    <a:lnTo>
                      <a:pt x="5001" y="3791"/>
                    </a:lnTo>
                    <a:lnTo>
                      <a:pt x="5092" y="3694"/>
                    </a:lnTo>
                    <a:cubicBezTo>
                      <a:pt x="5171" y="3609"/>
                      <a:pt x="5171" y="3603"/>
                      <a:pt x="5086" y="3228"/>
                    </a:cubicBezTo>
                    <a:cubicBezTo>
                      <a:pt x="5056" y="3077"/>
                      <a:pt x="5014" y="2895"/>
                      <a:pt x="4983" y="2683"/>
                    </a:cubicBezTo>
                    <a:lnTo>
                      <a:pt x="4959" y="2550"/>
                    </a:lnTo>
                    <a:lnTo>
                      <a:pt x="5001" y="2429"/>
                    </a:lnTo>
                    <a:cubicBezTo>
                      <a:pt x="5074" y="2241"/>
                      <a:pt x="5044" y="2150"/>
                      <a:pt x="4983" y="1944"/>
                    </a:cubicBezTo>
                    <a:cubicBezTo>
                      <a:pt x="4929" y="1763"/>
                      <a:pt x="4850" y="1533"/>
                      <a:pt x="4868" y="1218"/>
                    </a:cubicBezTo>
                    <a:cubicBezTo>
                      <a:pt x="4832" y="1036"/>
                      <a:pt x="4783" y="867"/>
                      <a:pt x="4723" y="697"/>
                    </a:cubicBezTo>
                    <a:cubicBezTo>
                      <a:pt x="4656" y="503"/>
                      <a:pt x="4572" y="328"/>
                      <a:pt x="4469" y="152"/>
                    </a:cubicBezTo>
                    <a:lnTo>
                      <a:pt x="4408" y="55"/>
                    </a:lnTo>
                    <a:lnTo>
                      <a:pt x="4396" y="7"/>
                    </a:lnTo>
                    <a:cubicBezTo>
                      <a:pt x="4390" y="7"/>
                      <a:pt x="4378" y="1"/>
                      <a:pt x="4366" y="1"/>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19"/>
            <p:cNvSpPr/>
            <p:nvPr/>
          </p:nvSpPr>
          <p:spPr>
            <a:xfrm>
              <a:off x="328200" y="1698888"/>
              <a:ext cx="516807" cy="2630850"/>
            </a:xfrm>
            <a:custGeom>
              <a:rect b="b" l="l" r="r" t="t"/>
              <a:pathLst>
                <a:path extrusionOk="0" h="80528" w="15819">
                  <a:moveTo>
                    <a:pt x="8789" y="0"/>
                  </a:moveTo>
                  <a:cubicBezTo>
                    <a:pt x="8743" y="343"/>
                    <a:pt x="8675" y="731"/>
                    <a:pt x="8629" y="1096"/>
                  </a:cubicBezTo>
                  <a:cubicBezTo>
                    <a:pt x="8492" y="1872"/>
                    <a:pt x="8218" y="2602"/>
                    <a:pt x="7921" y="3287"/>
                  </a:cubicBezTo>
                  <a:lnTo>
                    <a:pt x="7921" y="4109"/>
                  </a:lnTo>
                  <a:cubicBezTo>
                    <a:pt x="8538" y="6072"/>
                    <a:pt x="8538" y="8377"/>
                    <a:pt x="7830" y="10682"/>
                  </a:cubicBezTo>
                  <a:cubicBezTo>
                    <a:pt x="7259" y="12531"/>
                    <a:pt x="6232" y="14380"/>
                    <a:pt x="4886" y="15704"/>
                  </a:cubicBezTo>
                  <a:cubicBezTo>
                    <a:pt x="5091" y="16800"/>
                    <a:pt x="5022" y="17986"/>
                    <a:pt x="4749" y="19128"/>
                  </a:cubicBezTo>
                  <a:lnTo>
                    <a:pt x="4749" y="19151"/>
                  </a:lnTo>
                  <a:cubicBezTo>
                    <a:pt x="5411" y="23213"/>
                    <a:pt x="4406" y="25884"/>
                    <a:pt x="3151" y="27550"/>
                  </a:cubicBezTo>
                  <a:lnTo>
                    <a:pt x="3151" y="27915"/>
                  </a:lnTo>
                  <a:cubicBezTo>
                    <a:pt x="3151" y="29125"/>
                    <a:pt x="3196" y="31796"/>
                    <a:pt x="1918" y="33964"/>
                  </a:cubicBezTo>
                  <a:cubicBezTo>
                    <a:pt x="1918" y="34261"/>
                    <a:pt x="1941" y="34626"/>
                    <a:pt x="1941" y="35083"/>
                  </a:cubicBezTo>
                  <a:cubicBezTo>
                    <a:pt x="3014" y="38620"/>
                    <a:pt x="1987" y="41519"/>
                    <a:pt x="1530" y="42866"/>
                  </a:cubicBezTo>
                  <a:cubicBezTo>
                    <a:pt x="1302" y="43459"/>
                    <a:pt x="1211" y="43779"/>
                    <a:pt x="1142" y="44190"/>
                  </a:cubicBezTo>
                  <a:cubicBezTo>
                    <a:pt x="1051" y="45126"/>
                    <a:pt x="754" y="46016"/>
                    <a:pt x="366" y="46746"/>
                  </a:cubicBezTo>
                  <a:cubicBezTo>
                    <a:pt x="480" y="47226"/>
                    <a:pt x="549" y="47751"/>
                    <a:pt x="617" y="48298"/>
                  </a:cubicBezTo>
                  <a:cubicBezTo>
                    <a:pt x="731" y="49234"/>
                    <a:pt x="663" y="50193"/>
                    <a:pt x="480" y="51083"/>
                  </a:cubicBezTo>
                  <a:cubicBezTo>
                    <a:pt x="184" y="52338"/>
                    <a:pt x="115" y="52886"/>
                    <a:pt x="115" y="53046"/>
                  </a:cubicBezTo>
                  <a:cubicBezTo>
                    <a:pt x="161" y="53160"/>
                    <a:pt x="206" y="53366"/>
                    <a:pt x="229" y="53503"/>
                  </a:cubicBezTo>
                  <a:cubicBezTo>
                    <a:pt x="229" y="53571"/>
                    <a:pt x="275" y="53594"/>
                    <a:pt x="275" y="53617"/>
                  </a:cubicBezTo>
                  <a:cubicBezTo>
                    <a:pt x="617" y="55169"/>
                    <a:pt x="503" y="56767"/>
                    <a:pt x="1" y="58090"/>
                  </a:cubicBezTo>
                  <a:cubicBezTo>
                    <a:pt x="503" y="59095"/>
                    <a:pt x="754" y="60282"/>
                    <a:pt x="777" y="61469"/>
                  </a:cubicBezTo>
                  <a:cubicBezTo>
                    <a:pt x="800" y="62199"/>
                    <a:pt x="777" y="62861"/>
                    <a:pt x="731" y="63431"/>
                  </a:cubicBezTo>
                  <a:cubicBezTo>
                    <a:pt x="1325" y="64413"/>
                    <a:pt x="1690" y="65577"/>
                    <a:pt x="1827" y="66741"/>
                  </a:cubicBezTo>
                  <a:cubicBezTo>
                    <a:pt x="2398" y="67723"/>
                    <a:pt x="3676" y="69914"/>
                    <a:pt x="3904" y="72516"/>
                  </a:cubicBezTo>
                  <a:cubicBezTo>
                    <a:pt x="4429" y="73863"/>
                    <a:pt x="4863" y="74776"/>
                    <a:pt x="5456" y="75826"/>
                  </a:cubicBezTo>
                  <a:cubicBezTo>
                    <a:pt x="5639" y="76077"/>
                    <a:pt x="5776" y="76396"/>
                    <a:pt x="5958" y="76670"/>
                  </a:cubicBezTo>
                  <a:cubicBezTo>
                    <a:pt x="6415" y="77515"/>
                    <a:pt x="7465" y="79386"/>
                    <a:pt x="8287" y="80528"/>
                  </a:cubicBezTo>
                  <a:cubicBezTo>
                    <a:pt x="10911" y="78565"/>
                    <a:pt x="13103" y="75620"/>
                    <a:pt x="14449" y="72516"/>
                  </a:cubicBezTo>
                  <a:cubicBezTo>
                    <a:pt x="14906" y="71329"/>
                    <a:pt x="15225" y="70142"/>
                    <a:pt x="15385" y="68978"/>
                  </a:cubicBezTo>
                  <a:cubicBezTo>
                    <a:pt x="15454" y="68613"/>
                    <a:pt x="15522" y="68225"/>
                    <a:pt x="15636" y="67860"/>
                  </a:cubicBezTo>
                  <a:lnTo>
                    <a:pt x="15819" y="67335"/>
                  </a:lnTo>
                  <a:cubicBezTo>
                    <a:pt x="15613" y="66718"/>
                    <a:pt x="15476" y="66056"/>
                    <a:pt x="15454" y="65440"/>
                  </a:cubicBezTo>
                  <a:cubicBezTo>
                    <a:pt x="15271" y="64915"/>
                    <a:pt x="15111" y="64322"/>
                    <a:pt x="14997" y="63660"/>
                  </a:cubicBezTo>
                  <a:cubicBezTo>
                    <a:pt x="13742" y="62062"/>
                    <a:pt x="12509" y="59779"/>
                    <a:pt x="12600" y="56858"/>
                  </a:cubicBezTo>
                  <a:cubicBezTo>
                    <a:pt x="12623" y="56242"/>
                    <a:pt x="12715" y="55260"/>
                    <a:pt x="13103" y="54164"/>
                  </a:cubicBezTo>
                  <a:cubicBezTo>
                    <a:pt x="12966" y="53822"/>
                    <a:pt x="12852" y="53457"/>
                    <a:pt x="12760" y="53092"/>
                  </a:cubicBezTo>
                  <a:cubicBezTo>
                    <a:pt x="11961" y="51562"/>
                    <a:pt x="11163" y="49462"/>
                    <a:pt x="11505" y="46997"/>
                  </a:cubicBezTo>
                  <a:cubicBezTo>
                    <a:pt x="10706" y="45742"/>
                    <a:pt x="10364" y="44464"/>
                    <a:pt x="10249" y="43574"/>
                  </a:cubicBezTo>
                  <a:cubicBezTo>
                    <a:pt x="9884" y="40949"/>
                    <a:pt x="10683" y="38894"/>
                    <a:pt x="11573" y="37434"/>
                  </a:cubicBezTo>
                  <a:cubicBezTo>
                    <a:pt x="9998" y="33941"/>
                    <a:pt x="10478" y="29285"/>
                    <a:pt x="11117" y="27025"/>
                  </a:cubicBezTo>
                  <a:cubicBezTo>
                    <a:pt x="11026" y="26751"/>
                    <a:pt x="10934" y="26455"/>
                    <a:pt x="10843" y="26135"/>
                  </a:cubicBezTo>
                  <a:cubicBezTo>
                    <a:pt x="10090" y="24035"/>
                    <a:pt x="10135" y="22072"/>
                    <a:pt x="10386" y="20566"/>
                  </a:cubicBezTo>
                  <a:cubicBezTo>
                    <a:pt x="9633" y="19128"/>
                    <a:pt x="8652" y="16868"/>
                    <a:pt x="9405" y="13878"/>
                  </a:cubicBezTo>
                  <a:cubicBezTo>
                    <a:pt x="9473" y="13467"/>
                    <a:pt x="9633" y="13011"/>
                    <a:pt x="9816" y="12554"/>
                  </a:cubicBezTo>
                  <a:cubicBezTo>
                    <a:pt x="9633" y="12029"/>
                    <a:pt x="9451" y="11573"/>
                    <a:pt x="9314" y="11162"/>
                  </a:cubicBezTo>
                  <a:cubicBezTo>
                    <a:pt x="8789" y="9678"/>
                    <a:pt x="7944" y="7350"/>
                    <a:pt x="8880" y="4657"/>
                  </a:cubicBezTo>
                  <a:cubicBezTo>
                    <a:pt x="8903" y="4223"/>
                    <a:pt x="8971" y="3744"/>
                    <a:pt x="9063" y="3264"/>
                  </a:cubicBezTo>
                  <a:cubicBezTo>
                    <a:pt x="8743" y="2283"/>
                    <a:pt x="8652" y="1210"/>
                    <a:pt x="8789" y="91"/>
                  </a:cubicBezTo>
                  <a:lnTo>
                    <a:pt x="8789" y="0"/>
                  </a:ln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19"/>
          <p:cNvGrpSpPr/>
          <p:nvPr/>
        </p:nvGrpSpPr>
        <p:grpSpPr>
          <a:xfrm>
            <a:off x="2832218" y="527557"/>
            <a:ext cx="219776" cy="265403"/>
            <a:chOff x="3691525" y="2251200"/>
            <a:chExt cx="194475" cy="301150"/>
          </a:xfrm>
        </p:grpSpPr>
        <p:sp>
          <p:nvSpPr>
            <p:cNvPr id="442" name="Google Shape;442;p19"/>
            <p:cNvSpPr/>
            <p:nvPr/>
          </p:nvSpPr>
          <p:spPr>
            <a:xfrm>
              <a:off x="3783675" y="2299900"/>
              <a:ext cx="9775" cy="252450"/>
            </a:xfrm>
            <a:custGeom>
              <a:rect b="b" l="l" r="r" t="t"/>
              <a:pathLst>
                <a:path extrusionOk="0" h="10098" w="391">
                  <a:moveTo>
                    <a:pt x="196" y="1"/>
                  </a:moveTo>
                  <a:cubicBezTo>
                    <a:pt x="98" y="1"/>
                    <a:pt x="1" y="82"/>
                    <a:pt x="1" y="195"/>
                  </a:cubicBezTo>
                  <a:lnTo>
                    <a:pt x="1" y="9903"/>
                  </a:lnTo>
                  <a:cubicBezTo>
                    <a:pt x="1" y="10020"/>
                    <a:pt x="98" y="10098"/>
                    <a:pt x="196" y="10098"/>
                  </a:cubicBezTo>
                  <a:cubicBezTo>
                    <a:pt x="309" y="10098"/>
                    <a:pt x="391" y="10020"/>
                    <a:pt x="391" y="9903"/>
                  </a:cubicBezTo>
                  <a:lnTo>
                    <a:pt x="391" y="195"/>
                  </a:lnTo>
                  <a:cubicBezTo>
                    <a:pt x="391" y="82"/>
                    <a:pt x="309" y="1"/>
                    <a:pt x="196"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9"/>
            <p:cNvSpPr/>
            <p:nvPr/>
          </p:nvSpPr>
          <p:spPr>
            <a:xfrm>
              <a:off x="3769075" y="2251200"/>
              <a:ext cx="39000" cy="68200"/>
            </a:xfrm>
            <a:custGeom>
              <a:rect b="b" l="l" r="r" t="t"/>
              <a:pathLst>
                <a:path extrusionOk="0" h="2728" w="1560">
                  <a:moveTo>
                    <a:pt x="780" y="0"/>
                  </a:moveTo>
                  <a:cubicBezTo>
                    <a:pt x="780" y="0"/>
                    <a:pt x="0" y="779"/>
                    <a:pt x="0" y="1364"/>
                  </a:cubicBezTo>
                  <a:cubicBezTo>
                    <a:pt x="0" y="1949"/>
                    <a:pt x="780" y="2728"/>
                    <a:pt x="780" y="2728"/>
                  </a:cubicBezTo>
                  <a:cubicBezTo>
                    <a:pt x="780" y="2728"/>
                    <a:pt x="1559" y="1949"/>
                    <a:pt x="1559" y="1364"/>
                  </a:cubicBezTo>
                  <a:cubicBezTo>
                    <a:pt x="1559" y="779"/>
                    <a:pt x="780" y="0"/>
                    <a:pt x="780"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9"/>
            <p:cNvSpPr/>
            <p:nvPr/>
          </p:nvSpPr>
          <p:spPr>
            <a:xfrm>
              <a:off x="3711000" y="2304775"/>
              <a:ext cx="77575" cy="58100"/>
            </a:xfrm>
            <a:custGeom>
              <a:rect b="b" l="l" r="r" t="t"/>
              <a:pathLst>
                <a:path extrusionOk="0" h="2324" w="3103">
                  <a:moveTo>
                    <a:pt x="1" y="0"/>
                  </a:moveTo>
                  <a:lnTo>
                    <a:pt x="1" y="355"/>
                  </a:lnTo>
                  <a:cubicBezTo>
                    <a:pt x="1" y="842"/>
                    <a:pt x="293" y="1267"/>
                    <a:pt x="749" y="1446"/>
                  </a:cubicBezTo>
                  <a:lnTo>
                    <a:pt x="3103" y="2323"/>
                  </a:lnTo>
                  <a:lnTo>
                    <a:pt x="3103" y="1965"/>
                  </a:lnTo>
                  <a:cubicBezTo>
                    <a:pt x="3103" y="1477"/>
                    <a:pt x="2810" y="1057"/>
                    <a:pt x="2354" y="877"/>
                  </a:cubicBezTo>
                  <a:lnTo>
                    <a:pt x="1"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9"/>
            <p:cNvSpPr/>
            <p:nvPr/>
          </p:nvSpPr>
          <p:spPr>
            <a:xfrm>
              <a:off x="3691525" y="2357975"/>
              <a:ext cx="97050" cy="58475"/>
            </a:xfrm>
            <a:custGeom>
              <a:rect b="b" l="l" r="r" t="t"/>
              <a:pathLst>
                <a:path extrusionOk="0" h="2339" w="3882">
                  <a:moveTo>
                    <a:pt x="0" y="0"/>
                  </a:moveTo>
                  <a:lnTo>
                    <a:pt x="0" y="308"/>
                  </a:lnTo>
                  <a:cubicBezTo>
                    <a:pt x="0" y="811"/>
                    <a:pt x="339" y="1267"/>
                    <a:pt x="826" y="1427"/>
                  </a:cubicBezTo>
                  <a:lnTo>
                    <a:pt x="3882" y="2338"/>
                  </a:lnTo>
                  <a:lnTo>
                    <a:pt x="3882" y="2046"/>
                  </a:lnTo>
                  <a:cubicBezTo>
                    <a:pt x="3882" y="1524"/>
                    <a:pt x="3554" y="1072"/>
                    <a:pt x="3052" y="924"/>
                  </a:cubicBezTo>
                  <a:lnTo>
                    <a:pt x="0"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9"/>
            <p:cNvSpPr/>
            <p:nvPr/>
          </p:nvSpPr>
          <p:spPr>
            <a:xfrm>
              <a:off x="3691525" y="2416425"/>
              <a:ext cx="97050" cy="58475"/>
            </a:xfrm>
            <a:custGeom>
              <a:rect b="b" l="l" r="r" t="t"/>
              <a:pathLst>
                <a:path extrusionOk="0" h="2339" w="3882">
                  <a:moveTo>
                    <a:pt x="0" y="0"/>
                  </a:moveTo>
                  <a:lnTo>
                    <a:pt x="0" y="293"/>
                  </a:lnTo>
                  <a:cubicBezTo>
                    <a:pt x="0" y="811"/>
                    <a:pt x="339" y="1267"/>
                    <a:pt x="826" y="1411"/>
                  </a:cubicBezTo>
                  <a:lnTo>
                    <a:pt x="3882" y="2339"/>
                  </a:lnTo>
                  <a:lnTo>
                    <a:pt x="3882" y="2027"/>
                  </a:lnTo>
                  <a:cubicBezTo>
                    <a:pt x="3882" y="1509"/>
                    <a:pt x="3554" y="1072"/>
                    <a:pt x="3052" y="908"/>
                  </a:cubicBezTo>
                  <a:lnTo>
                    <a:pt x="0"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9"/>
            <p:cNvSpPr/>
            <p:nvPr/>
          </p:nvSpPr>
          <p:spPr>
            <a:xfrm>
              <a:off x="3691525" y="2474875"/>
              <a:ext cx="97050" cy="58000"/>
            </a:xfrm>
            <a:custGeom>
              <a:rect b="b" l="l" r="r" t="t"/>
              <a:pathLst>
                <a:path extrusionOk="0" h="2320" w="3882">
                  <a:moveTo>
                    <a:pt x="0" y="1"/>
                  </a:moveTo>
                  <a:lnTo>
                    <a:pt x="0" y="293"/>
                  </a:lnTo>
                  <a:cubicBezTo>
                    <a:pt x="0" y="811"/>
                    <a:pt x="339" y="1267"/>
                    <a:pt x="826" y="1411"/>
                  </a:cubicBezTo>
                  <a:lnTo>
                    <a:pt x="3882" y="2319"/>
                  </a:lnTo>
                  <a:lnTo>
                    <a:pt x="3882" y="2027"/>
                  </a:lnTo>
                  <a:cubicBezTo>
                    <a:pt x="3882" y="1509"/>
                    <a:pt x="3554" y="1053"/>
                    <a:pt x="3052" y="909"/>
                  </a:cubicBezTo>
                  <a:lnTo>
                    <a:pt x="0"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9"/>
            <p:cNvSpPr/>
            <p:nvPr/>
          </p:nvSpPr>
          <p:spPr>
            <a:xfrm>
              <a:off x="3788550" y="2304775"/>
              <a:ext cx="77975" cy="58100"/>
            </a:xfrm>
            <a:custGeom>
              <a:rect b="b" l="l" r="r" t="t"/>
              <a:pathLst>
                <a:path extrusionOk="0" h="2324" w="3119">
                  <a:moveTo>
                    <a:pt x="3118" y="0"/>
                  </a:moveTo>
                  <a:lnTo>
                    <a:pt x="764" y="877"/>
                  </a:lnTo>
                  <a:cubicBezTo>
                    <a:pt x="309" y="1057"/>
                    <a:pt x="1" y="1477"/>
                    <a:pt x="1" y="1965"/>
                  </a:cubicBezTo>
                  <a:lnTo>
                    <a:pt x="1" y="2323"/>
                  </a:lnTo>
                  <a:lnTo>
                    <a:pt x="2354" y="1446"/>
                  </a:lnTo>
                  <a:cubicBezTo>
                    <a:pt x="2810" y="1267"/>
                    <a:pt x="3118" y="842"/>
                    <a:pt x="3118" y="355"/>
                  </a:cubicBezTo>
                  <a:lnTo>
                    <a:pt x="311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9"/>
            <p:cNvSpPr/>
            <p:nvPr/>
          </p:nvSpPr>
          <p:spPr>
            <a:xfrm>
              <a:off x="3788550" y="2357975"/>
              <a:ext cx="97450" cy="58475"/>
            </a:xfrm>
            <a:custGeom>
              <a:rect b="b" l="l" r="r" t="t"/>
              <a:pathLst>
                <a:path extrusionOk="0" h="2339" w="3898">
                  <a:moveTo>
                    <a:pt x="3898" y="0"/>
                  </a:moveTo>
                  <a:lnTo>
                    <a:pt x="827" y="924"/>
                  </a:lnTo>
                  <a:cubicBezTo>
                    <a:pt x="340" y="1072"/>
                    <a:pt x="1" y="1524"/>
                    <a:pt x="1" y="2046"/>
                  </a:cubicBezTo>
                  <a:lnTo>
                    <a:pt x="1" y="2338"/>
                  </a:lnTo>
                  <a:lnTo>
                    <a:pt x="3068" y="1427"/>
                  </a:lnTo>
                  <a:cubicBezTo>
                    <a:pt x="3555" y="1267"/>
                    <a:pt x="3898" y="811"/>
                    <a:pt x="3898" y="308"/>
                  </a:cubicBezTo>
                  <a:lnTo>
                    <a:pt x="389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9"/>
            <p:cNvSpPr/>
            <p:nvPr/>
          </p:nvSpPr>
          <p:spPr>
            <a:xfrm>
              <a:off x="3788550" y="2416425"/>
              <a:ext cx="97450" cy="58475"/>
            </a:xfrm>
            <a:custGeom>
              <a:rect b="b" l="l" r="r" t="t"/>
              <a:pathLst>
                <a:path extrusionOk="0" h="2339" w="3898">
                  <a:moveTo>
                    <a:pt x="3898" y="0"/>
                  </a:moveTo>
                  <a:lnTo>
                    <a:pt x="827" y="908"/>
                  </a:lnTo>
                  <a:cubicBezTo>
                    <a:pt x="340" y="1072"/>
                    <a:pt x="1" y="1509"/>
                    <a:pt x="1" y="2027"/>
                  </a:cubicBezTo>
                  <a:lnTo>
                    <a:pt x="1" y="2339"/>
                  </a:lnTo>
                  <a:lnTo>
                    <a:pt x="3068" y="1411"/>
                  </a:lnTo>
                  <a:cubicBezTo>
                    <a:pt x="3555" y="1267"/>
                    <a:pt x="3898" y="811"/>
                    <a:pt x="3898" y="293"/>
                  </a:cubicBezTo>
                  <a:lnTo>
                    <a:pt x="389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9"/>
            <p:cNvSpPr/>
            <p:nvPr/>
          </p:nvSpPr>
          <p:spPr>
            <a:xfrm>
              <a:off x="3788550" y="2474875"/>
              <a:ext cx="97450" cy="58000"/>
            </a:xfrm>
            <a:custGeom>
              <a:rect b="b" l="l" r="r" t="t"/>
              <a:pathLst>
                <a:path extrusionOk="0" h="2320" w="3898">
                  <a:moveTo>
                    <a:pt x="3898" y="1"/>
                  </a:moveTo>
                  <a:lnTo>
                    <a:pt x="827" y="909"/>
                  </a:lnTo>
                  <a:cubicBezTo>
                    <a:pt x="340" y="1053"/>
                    <a:pt x="1" y="1509"/>
                    <a:pt x="1" y="2027"/>
                  </a:cubicBezTo>
                  <a:lnTo>
                    <a:pt x="1" y="2319"/>
                  </a:lnTo>
                  <a:lnTo>
                    <a:pt x="3068" y="1411"/>
                  </a:lnTo>
                  <a:cubicBezTo>
                    <a:pt x="3555" y="1267"/>
                    <a:pt x="3898" y="811"/>
                    <a:pt x="3898" y="293"/>
                  </a:cubicBezTo>
                  <a:lnTo>
                    <a:pt x="3898"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19"/>
          <p:cNvGrpSpPr/>
          <p:nvPr/>
        </p:nvGrpSpPr>
        <p:grpSpPr>
          <a:xfrm>
            <a:off x="6071018" y="527557"/>
            <a:ext cx="219776" cy="265403"/>
            <a:chOff x="3691525" y="2251200"/>
            <a:chExt cx="194475" cy="301150"/>
          </a:xfrm>
        </p:grpSpPr>
        <p:sp>
          <p:nvSpPr>
            <p:cNvPr id="453" name="Google Shape;453;p19"/>
            <p:cNvSpPr/>
            <p:nvPr/>
          </p:nvSpPr>
          <p:spPr>
            <a:xfrm>
              <a:off x="3783675" y="2299900"/>
              <a:ext cx="9775" cy="252450"/>
            </a:xfrm>
            <a:custGeom>
              <a:rect b="b" l="l" r="r" t="t"/>
              <a:pathLst>
                <a:path extrusionOk="0" h="10098" w="391">
                  <a:moveTo>
                    <a:pt x="196" y="1"/>
                  </a:moveTo>
                  <a:cubicBezTo>
                    <a:pt x="98" y="1"/>
                    <a:pt x="1" y="82"/>
                    <a:pt x="1" y="195"/>
                  </a:cubicBezTo>
                  <a:lnTo>
                    <a:pt x="1" y="9903"/>
                  </a:lnTo>
                  <a:cubicBezTo>
                    <a:pt x="1" y="10020"/>
                    <a:pt x="98" y="10098"/>
                    <a:pt x="196" y="10098"/>
                  </a:cubicBezTo>
                  <a:cubicBezTo>
                    <a:pt x="309" y="10098"/>
                    <a:pt x="391" y="10020"/>
                    <a:pt x="391" y="9903"/>
                  </a:cubicBezTo>
                  <a:lnTo>
                    <a:pt x="391" y="195"/>
                  </a:lnTo>
                  <a:cubicBezTo>
                    <a:pt x="391" y="82"/>
                    <a:pt x="309" y="1"/>
                    <a:pt x="196"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9"/>
            <p:cNvSpPr/>
            <p:nvPr/>
          </p:nvSpPr>
          <p:spPr>
            <a:xfrm>
              <a:off x="3769075" y="2251200"/>
              <a:ext cx="39000" cy="68200"/>
            </a:xfrm>
            <a:custGeom>
              <a:rect b="b" l="l" r="r" t="t"/>
              <a:pathLst>
                <a:path extrusionOk="0" h="2728" w="1560">
                  <a:moveTo>
                    <a:pt x="780" y="0"/>
                  </a:moveTo>
                  <a:cubicBezTo>
                    <a:pt x="780" y="0"/>
                    <a:pt x="0" y="779"/>
                    <a:pt x="0" y="1364"/>
                  </a:cubicBezTo>
                  <a:cubicBezTo>
                    <a:pt x="0" y="1949"/>
                    <a:pt x="780" y="2728"/>
                    <a:pt x="780" y="2728"/>
                  </a:cubicBezTo>
                  <a:cubicBezTo>
                    <a:pt x="780" y="2728"/>
                    <a:pt x="1559" y="1949"/>
                    <a:pt x="1559" y="1364"/>
                  </a:cubicBezTo>
                  <a:cubicBezTo>
                    <a:pt x="1559" y="779"/>
                    <a:pt x="780" y="0"/>
                    <a:pt x="780"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9"/>
            <p:cNvSpPr/>
            <p:nvPr/>
          </p:nvSpPr>
          <p:spPr>
            <a:xfrm>
              <a:off x="3711000" y="2304775"/>
              <a:ext cx="77575" cy="58100"/>
            </a:xfrm>
            <a:custGeom>
              <a:rect b="b" l="l" r="r" t="t"/>
              <a:pathLst>
                <a:path extrusionOk="0" h="2324" w="3103">
                  <a:moveTo>
                    <a:pt x="1" y="0"/>
                  </a:moveTo>
                  <a:lnTo>
                    <a:pt x="1" y="355"/>
                  </a:lnTo>
                  <a:cubicBezTo>
                    <a:pt x="1" y="842"/>
                    <a:pt x="293" y="1267"/>
                    <a:pt x="749" y="1446"/>
                  </a:cubicBezTo>
                  <a:lnTo>
                    <a:pt x="3103" y="2323"/>
                  </a:lnTo>
                  <a:lnTo>
                    <a:pt x="3103" y="1965"/>
                  </a:lnTo>
                  <a:cubicBezTo>
                    <a:pt x="3103" y="1477"/>
                    <a:pt x="2810" y="1057"/>
                    <a:pt x="2354" y="877"/>
                  </a:cubicBezTo>
                  <a:lnTo>
                    <a:pt x="1"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9"/>
            <p:cNvSpPr/>
            <p:nvPr/>
          </p:nvSpPr>
          <p:spPr>
            <a:xfrm>
              <a:off x="3691525" y="2357975"/>
              <a:ext cx="97050" cy="58475"/>
            </a:xfrm>
            <a:custGeom>
              <a:rect b="b" l="l" r="r" t="t"/>
              <a:pathLst>
                <a:path extrusionOk="0" h="2339" w="3882">
                  <a:moveTo>
                    <a:pt x="0" y="0"/>
                  </a:moveTo>
                  <a:lnTo>
                    <a:pt x="0" y="308"/>
                  </a:lnTo>
                  <a:cubicBezTo>
                    <a:pt x="0" y="811"/>
                    <a:pt x="339" y="1267"/>
                    <a:pt x="826" y="1427"/>
                  </a:cubicBezTo>
                  <a:lnTo>
                    <a:pt x="3882" y="2338"/>
                  </a:lnTo>
                  <a:lnTo>
                    <a:pt x="3882" y="2046"/>
                  </a:lnTo>
                  <a:cubicBezTo>
                    <a:pt x="3882" y="1524"/>
                    <a:pt x="3554" y="1072"/>
                    <a:pt x="3052" y="924"/>
                  </a:cubicBezTo>
                  <a:lnTo>
                    <a:pt x="0"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9"/>
            <p:cNvSpPr/>
            <p:nvPr/>
          </p:nvSpPr>
          <p:spPr>
            <a:xfrm>
              <a:off x="3691525" y="2416425"/>
              <a:ext cx="97050" cy="58475"/>
            </a:xfrm>
            <a:custGeom>
              <a:rect b="b" l="l" r="r" t="t"/>
              <a:pathLst>
                <a:path extrusionOk="0" h="2339" w="3882">
                  <a:moveTo>
                    <a:pt x="0" y="0"/>
                  </a:moveTo>
                  <a:lnTo>
                    <a:pt x="0" y="293"/>
                  </a:lnTo>
                  <a:cubicBezTo>
                    <a:pt x="0" y="811"/>
                    <a:pt x="339" y="1267"/>
                    <a:pt x="826" y="1411"/>
                  </a:cubicBezTo>
                  <a:lnTo>
                    <a:pt x="3882" y="2339"/>
                  </a:lnTo>
                  <a:lnTo>
                    <a:pt x="3882" y="2027"/>
                  </a:lnTo>
                  <a:cubicBezTo>
                    <a:pt x="3882" y="1509"/>
                    <a:pt x="3554" y="1072"/>
                    <a:pt x="3052" y="908"/>
                  </a:cubicBezTo>
                  <a:lnTo>
                    <a:pt x="0"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9"/>
            <p:cNvSpPr/>
            <p:nvPr/>
          </p:nvSpPr>
          <p:spPr>
            <a:xfrm>
              <a:off x="3691525" y="2474875"/>
              <a:ext cx="97050" cy="58000"/>
            </a:xfrm>
            <a:custGeom>
              <a:rect b="b" l="l" r="r" t="t"/>
              <a:pathLst>
                <a:path extrusionOk="0" h="2320" w="3882">
                  <a:moveTo>
                    <a:pt x="0" y="1"/>
                  </a:moveTo>
                  <a:lnTo>
                    <a:pt x="0" y="293"/>
                  </a:lnTo>
                  <a:cubicBezTo>
                    <a:pt x="0" y="811"/>
                    <a:pt x="339" y="1267"/>
                    <a:pt x="826" y="1411"/>
                  </a:cubicBezTo>
                  <a:lnTo>
                    <a:pt x="3882" y="2319"/>
                  </a:lnTo>
                  <a:lnTo>
                    <a:pt x="3882" y="2027"/>
                  </a:lnTo>
                  <a:cubicBezTo>
                    <a:pt x="3882" y="1509"/>
                    <a:pt x="3554" y="1053"/>
                    <a:pt x="3052" y="909"/>
                  </a:cubicBezTo>
                  <a:lnTo>
                    <a:pt x="0"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9"/>
            <p:cNvSpPr/>
            <p:nvPr/>
          </p:nvSpPr>
          <p:spPr>
            <a:xfrm>
              <a:off x="3788550" y="2304775"/>
              <a:ext cx="77975" cy="58100"/>
            </a:xfrm>
            <a:custGeom>
              <a:rect b="b" l="l" r="r" t="t"/>
              <a:pathLst>
                <a:path extrusionOk="0" h="2324" w="3119">
                  <a:moveTo>
                    <a:pt x="3118" y="0"/>
                  </a:moveTo>
                  <a:lnTo>
                    <a:pt x="764" y="877"/>
                  </a:lnTo>
                  <a:cubicBezTo>
                    <a:pt x="309" y="1057"/>
                    <a:pt x="1" y="1477"/>
                    <a:pt x="1" y="1965"/>
                  </a:cubicBezTo>
                  <a:lnTo>
                    <a:pt x="1" y="2323"/>
                  </a:lnTo>
                  <a:lnTo>
                    <a:pt x="2354" y="1446"/>
                  </a:lnTo>
                  <a:cubicBezTo>
                    <a:pt x="2810" y="1267"/>
                    <a:pt x="3118" y="842"/>
                    <a:pt x="3118" y="355"/>
                  </a:cubicBezTo>
                  <a:lnTo>
                    <a:pt x="311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9"/>
            <p:cNvSpPr/>
            <p:nvPr/>
          </p:nvSpPr>
          <p:spPr>
            <a:xfrm>
              <a:off x="3788550" y="2357975"/>
              <a:ext cx="97450" cy="58475"/>
            </a:xfrm>
            <a:custGeom>
              <a:rect b="b" l="l" r="r" t="t"/>
              <a:pathLst>
                <a:path extrusionOk="0" h="2339" w="3898">
                  <a:moveTo>
                    <a:pt x="3898" y="0"/>
                  </a:moveTo>
                  <a:lnTo>
                    <a:pt x="827" y="924"/>
                  </a:lnTo>
                  <a:cubicBezTo>
                    <a:pt x="340" y="1072"/>
                    <a:pt x="1" y="1524"/>
                    <a:pt x="1" y="2046"/>
                  </a:cubicBezTo>
                  <a:lnTo>
                    <a:pt x="1" y="2338"/>
                  </a:lnTo>
                  <a:lnTo>
                    <a:pt x="3068" y="1427"/>
                  </a:lnTo>
                  <a:cubicBezTo>
                    <a:pt x="3555" y="1267"/>
                    <a:pt x="3898" y="811"/>
                    <a:pt x="3898" y="308"/>
                  </a:cubicBezTo>
                  <a:lnTo>
                    <a:pt x="389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9"/>
            <p:cNvSpPr/>
            <p:nvPr/>
          </p:nvSpPr>
          <p:spPr>
            <a:xfrm>
              <a:off x="3788550" y="2416425"/>
              <a:ext cx="97450" cy="58475"/>
            </a:xfrm>
            <a:custGeom>
              <a:rect b="b" l="l" r="r" t="t"/>
              <a:pathLst>
                <a:path extrusionOk="0" h="2339" w="3898">
                  <a:moveTo>
                    <a:pt x="3898" y="0"/>
                  </a:moveTo>
                  <a:lnTo>
                    <a:pt x="827" y="908"/>
                  </a:lnTo>
                  <a:cubicBezTo>
                    <a:pt x="340" y="1072"/>
                    <a:pt x="1" y="1509"/>
                    <a:pt x="1" y="2027"/>
                  </a:cubicBezTo>
                  <a:lnTo>
                    <a:pt x="1" y="2339"/>
                  </a:lnTo>
                  <a:lnTo>
                    <a:pt x="3068" y="1411"/>
                  </a:lnTo>
                  <a:cubicBezTo>
                    <a:pt x="3555" y="1267"/>
                    <a:pt x="3898" y="811"/>
                    <a:pt x="3898" y="293"/>
                  </a:cubicBezTo>
                  <a:lnTo>
                    <a:pt x="3898" y="0"/>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9"/>
            <p:cNvSpPr/>
            <p:nvPr/>
          </p:nvSpPr>
          <p:spPr>
            <a:xfrm>
              <a:off x="3788550" y="2474875"/>
              <a:ext cx="97450" cy="58000"/>
            </a:xfrm>
            <a:custGeom>
              <a:rect b="b" l="l" r="r" t="t"/>
              <a:pathLst>
                <a:path extrusionOk="0" h="2320" w="3898">
                  <a:moveTo>
                    <a:pt x="3898" y="1"/>
                  </a:moveTo>
                  <a:lnTo>
                    <a:pt x="827" y="909"/>
                  </a:lnTo>
                  <a:cubicBezTo>
                    <a:pt x="340" y="1053"/>
                    <a:pt x="1" y="1509"/>
                    <a:pt x="1" y="2027"/>
                  </a:cubicBezTo>
                  <a:lnTo>
                    <a:pt x="1" y="2319"/>
                  </a:lnTo>
                  <a:lnTo>
                    <a:pt x="3068" y="1411"/>
                  </a:lnTo>
                  <a:cubicBezTo>
                    <a:pt x="3555" y="1267"/>
                    <a:pt x="3898" y="811"/>
                    <a:pt x="3898" y="293"/>
                  </a:cubicBezTo>
                  <a:lnTo>
                    <a:pt x="3898" y="1"/>
                  </a:ln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19"/>
          <p:cNvGrpSpPr/>
          <p:nvPr/>
        </p:nvGrpSpPr>
        <p:grpSpPr>
          <a:xfrm>
            <a:off x="-79237" y="3027507"/>
            <a:ext cx="1340036" cy="1767625"/>
            <a:chOff x="5060249" y="1504759"/>
            <a:chExt cx="1665262" cy="2634314"/>
          </a:xfrm>
        </p:grpSpPr>
        <p:grpSp>
          <p:nvGrpSpPr>
            <p:cNvPr id="464" name="Google Shape;464;p19"/>
            <p:cNvGrpSpPr/>
            <p:nvPr/>
          </p:nvGrpSpPr>
          <p:grpSpPr>
            <a:xfrm>
              <a:off x="5060249" y="1504759"/>
              <a:ext cx="1665262" cy="2634314"/>
              <a:chOff x="3574336" y="1615860"/>
              <a:chExt cx="1995282" cy="3156379"/>
            </a:xfrm>
          </p:grpSpPr>
          <p:sp>
            <p:nvSpPr>
              <p:cNvPr id="465" name="Google Shape;465;p19"/>
              <p:cNvSpPr/>
              <p:nvPr/>
            </p:nvSpPr>
            <p:spPr>
              <a:xfrm>
                <a:off x="3574336" y="1697754"/>
                <a:ext cx="1995282" cy="1746494"/>
              </a:xfrm>
              <a:custGeom>
                <a:rect b="b" l="l" r="r" t="t"/>
                <a:pathLst>
                  <a:path extrusionOk="0" h="41418" w="47318">
                    <a:moveTo>
                      <a:pt x="21365" y="0"/>
                    </a:moveTo>
                    <a:lnTo>
                      <a:pt x="21684" y="91"/>
                    </a:lnTo>
                    <a:cubicBezTo>
                      <a:pt x="20402" y="405"/>
                      <a:pt x="19076" y="567"/>
                      <a:pt x="17755" y="567"/>
                    </a:cubicBezTo>
                    <a:cubicBezTo>
                      <a:pt x="16959" y="567"/>
                      <a:pt x="16165" y="508"/>
                      <a:pt x="15385" y="388"/>
                    </a:cubicBezTo>
                    <a:cubicBezTo>
                      <a:pt x="14855" y="307"/>
                      <a:pt x="14308" y="201"/>
                      <a:pt x="13780" y="201"/>
                    </a:cubicBezTo>
                    <a:cubicBezTo>
                      <a:pt x="13421" y="201"/>
                      <a:pt x="13069" y="250"/>
                      <a:pt x="12737" y="388"/>
                    </a:cubicBezTo>
                    <a:cubicBezTo>
                      <a:pt x="12212" y="594"/>
                      <a:pt x="11824" y="982"/>
                      <a:pt x="11413" y="1392"/>
                    </a:cubicBezTo>
                    <a:lnTo>
                      <a:pt x="7989" y="4725"/>
                    </a:lnTo>
                    <a:cubicBezTo>
                      <a:pt x="7601" y="5113"/>
                      <a:pt x="7190" y="5524"/>
                      <a:pt x="6939" y="6003"/>
                    </a:cubicBezTo>
                    <a:cubicBezTo>
                      <a:pt x="6346" y="7213"/>
                      <a:pt x="6734" y="8765"/>
                      <a:pt x="5935" y="9838"/>
                    </a:cubicBezTo>
                    <a:cubicBezTo>
                      <a:pt x="5045" y="11025"/>
                      <a:pt x="3242" y="10911"/>
                      <a:pt x="2032" y="11801"/>
                    </a:cubicBezTo>
                    <a:cubicBezTo>
                      <a:pt x="868" y="12691"/>
                      <a:pt x="594" y="14357"/>
                      <a:pt x="434" y="15887"/>
                    </a:cubicBezTo>
                    <a:cubicBezTo>
                      <a:pt x="206" y="17986"/>
                      <a:pt x="0" y="20155"/>
                      <a:pt x="457" y="22232"/>
                    </a:cubicBezTo>
                    <a:cubicBezTo>
                      <a:pt x="1005" y="24629"/>
                      <a:pt x="2466" y="26843"/>
                      <a:pt x="2420" y="29285"/>
                    </a:cubicBezTo>
                    <a:cubicBezTo>
                      <a:pt x="2397" y="30495"/>
                      <a:pt x="2055" y="31796"/>
                      <a:pt x="2694" y="32823"/>
                    </a:cubicBezTo>
                    <a:cubicBezTo>
                      <a:pt x="3244" y="33682"/>
                      <a:pt x="4286" y="33946"/>
                      <a:pt x="5332" y="33946"/>
                    </a:cubicBezTo>
                    <a:cubicBezTo>
                      <a:pt x="5675" y="33946"/>
                      <a:pt x="6019" y="33918"/>
                      <a:pt x="6346" y="33873"/>
                    </a:cubicBezTo>
                    <a:cubicBezTo>
                      <a:pt x="6992" y="33795"/>
                      <a:pt x="7670" y="33684"/>
                      <a:pt x="8326" y="33684"/>
                    </a:cubicBezTo>
                    <a:cubicBezTo>
                      <a:pt x="9014" y="33684"/>
                      <a:pt x="9676" y="33806"/>
                      <a:pt x="10249" y="34215"/>
                    </a:cubicBezTo>
                    <a:cubicBezTo>
                      <a:pt x="11710" y="35288"/>
                      <a:pt x="11824" y="37822"/>
                      <a:pt x="13490" y="38415"/>
                    </a:cubicBezTo>
                    <a:cubicBezTo>
                      <a:pt x="13727" y="38499"/>
                      <a:pt x="13969" y="38532"/>
                      <a:pt x="14214" y="38532"/>
                    </a:cubicBezTo>
                    <a:cubicBezTo>
                      <a:pt x="15244" y="38532"/>
                      <a:pt x="16335" y="37936"/>
                      <a:pt x="17357" y="37936"/>
                    </a:cubicBezTo>
                    <a:cubicBezTo>
                      <a:pt x="17618" y="37936"/>
                      <a:pt x="17874" y="37975"/>
                      <a:pt x="18124" y="38073"/>
                    </a:cubicBezTo>
                    <a:cubicBezTo>
                      <a:pt x="18580" y="38255"/>
                      <a:pt x="18923" y="38598"/>
                      <a:pt x="19288" y="38940"/>
                    </a:cubicBezTo>
                    <a:cubicBezTo>
                      <a:pt x="20657" y="40127"/>
                      <a:pt x="22324" y="41108"/>
                      <a:pt x="24081" y="41359"/>
                    </a:cubicBezTo>
                    <a:cubicBezTo>
                      <a:pt x="24357" y="41398"/>
                      <a:pt x="24637" y="41417"/>
                      <a:pt x="24916" y="41417"/>
                    </a:cubicBezTo>
                    <a:cubicBezTo>
                      <a:pt x="26461" y="41417"/>
                      <a:pt x="28006" y="40830"/>
                      <a:pt x="29011" y="39670"/>
                    </a:cubicBezTo>
                    <a:cubicBezTo>
                      <a:pt x="29696" y="38894"/>
                      <a:pt x="30107" y="37867"/>
                      <a:pt x="30883" y="37182"/>
                    </a:cubicBezTo>
                    <a:cubicBezTo>
                      <a:pt x="31979" y="36155"/>
                      <a:pt x="33576" y="36018"/>
                      <a:pt x="35014" y="35539"/>
                    </a:cubicBezTo>
                    <a:cubicBezTo>
                      <a:pt x="36955" y="34877"/>
                      <a:pt x="38644" y="33508"/>
                      <a:pt x="39739" y="31773"/>
                    </a:cubicBezTo>
                    <a:cubicBezTo>
                      <a:pt x="39922" y="31522"/>
                      <a:pt x="40082" y="31202"/>
                      <a:pt x="40378" y="31088"/>
                    </a:cubicBezTo>
                    <a:cubicBezTo>
                      <a:pt x="40541" y="31007"/>
                      <a:pt x="40728" y="30995"/>
                      <a:pt x="40921" y="30995"/>
                    </a:cubicBezTo>
                    <a:cubicBezTo>
                      <a:pt x="40998" y="30995"/>
                      <a:pt x="41076" y="30997"/>
                      <a:pt x="41154" y="30997"/>
                    </a:cubicBezTo>
                    <a:cubicBezTo>
                      <a:pt x="43757" y="30974"/>
                      <a:pt x="45628" y="28030"/>
                      <a:pt x="45377" y="25382"/>
                    </a:cubicBezTo>
                    <a:cubicBezTo>
                      <a:pt x="45263" y="24332"/>
                      <a:pt x="44921" y="23191"/>
                      <a:pt x="45400" y="22232"/>
                    </a:cubicBezTo>
                    <a:cubicBezTo>
                      <a:pt x="45720" y="21638"/>
                      <a:pt x="46336" y="21205"/>
                      <a:pt x="46564" y="20543"/>
                    </a:cubicBezTo>
                    <a:cubicBezTo>
                      <a:pt x="46998" y="19219"/>
                      <a:pt x="45377" y="17849"/>
                      <a:pt x="45856" y="16503"/>
                    </a:cubicBezTo>
                    <a:cubicBezTo>
                      <a:pt x="45993" y="16092"/>
                      <a:pt x="46313" y="15818"/>
                      <a:pt x="46518" y="15453"/>
                    </a:cubicBezTo>
                    <a:cubicBezTo>
                      <a:pt x="47317" y="13992"/>
                      <a:pt x="46222" y="12212"/>
                      <a:pt x="45149" y="10956"/>
                    </a:cubicBezTo>
                    <a:cubicBezTo>
                      <a:pt x="41086" y="6163"/>
                      <a:pt x="36247" y="1438"/>
                      <a:pt x="30107" y="502"/>
                    </a:cubicBezTo>
                    <a:cubicBezTo>
                      <a:pt x="27231" y="46"/>
                      <a:pt x="24264" y="502"/>
                      <a:pt x="21365" y="0"/>
                    </a:cubicBezTo>
                    <a:close/>
                  </a:path>
                </a:pathLst>
              </a:custGeom>
              <a:solidFill>
                <a:srgbClr val="F0D162">
                  <a:alpha val="5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9"/>
              <p:cNvSpPr/>
              <p:nvPr/>
            </p:nvSpPr>
            <p:spPr>
              <a:xfrm>
                <a:off x="4024577" y="4201054"/>
                <a:ext cx="477450" cy="372375"/>
              </a:xfrm>
              <a:custGeom>
                <a:rect b="b" l="l" r="r" t="t"/>
                <a:pathLst>
                  <a:path extrusionOk="0" h="14895" w="19098">
                    <a:moveTo>
                      <a:pt x="17088" y="463"/>
                    </a:moveTo>
                    <a:cubicBezTo>
                      <a:pt x="15945" y="1828"/>
                      <a:pt x="14961" y="8845"/>
                      <a:pt x="12135" y="11131"/>
                    </a:cubicBezTo>
                    <a:cubicBezTo>
                      <a:pt x="9309" y="13417"/>
                      <a:pt x="1117" y="13576"/>
                      <a:pt x="133" y="14179"/>
                    </a:cubicBezTo>
                    <a:cubicBezTo>
                      <a:pt x="-851" y="14782"/>
                      <a:pt x="3880" y="15099"/>
                      <a:pt x="6229" y="14750"/>
                    </a:cubicBezTo>
                    <a:cubicBezTo>
                      <a:pt x="8579" y="14401"/>
                      <a:pt x="12103" y="14052"/>
                      <a:pt x="14230" y="12083"/>
                    </a:cubicBezTo>
                    <a:cubicBezTo>
                      <a:pt x="16357" y="10115"/>
                      <a:pt x="18517" y="4876"/>
                      <a:pt x="18993" y="2939"/>
                    </a:cubicBezTo>
                    <a:cubicBezTo>
                      <a:pt x="19469" y="1002"/>
                      <a:pt x="18231" y="-902"/>
                      <a:pt x="17088" y="463"/>
                    </a:cubicBezTo>
                    <a:close/>
                  </a:path>
                </a:pathLst>
              </a:custGeom>
              <a:solidFill>
                <a:srgbClr val="8A7165"/>
              </a:solidFill>
              <a:ln>
                <a:noFill/>
              </a:ln>
            </p:spPr>
          </p:sp>
          <p:sp>
            <p:nvSpPr>
              <p:cNvPr id="467" name="Google Shape;467;p19"/>
              <p:cNvSpPr/>
              <p:nvPr/>
            </p:nvSpPr>
            <p:spPr>
              <a:xfrm rot="-1581882">
                <a:off x="4095129" y="4537542"/>
                <a:ext cx="208315" cy="162191"/>
              </a:xfrm>
              <a:custGeom>
                <a:rect b="b" l="l" r="r" t="t"/>
                <a:pathLst>
                  <a:path extrusionOk="0" h="14920" w="19163">
                    <a:moveTo>
                      <a:pt x="17133" y="395"/>
                    </a:moveTo>
                    <a:cubicBezTo>
                      <a:pt x="16085" y="1538"/>
                      <a:pt x="15577" y="7443"/>
                      <a:pt x="12751" y="9729"/>
                    </a:cubicBezTo>
                    <a:cubicBezTo>
                      <a:pt x="9925" y="12015"/>
                      <a:pt x="1258" y="13286"/>
                      <a:pt x="178" y="14111"/>
                    </a:cubicBezTo>
                    <a:cubicBezTo>
                      <a:pt x="-901" y="14937"/>
                      <a:pt x="3925" y="15031"/>
                      <a:pt x="6274" y="14682"/>
                    </a:cubicBezTo>
                    <a:cubicBezTo>
                      <a:pt x="8624" y="14333"/>
                      <a:pt x="12148" y="13984"/>
                      <a:pt x="14275" y="12015"/>
                    </a:cubicBezTo>
                    <a:cubicBezTo>
                      <a:pt x="16402" y="10047"/>
                      <a:pt x="18562" y="4808"/>
                      <a:pt x="19038" y="2871"/>
                    </a:cubicBezTo>
                    <a:cubicBezTo>
                      <a:pt x="19514" y="934"/>
                      <a:pt x="18181" y="-748"/>
                      <a:pt x="17133" y="395"/>
                    </a:cubicBezTo>
                    <a:close/>
                  </a:path>
                </a:pathLst>
              </a:custGeom>
              <a:solidFill>
                <a:srgbClr val="8A7165"/>
              </a:solidFill>
              <a:ln>
                <a:noFill/>
              </a:ln>
            </p:spPr>
          </p:sp>
          <p:sp>
            <p:nvSpPr>
              <p:cNvPr id="468" name="Google Shape;468;p19"/>
              <p:cNvSpPr/>
              <p:nvPr/>
            </p:nvSpPr>
            <p:spPr>
              <a:xfrm>
                <a:off x="4151137" y="4403113"/>
                <a:ext cx="207175" cy="110350"/>
              </a:xfrm>
              <a:custGeom>
                <a:rect b="b" l="l" r="r" t="t"/>
                <a:pathLst>
                  <a:path extrusionOk="0" h="4414" w="8287">
                    <a:moveTo>
                      <a:pt x="8215" y="2858"/>
                    </a:moveTo>
                    <a:cubicBezTo>
                      <a:pt x="7929" y="2477"/>
                      <a:pt x="4215" y="2572"/>
                      <a:pt x="2881" y="2096"/>
                    </a:cubicBezTo>
                    <a:cubicBezTo>
                      <a:pt x="1548" y="1620"/>
                      <a:pt x="563" y="0"/>
                      <a:pt x="214" y="0"/>
                    </a:cubicBezTo>
                    <a:cubicBezTo>
                      <a:pt x="-135" y="0"/>
                      <a:pt x="55" y="1366"/>
                      <a:pt x="785" y="2096"/>
                    </a:cubicBezTo>
                    <a:cubicBezTo>
                      <a:pt x="1515" y="2826"/>
                      <a:pt x="3357" y="4255"/>
                      <a:pt x="4595" y="4382"/>
                    </a:cubicBezTo>
                    <a:cubicBezTo>
                      <a:pt x="5833" y="4509"/>
                      <a:pt x="8501" y="3239"/>
                      <a:pt x="8215" y="2858"/>
                    </a:cubicBezTo>
                    <a:close/>
                  </a:path>
                </a:pathLst>
              </a:custGeom>
              <a:solidFill>
                <a:srgbClr val="8A7165"/>
              </a:solidFill>
              <a:ln>
                <a:noFill/>
              </a:ln>
            </p:spPr>
          </p:sp>
          <p:sp>
            <p:nvSpPr>
              <p:cNvPr id="469" name="Google Shape;469;p19"/>
              <p:cNvSpPr/>
              <p:nvPr/>
            </p:nvSpPr>
            <p:spPr>
              <a:xfrm flipH="1">
                <a:off x="4534163" y="4260601"/>
                <a:ext cx="355987" cy="277643"/>
              </a:xfrm>
              <a:custGeom>
                <a:rect b="b" l="l" r="r" t="t"/>
                <a:pathLst>
                  <a:path extrusionOk="0" h="14895" w="19098">
                    <a:moveTo>
                      <a:pt x="17088" y="463"/>
                    </a:moveTo>
                    <a:cubicBezTo>
                      <a:pt x="15945" y="1828"/>
                      <a:pt x="14961" y="8845"/>
                      <a:pt x="12135" y="11131"/>
                    </a:cubicBezTo>
                    <a:cubicBezTo>
                      <a:pt x="9309" y="13417"/>
                      <a:pt x="1117" y="13576"/>
                      <a:pt x="133" y="14179"/>
                    </a:cubicBezTo>
                    <a:cubicBezTo>
                      <a:pt x="-851" y="14782"/>
                      <a:pt x="3880" y="15099"/>
                      <a:pt x="6229" y="14750"/>
                    </a:cubicBezTo>
                    <a:cubicBezTo>
                      <a:pt x="8579" y="14401"/>
                      <a:pt x="12103" y="14052"/>
                      <a:pt x="14230" y="12083"/>
                    </a:cubicBezTo>
                    <a:cubicBezTo>
                      <a:pt x="16357" y="10115"/>
                      <a:pt x="18517" y="4876"/>
                      <a:pt x="18993" y="2939"/>
                    </a:cubicBezTo>
                    <a:cubicBezTo>
                      <a:pt x="19469" y="1002"/>
                      <a:pt x="18231" y="-902"/>
                      <a:pt x="17088" y="463"/>
                    </a:cubicBezTo>
                    <a:close/>
                  </a:path>
                </a:pathLst>
              </a:custGeom>
              <a:solidFill>
                <a:srgbClr val="8A7165"/>
              </a:solidFill>
              <a:ln>
                <a:noFill/>
              </a:ln>
            </p:spPr>
          </p:sp>
          <p:sp>
            <p:nvSpPr>
              <p:cNvPr id="470" name="Google Shape;470;p19"/>
              <p:cNvSpPr/>
              <p:nvPr/>
            </p:nvSpPr>
            <p:spPr>
              <a:xfrm flipH="1" rot="1582049">
                <a:off x="4697738" y="4537363"/>
                <a:ext cx="155331" cy="120938"/>
              </a:xfrm>
              <a:custGeom>
                <a:rect b="b" l="l" r="r" t="t"/>
                <a:pathLst>
                  <a:path extrusionOk="0" h="14920" w="19163">
                    <a:moveTo>
                      <a:pt x="17133" y="395"/>
                    </a:moveTo>
                    <a:cubicBezTo>
                      <a:pt x="16085" y="1538"/>
                      <a:pt x="15577" y="7443"/>
                      <a:pt x="12751" y="9729"/>
                    </a:cubicBezTo>
                    <a:cubicBezTo>
                      <a:pt x="9925" y="12015"/>
                      <a:pt x="1258" y="13286"/>
                      <a:pt x="178" y="14111"/>
                    </a:cubicBezTo>
                    <a:cubicBezTo>
                      <a:pt x="-901" y="14937"/>
                      <a:pt x="3925" y="15031"/>
                      <a:pt x="6274" y="14682"/>
                    </a:cubicBezTo>
                    <a:cubicBezTo>
                      <a:pt x="8624" y="14333"/>
                      <a:pt x="12148" y="13984"/>
                      <a:pt x="14275" y="12015"/>
                    </a:cubicBezTo>
                    <a:cubicBezTo>
                      <a:pt x="16402" y="10047"/>
                      <a:pt x="18562" y="4808"/>
                      <a:pt x="19038" y="2871"/>
                    </a:cubicBezTo>
                    <a:cubicBezTo>
                      <a:pt x="19514" y="934"/>
                      <a:pt x="18181" y="-748"/>
                      <a:pt x="17133" y="395"/>
                    </a:cubicBezTo>
                    <a:close/>
                  </a:path>
                </a:pathLst>
              </a:custGeom>
              <a:solidFill>
                <a:srgbClr val="8A7165"/>
              </a:solidFill>
              <a:ln>
                <a:noFill/>
              </a:ln>
            </p:spPr>
          </p:sp>
          <p:sp>
            <p:nvSpPr>
              <p:cNvPr id="471" name="Google Shape;471;p19"/>
              <p:cNvSpPr/>
              <p:nvPr/>
            </p:nvSpPr>
            <p:spPr>
              <a:xfrm flipH="1">
                <a:off x="4641313" y="4411259"/>
                <a:ext cx="154470" cy="82277"/>
              </a:xfrm>
              <a:custGeom>
                <a:rect b="b" l="l" r="r" t="t"/>
                <a:pathLst>
                  <a:path extrusionOk="0" h="4414" w="8287">
                    <a:moveTo>
                      <a:pt x="8215" y="2858"/>
                    </a:moveTo>
                    <a:cubicBezTo>
                      <a:pt x="7929" y="2477"/>
                      <a:pt x="4215" y="2572"/>
                      <a:pt x="2881" y="2096"/>
                    </a:cubicBezTo>
                    <a:cubicBezTo>
                      <a:pt x="1548" y="1620"/>
                      <a:pt x="563" y="0"/>
                      <a:pt x="214" y="0"/>
                    </a:cubicBezTo>
                    <a:cubicBezTo>
                      <a:pt x="-135" y="0"/>
                      <a:pt x="55" y="1366"/>
                      <a:pt x="785" y="2096"/>
                    </a:cubicBezTo>
                    <a:cubicBezTo>
                      <a:pt x="1515" y="2826"/>
                      <a:pt x="3357" y="4255"/>
                      <a:pt x="4595" y="4382"/>
                    </a:cubicBezTo>
                    <a:cubicBezTo>
                      <a:pt x="5833" y="4509"/>
                      <a:pt x="8501" y="3239"/>
                      <a:pt x="8215" y="2858"/>
                    </a:cubicBezTo>
                    <a:close/>
                  </a:path>
                </a:pathLst>
              </a:custGeom>
              <a:solidFill>
                <a:srgbClr val="8A7165"/>
              </a:solidFill>
              <a:ln>
                <a:noFill/>
              </a:ln>
            </p:spPr>
          </p:sp>
          <p:sp>
            <p:nvSpPr>
              <p:cNvPr id="472" name="Google Shape;472;p19"/>
              <p:cNvSpPr/>
              <p:nvPr/>
            </p:nvSpPr>
            <p:spPr>
              <a:xfrm>
                <a:off x="4420799" y="4254200"/>
                <a:ext cx="81225" cy="518039"/>
              </a:xfrm>
              <a:custGeom>
                <a:rect b="b" l="l" r="r" t="t"/>
                <a:pathLst>
                  <a:path extrusionOk="0" h="19673" w="4977">
                    <a:moveTo>
                      <a:pt x="4953" y="1575"/>
                    </a:moveTo>
                    <a:cubicBezTo>
                      <a:pt x="5048" y="2813"/>
                      <a:pt x="3493" y="5957"/>
                      <a:pt x="3429" y="7862"/>
                    </a:cubicBezTo>
                    <a:cubicBezTo>
                      <a:pt x="3366" y="9767"/>
                      <a:pt x="4763" y="11608"/>
                      <a:pt x="4572" y="13005"/>
                    </a:cubicBezTo>
                    <a:cubicBezTo>
                      <a:pt x="4382" y="14402"/>
                      <a:pt x="2667" y="15133"/>
                      <a:pt x="2286" y="16244"/>
                    </a:cubicBezTo>
                    <a:cubicBezTo>
                      <a:pt x="1905" y="17355"/>
                      <a:pt x="2667" y="19673"/>
                      <a:pt x="2286" y="19673"/>
                    </a:cubicBezTo>
                    <a:cubicBezTo>
                      <a:pt x="1905" y="19673"/>
                      <a:pt x="0" y="17546"/>
                      <a:pt x="0" y="16244"/>
                    </a:cubicBezTo>
                    <a:cubicBezTo>
                      <a:pt x="0" y="14942"/>
                      <a:pt x="2032" y="13354"/>
                      <a:pt x="2286" y="11862"/>
                    </a:cubicBezTo>
                    <a:cubicBezTo>
                      <a:pt x="2540" y="10370"/>
                      <a:pt x="1429" y="9195"/>
                      <a:pt x="1524" y="7290"/>
                    </a:cubicBezTo>
                    <a:cubicBezTo>
                      <a:pt x="1619" y="5385"/>
                      <a:pt x="2287" y="1385"/>
                      <a:pt x="2858" y="432"/>
                    </a:cubicBezTo>
                    <a:cubicBezTo>
                      <a:pt x="3430" y="-520"/>
                      <a:pt x="4858" y="337"/>
                      <a:pt x="4953" y="1575"/>
                    </a:cubicBezTo>
                    <a:close/>
                  </a:path>
                </a:pathLst>
              </a:custGeom>
              <a:solidFill>
                <a:srgbClr val="8A7165"/>
              </a:solidFill>
              <a:ln cap="flat" cmpd="sng" w="9525">
                <a:solidFill>
                  <a:srgbClr val="8A7165"/>
                </a:solidFill>
                <a:prstDash val="solid"/>
                <a:round/>
                <a:headEnd len="med" w="med" type="none"/>
                <a:tailEnd len="med" w="med" type="none"/>
              </a:ln>
            </p:spPr>
          </p:sp>
          <p:sp>
            <p:nvSpPr>
              <p:cNvPr id="473" name="Google Shape;473;p19"/>
              <p:cNvSpPr/>
              <p:nvPr/>
            </p:nvSpPr>
            <p:spPr>
              <a:xfrm rot="-577178">
                <a:off x="4525780" y="4236426"/>
                <a:ext cx="211717" cy="472881"/>
              </a:xfrm>
              <a:custGeom>
                <a:rect b="b" l="l" r="r" t="t"/>
                <a:pathLst>
                  <a:path extrusionOk="0" h="18916" w="8469">
                    <a:moveTo>
                      <a:pt x="1897" y="1143"/>
                    </a:moveTo>
                    <a:cubicBezTo>
                      <a:pt x="1929" y="2572"/>
                      <a:pt x="1675" y="7652"/>
                      <a:pt x="2088" y="9716"/>
                    </a:cubicBezTo>
                    <a:cubicBezTo>
                      <a:pt x="2501" y="11780"/>
                      <a:pt x="3739" y="12224"/>
                      <a:pt x="4374" y="13526"/>
                    </a:cubicBezTo>
                    <a:cubicBezTo>
                      <a:pt x="5009" y="14828"/>
                      <a:pt x="5231" y="16637"/>
                      <a:pt x="5898" y="17526"/>
                    </a:cubicBezTo>
                    <a:cubicBezTo>
                      <a:pt x="6565" y="18415"/>
                      <a:pt x="8565" y="18765"/>
                      <a:pt x="8374" y="18860"/>
                    </a:cubicBezTo>
                    <a:cubicBezTo>
                      <a:pt x="8184" y="18955"/>
                      <a:pt x="5612" y="18892"/>
                      <a:pt x="4755" y="18098"/>
                    </a:cubicBezTo>
                    <a:cubicBezTo>
                      <a:pt x="3898" y="17304"/>
                      <a:pt x="3993" y="15589"/>
                      <a:pt x="3231" y="14097"/>
                    </a:cubicBezTo>
                    <a:cubicBezTo>
                      <a:pt x="2469" y="12605"/>
                      <a:pt x="659" y="11494"/>
                      <a:pt x="183" y="9144"/>
                    </a:cubicBezTo>
                    <a:cubicBezTo>
                      <a:pt x="-293" y="6795"/>
                      <a:pt x="341" y="1524"/>
                      <a:pt x="373" y="0"/>
                    </a:cubicBezTo>
                  </a:path>
                </a:pathLst>
              </a:custGeom>
              <a:solidFill>
                <a:srgbClr val="8A7165"/>
              </a:solidFill>
              <a:ln cap="flat" cmpd="sng" w="9525">
                <a:solidFill>
                  <a:srgbClr val="8A7165"/>
                </a:solidFill>
                <a:prstDash val="solid"/>
                <a:round/>
                <a:headEnd len="med" w="med" type="none"/>
                <a:tailEnd len="med" w="med" type="none"/>
              </a:ln>
            </p:spPr>
          </p:sp>
          <p:sp>
            <p:nvSpPr>
              <p:cNvPr id="474" name="Google Shape;474;p19"/>
              <p:cNvSpPr/>
              <p:nvPr/>
            </p:nvSpPr>
            <p:spPr>
              <a:xfrm flipH="1" rot="1582049">
                <a:off x="4553963" y="4561201"/>
                <a:ext cx="155331" cy="120938"/>
              </a:xfrm>
              <a:custGeom>
                <a:rect b="b" l="l" r="r" t="t"/>
                <a:pathLst>
                  <a:path extrusionOk="0" h="14920" w="19163">
                    <a:moveTo>
                      <a:pt x="17133" y="395"/>
                    </a:moveTo>
                    <a:cubicBezTo>
                      <a:pt x="16085" y="1538"/>
                      <a:pt x="15577" y="7443"/>
                      <a:pt x="12751" y="9729"/>
                    </a:cubicBezTo>
                    <a:cubicBezTo>
                      <a:pt x="9925" y="12015"/>
                      <a:pt x="1258" y="13286"/>
                      <a:pt x="178" y="14111"/>
                    </a:cubicBezTo>
                    <a:cubicBezTo>
                      <a:pt x="-901" y="14937"/>
                      <a:pt x="3925" y="15031"/>
                      <a:pt x="6274" y="14682"/>
                    </a:cubicBezTo>
                    <a:cubicBezTo>
                      <a:pt x="8624" y="14333"/>
                      <a:pt x="12148" y="13984"/>
                      <a:pt x="14275" y="12015"/>
                    </a:cubicBezTo>
                    <a:cubicBezTo>
                      <a:pt x="16402" y="10047"/>
                      <a:pt x="18562" y="4808"/>
                      <a:pt x="19038" y="2871"/>
                    </a:cubicBezTo>
                    <a:cubicBezTo>
                      <a:pt x="19514" y="934"/>
                      <a:pt x="18181" y="-748"/>
                      <a:pt x="17133" y="395"/>
                    </a:cubicBezTo>
                    <a:close/>
                  </a:path>
                </a:pathLst>
              </a:custGeom>
              <a:solidFill>
                <a:srgbClr val="8A7165"/>
              </a:solidFill>
              <a:ln>
                <a:noFill/>
              </a:ln>
            </p:spPr>
          </p:sp>
          <p:sp>
            <p:nvSpPr>
              <p:cNvPr id="475" name="Google Shape;475;p19"/>
              <p:cNvSpPr/>
              <p:nvPr/>
            </p:nvSpPr>
            <p:spPr>
              <a:xfrm rot="-3600236">
                <a:off x="4318590" y="4546831"/>
                <a:ext cx="178192" cy="94908"/>
              </a:xfrm>
              <a:custGeom>
                <a:rect b="b" l="l" r="r" t="t"/>
                <a:pathLst>
                  <a:path extrusionOk="0" h="4414" w="8287">
                    <a:moveTo>
                      <a:pt x="8215" y="2858"/>
                    </a:moveTo>
                    <a:cubicBezTo>
                      <a:pt x="7929" y="2477"/>
                      <a:pt x="4215" y="2572"/>
                      <a:pt x="2881" y="2096"/>
                    </a:cubicBezTo>
                    <a:cubicBezTo>
                      <a:pt x="1548" y="1620"/>
                      <a:pt x="563" y="0"/>
                      <a:pt x="214" y="0"/>
                    </a:cubicBezTo>
                    <a:cubicBezTo>
                      <a:pt x="-135" y="0"/>
                      <a:pt x="55" y="1366"/>
                      <a:pt x="785" y="2096"/>
                    </a:cubicBezTo>
                    <a:cubicBezTo>
                      <a:pt x="1515" y="2826"/>
                      <a:pt x="3357" y="4255"/>
                      <a:pt x="4595" y="4382"/>
                    </a:cubicBezTo>
                    <a:cubicBezTo>
                      <a:pt x="5833" y="4509"/>
                      <a:pt x="8501" y="3239"/>
                      <a:pt x="8215" y="2858"/>
                    </a:cubicBezTo>
                    <a:close/>
                  </a:path>
                </a:pathLst>
              </a:custGeom>
              <a:solidFill>
                <a:srgbClr val="8A7165"/>
              </a:solidFill>
              <a:ln>
                <a:noFill/>
              </a:ln>
            </p:spPr>
          </p:sp>
          <p:sp>
            <p:nvSpPr>
              <p:cNvPr id="476" name="Google Shape;476;p19"/>
              <p:cNvSpPr/>
              <p:nvPr/>
            </p:nvSpPr>
            <p:spPr>
              <a:xfrm>
                <a:off x="4463736" y="2854720"/>
                <a:ext cx="389839" cy="1366733"/>
              </a:xfrm>
              <a:custGeom>
                <a:rect b="b" l="l" r="r" t="t"/>
                <a:pathLst>
                  <a:path extrusionOk="0" h="32412" w="9245">
                    <a:moveTo>
                      <a:pt x="8925" y="0"/>
                    </a:moveTo>
                    <a:cubicBezTo>
                      <a:pt x="8696" y="2762"/>
                      <a:pt x="8126" y="5501"/>
                      <a:pt x="7213" y="8126"/>
                    </a:cubicBezTo>
                    <a:cubicBezTo>
                      <a:pt x="6756" y="9450"/>
                      <a:pt x="6231" y="10705"/>
                      <a:pt x="5615" y="11960"/>
                    </a:cubicBezTo>
                    <a:lnTo>
                      <a:pt x="4679" y="13832"/>
                    </a:lnTo>
                    <a:cubicBezTo>
                      <a:pt x="4337" y="14471"/>
                      <a:pt x="4063" y="15156"/>
                      <a:pt x="3789" y="15795"/>
                    </a:cubicBezTo>
                    <a:cubicBezTo>
                      <a:pt x="3287" y="17119"/>
                      <a:pt x="2853" y="18420"/>
                      <a:pt x="2260" y="19653"/>
                    </a:cubicBezTo>
                    <a:cubicBezTo>
                      <a:pt x="1689" y="20885"/>
                      <a:pt x="1004" y="22163"/>
                      <a:pt x="571" y="23624"/>
                    </a:cubicBezTo>
                    <a:cubicBezTo>
                      <a:pt x="114" y="25085"/>
                      <a:pt x="0" y="26614"/>
                      <a:pt x="91" y="28098"/>
                    </a:cubicBezTo>
                    <a:cubicBezTo>
                      <a:pt x="183" y="29582"/>
                      <a:pt x="411" y="31020"/>
                      <a:pt x="639" y="32412"/>
                    </a:cubicBezTo>
                    <a:lnTo>
                      <a:pt x="2922" y="31978"/>
                    </a:lnTo>
                    <a:cubicBezTo>
                      <a:pt x="2602" y="30631"/>
                      <a:pt x="2305" y="29308"/>
                      <a:pt x="2168" y="27984"/>
                    </a:cubicBezTo>
                    <a:cubicBezTo>
                      <a:pt x="2031" y="26683"/>
                      <a:pt x="2031" y="25382"/>
                      <a:pt x="2351" y="24126"/>
                    </a:cubicBezTo>
                    <a:cubicBezTo>
                      <a:pt x="2625" y="22871"/>
                      <a:pt x="3196" y="21593"/>
                      <a:pt x="3721" y="20292"/>
                    </a:cubicBezTo>
                    <a:cubicBezTo>
                      <a:pt x="3972" y="19630"/>
                      <a:pt x="4223" y="18945"/>
                      <a:pt x="4428" y="18260"/>
                    </a:cubicBezTo>
                    <a:cubicBezTo>
                      <a:pt x="4656" y="17575"/>
                      <a:pt x="4862" y="16914"/>
                      <a:pt x="5044" y="16252"/>
                    </a:cubicBezTo>
                    <a:cubicBezTo>
                      <a:pt x="5250" y="15613"/>
                      <a:pt x="5501" y="14973"/>
                      <a:pt x="5775" y="14357"/>
                    </a:cubicBezTo>
                    <a:lnTo>
                      <a:pt x="6597" y="12417"/>
                    </a:lnTo>
                    <a:cubicBezTo>
                      <a:pt x="7144" y="11093"/>
                      <a:pt x="7624" y="9746"/>
                      <a:pt x="7989" y="8377"/>
                    </a:cubicBezTo>
                    <a:cubicBezTo>
                      <a:pt x="8765" y="5638"/>
                      <a:pt x="9199" y="2853"/>
                      <a:pt x="9244" y="23"/>
                    </a:cubicBezTo>
                    <a:lnTo>
                      <a:pt x="8925"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9"/>
              <p:cNvSpPr/>
              <p:nvPr/>
            </p:nvSpPr>
            <p:spPr>
              <a:xfrm>
                <a:off x="4456989" y="2773839"/>
                <a:ext cx="325364" cy="1398527"/>
              </a:xfrm>
              <a:custGeom>
                <a:rect b="b" l="l" r="r" t="t"/>
                <a:pathLst>
                  <a:path extrusionOk="0" h="33166" w="7716">
                    <a:moveTo>
                      <a:pt x="7418" y="1"/>
                    </a:moveTo>
                    <a:cubicBezTo>
                      <a:pt x="6916" y="2763"/>
                      <a:pt x="6460" y="5547"/>
                      <a:pt x="5935" y="8286"/>
                    </a:cubicBezTo>
                    <a:cubicBezTo>
                      <a:pt x="5410" y="11048"/>
                      <a:pt x="4794" y="13764"/>
                      <a:pt x="4018" y="16435"/>
                    </a:cubicBezTo>
                    <a:cubicBezTo>
                      <a:pt x="3652" y="17782"/>
                      <a:pt x="3219" y="19083"/>
                      <a:pt x="2762" y="20406"/>
                    </a:cubicBezTo>
                    <a:cubicBezTo>
                      <a:pt x="2306" y="21708"/>
                      <a:pt x="1826" y="23009"/>
                      <a:pt x="1256" y="24287"/>
                    </a:cubicBezTo>
                    <a:cubicBezTo>
                      <a:pt x="959" y="24949"/>
                      <a:pt x="708" y="25588"/>
                      <a:pt x="480" y="26341"/>
                    </a:cubicBezTo>
                    <a:cubicBezTo>
                      <a:pt x="274" y="27049"/>
                      <a:pt x="114" y="27848"/>
                      <a:pt x="69" y="28624"/>
                    </a:cubicBezTo>
                    <a:cubicBezTo>
                      <a:pt x="0" y="30153"/>
                      <a:pt x="251" y="31728"/>
                      <a:pt x="731" y="33166"/>
                    </a:cubicBezTo>
                    <a:lnTo>
                      <a:pt x="2853" y="32367"/>
                    </a:lnTo>
                    <a:cubicBezTo>
                      <a:pt x="2351" y="31157"/>
                      <a:pt x="2077" y="29902"/>
                      <a:pt x="2077" y="28646"/>
                    </a:cubicBezTo>
                    <a:cubicBezTo>
                      <a:pt x="2077" y="28030"/>
                      <a:pt x="2169" y="27414"/>
                      <a:pt x="2306" y="26798"/>
                    </a:cubicBezTo>
                    <a:cubicBezTo>
                      <a:pt x="2443" y="26158"/>
                      <a:pt x="2671" y="25542"/>
                      <a:pt x="2899" y="24880"/>
                    </a:cubicBezTo>
                    <a:cubicBezTo>
                      <a:pt x="3356" y="23579"/>
                      <a:pt x="3812" y="22210"/>
                      <a:pt x="4223" y="20840"/>
                    </a:cubicBezTo>
                    <a:cubicBezTo>
                      <a:pt x="4611" y="19493"/>
                      <a:pt x="4953" y="18101"/>
                      <a:pt x="5273" y="16732"/>
                    </a:cubicBezTo>
                    <a:cubicBezTo>
                      <a:pt x="5866" y="13947"/>
                      <a:pt x="6346" y="11185"/>
                      <a:pt x="6734" y="8400"/>
                    </a:cubicBezTo>
                    <a:cubicBezTo>
                      <a:pt x="7122" y="5616"/>
                      <a:pt x="7418" y="2831"/>
                      <a:pt x="7715" y="24"/>
                    </a:cubicBezTo>
                    <a:lnTo>
                      <a:pt x="741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9"/>
              <p:cNvSpPr/>
              <p:nvPr/>
            </p:nvSpPr>
            <p:spPr>
              <a:xfrm>
                <a:off x="4271189" y="2813309"/>
                <a:ext cx="261860" cy="1133842"/>
              </a:xfrm>
              <a:custGeom>
                <a:rect b="b" l="l" r="r" t="t"/>
                <a:pathLst>
                  <a:path extrusionOk="0" h="26889" w="6210">
                    <a:moveTo>
                      <a:pt x="298" y="1"/>
                    </a:moveTo>
                    <a:lnTo>
                      <a:pt x="1" y="69"/>
                    </a:lnTo>
                    <a:cubicBezTo>
                      <a:pt x="366" y="2352"/>
                      <a:pt x="982" y="4611"/>
                      <a:pt x="1781" y="6802"/>
                    </a:cubicBezTo>
                    <a:cubicBezTo>
                      <a:pt x="2169" y="7875"/>
                      <a:pt x="2626" y="8971"/>
                      <a:pt x="3105" y="10021"/>
                    </a:cubicBezTo>
                    <a:cubicBezTo>
                      <a:pt x="3562" y="11071"/>
                      <a:pt x="4018" y="12098"/>
                      <a:pt x="4224" y="13171"/>
                    </a:cubicBezTo>
                    <a:cubicBezTo>
                      <a:pt x="4429" y="14198"/>
                      <a:pt x="4429" y="15293"/>
                      <a:pt x="4361" y="16435"/>
                    </a:cubicBezTo>
                    <a:lnTo>
                      <a:pt x="4224" y="19904"/>
                    </a:lnTo>
                    <a:lnTo>
                      <a:pt x="3950" y="26820"/>
                    </a:lnTo>
                    <a:lnTo>
                      <a:pt x="6209" y="26889"/>
                    </a:lnTo>
                    <a:lnTo>
                      <a:pt x="6027" y="19950"/>
                    </a:lnTo>
                    <a:lnTo>
                      <a:pt x="5913" y="16480"/>
                    </a:lnTo>
                    <a:cubicBezTo>
                      <a:pt x="5867" y="15293"/>
                      <a:pt x="5799" y="14084"/>
                      <a:pt x="5479" y="12874"/>
                    </a:cubicBezTo>
                    <a:cubicBezTo>
                      <a:pt x="5159" y="11687"/>
                      <a:pt x="4589" y="10614"/>
                      <a:pt x="4041" y="9587"/>
                    </a:cubicBezTo>
                    <a:cubicBezTo>
                      <a:pt x="3516" y="8560"/>
                      <a:pt x="2968" y="7579"/>
                      <a:pt x="2512" y="6506"/>
                    </a:cubicBezTo>
                    <a:cubicBezTo>
                      <a:pt x="1576" y="4429"/>
                      <a:pt x="823" y="2237"/>
                      <a:pt x="298"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9"/>
              <p:cNvSpPr/>
              <p:nvPr/>
            </p:nvSpPr>
            <p:spPr>
              <a:xfrm>
                <a:off x="4048871" y="3092430"/>
                <a:ext cx="483197" cy="845121"/>
              </a:xfrm>
              <a:custGeom>
                <a:rect b="b" l="l" r="r" t="t"/>
                <a:pathLst>
                  <a:path extrusionOk="0" h="20042" w="11459">
                    <a:moveTo>
                      <a:pt x="274" y="1"/>
                    </a:moveTo>
                    <a:lnTo>
                      <a:pt x="0" y="115"/>
                    </a:lnTo>
                    <a:cubicBezTo>
                      <a:pt x="708" y="2101"/>
                      <a:pt x="2077" y="3858"/>
                      <a:pt x="3881" y="5068"/>
                    </a:cubicBezTo>
                    <a:cubicBezTo>
                      <a:pt x="4771" y="5684"/>
                      <a:pt x="5707" y="6141"/>
                      <a:pt x="6597" y="6666"/>
                    </a:cubicBezTo>
                    <a:cubicBezTo>
                      <a:pt x="7441" y="7168"/>
                      <a:pt x="8309" y="7716"/>
                      <a:pt x="8948" y="8378"/>
                    </a:cubicBezTo>
                    <a:cubicBezTo>
                      <a:pt x="9130" y="8515"/>
                      <a:pt x="9267" y="8674"/>
                      <a:pt x="9359" y="8857"/>
                    </a:cubicBezTo>
                    <a:cubicBezTo>
                      <a:pt x="9473" y="8994"/>
                      <a:pt x="9518" y="9177"/>
                      <a:pt x="9564" y="9336"/>
                    </a:cubicBezTo>
                    <a:cubicBezTo>
                      <a:pt x="9610" y="9679"/>
                      <a:pt x="9587" y="10158"/>
                      <a:pt x="9564" y="10706"/>
                    </a:cubicBezTo>
                    <a:lnTo>
                      <a:pt x="9450" y="13810"/>
                    </a:lnTo>
                    <a:lnTo>
                      <a:pt x="9222" y="20041"/>
                    </a:lnTo>
                    <a:lnTo>
                      <a:pt x="11459" y="20041"/>
                    </a:lnTo>
                    <a:lnTo>
                      <a:pt x="11208" y="13810"/>
                    </a:lnTo>
                    <a:lnTo>
                      <a:pt x="11093" y="10706"/>
                    </a:lnTo>
                    <a:lnTo>
                      <a:pt x="11071" y="9907"/>
                    </a:lnTo>
                    <a:cubicBezTo>
                      <a:pt x="11048" y="9633"/>
                      <a:pt x="11002" y="9314"/>
                      <a:pt x="10934" y="8994"/>
                    </a:cubicBezTo>
                    <a:cubicBezTo>
                      <a:pt x="10842" y="8674"/>
                      <a:pt x="10705" y="8332"/>
                      <a:pt x="10500" y="8081"/>
                    </a:cubicBezTo>
                    <a:cubicBezTo>
                      <a:pt x="10295" y="7830"/>
                      <a:pt x="10089" y="7602"/>
                      <a:pt x="9861" y="7396"/>
                    </a:cubicBezTo>
                    <a:cubicBezTo>
                      <a:pt x="8993" y="6666"/>
                      <a:pt x="8012" y="6164"/>
                      <a:pt x="7076" y="5707"/>
                    </a:cubicBezTo>
                    <a:cubicBezTo>
                      <a:pt x="6140" y="5251"/>
                      <a:pt x="5182" y="4863"/>
                      <a:pt x="4314" y="4383"/>
                    </a:cubicBezTo>
                    <a:cubicBezTo>
                      <a:pt x="2557" y="3402"/>
                      <a:pt x="1142" y="1873"/>
                      <a:pt x="274"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9"/>
              <p:cNvSpPr/>
              <p:nvPr/>
            </p:nvSpPr>
            <p:spPr>
              <a:xfrm>
                <a:off x="4429072" y="2513019"/>
                <a:ext cx="175206" cy="1838587"/>
              </a:xfrm>
              <a:custGeom>
                <a:rect b="b" l="l" r="r" t="t"/>
                <a:pathLst>
                  <a:path extrusionOk="0" h="43602" w="4155">
                    <a:moveTo>
                      <a:pt x="2557" y="0"/>
                    </a:moveTo>
                    <a:cubicBezTo>
                      <a:pt x="1484" y="3082"/>
                      <a:pt x="2100" y="6437"/>
                      <a:pt x="2306" y="9701"/>
                    </a:cubicBezTo>
                    <a:cubicBezTo>
                      <a:pt x="2557" y="14152"/>
                      <a:pt x="1986" y="18625"/>
                      <a:pt x="1301" y="23054"/>
                    </a:cubicBezTo>
                    <a:cubicBezTo>
                      <a:pt x="1142" y="24195"/>
                      <a:pt x="959" y="25336"/>
                      <a:pt x="708" y="26455"/>
                    </a:cubicBezTo>
                    <a:cubicBezTo>
                      <a:pt x="480" y="27413"/>
                      <a:pt x="183" y="28395"/>
                      <a:pt x="114" y="29376"/>
                    </a:cubicBezTo>
                    <a:cubicBezTo>
                      <a:pt x="0" y="30609"/>
                      <a:pt x="137" y="31864"/>
                      <a:pt x="183" y="33119"/>
                    </a:cubicBezTo>
                    <a:cubicBezTo>
                      <a:pt x="274" y="35151"/>
                      <a:pt x="69" y="37182"/>
                      <a:pt x="137" y="39191"/>
                    </a:cubicBezTo>
                    <a:cubicBezTo>
                      <a:pt x="183" y="40629"/>
                      <a:pt x="388" y="42113"/>
                      <a:pt x="868" y="43414"/>
                    </a:cubicBezTo>
                    <a:cubicBezTo>
                      <a:pt x="1790" y="43548"/>
                      <a:pt x="2728" y="43602"/>
                      <a:pt x="3642" y="43602"/>
                    </a:cubicBezTo>
                    <a:cubicBezTo>
                      <a:pt x="3814" y="43602"/>
                      <a:pt x="3985" y="43600"/>
                      <a:pt x="4155" y="43596"/>
                    </a:cubicBezTo>
                    <a:cubicBezTo>
                      <a:pt x="3881" y="42044"/>
                      <a:pt x="3721" y="40515"/>
                      <a:pt x="3766" y="38940"/>
                    </a:cubicBezTo>
                    <a:cubicBezTo>
                      <a:pt x="3881" y="37182"/>
                      <a:pt x="2648" y="35516"/>
                      <a:pt x="3013" y="33781"/>
                    </a:cubicBezTo>
                    <a:cubicBezTo>
                      <a:pt x="3447" y="31955"/>
                      <a:pt x="3173" y="30015"/>
                      <a:pt x="3013" y="28189"/>
                    </a:cubicBezTo>
                    <a:cubicBezTo>
                      <a:pt x="2945" y="27071"/>
                      <a:pt x="3013" y="25952"/>
                      <a:pt x="3105" y="24857"/>
                    </a:cubicBezTo>
                    <a:cubicBezTo>
                      <a:pt x="3356" y="21456"/>
                      <a:pt x="3652" y="18078"/>
                      <a:pt x="3903" y="14700"/>
                    </a:cubicBezTo>
                    <a:cubicBezTo>
                      <a:pt x="4018" y="13239"/>
                      <a:pt x="4132" y="11778"/>
                      <a:pt x="4086" y="10317"/>
                    </a:cubicBezTo>
                    <a:cubicBezTo>
                      <a:pt x="3972" y="7099"/>
                      <a:pt x="2990" y="3789"/>
                      <a:pt x="3881" y="685"/>
                    </a:cubicBezTo>
                    <a:lnTo>
                      <a:pt x="2557"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9"/>
              <p:cNvSpPr/>
              <p:nvPr/>
            </p:nvSpPr>
            <p:spPr>
              <a:xfrm>
                <a:off x="4444464" y="2952891"/>
                <a:ext cx="133840" cy="1358932"/>
              </a:xfrm>
              <a:custGeom>
                <a:rect b="b" l="l" r="r" t="t"/>
                <a:pathLst>
                  <a:path extrusionOk="0" h="32227" w="3174">
                    <a:moveTo>
                      <a:pt x="2808" y="0"/>
                    </a:moveTo>
                    <a:lnTo>
                      <a:pt x="2808" y="0"/>
                    </a:lnTo>
                    <a:cubicBezTo>
                      <a:pt x="2831" y="525"/>
                      <a:pt x="2877" y="1027"/>
                      <a:pt x="2922" y="1575"/>
                    </a:cubicBezTo>
                    <a:cubicBezTo>
                      <a:pt x="2945" y="2100"/>
                      <a:pt x="2945" y="2602"/>
                      <a:pt x="2922" y="3150"/>
                    </a:cubicBezTo>
                    <a:cubicBezTo>
                      <a:pt x="2877" y="3698"/>
                      <a:pt x="2877" y="4269"/>
                      <a:pt x="2831" y="4771"/>
                    </a:cubicBezTo>
                    <a:cubicBezTo>
                      <a:pt x="2740" y="5319"/>
                      <a:pt x="2580" y="5821"/>
                      <a:pt x="2466" y="6346"/>
                    </a:cubicBezTo>
                    <a:cubicBezTo>
                      <a:pt x="2352" y="6825"/>
                      <a:pt x="2260" y="7350"/>
                      <a:pt x="2146" y="7829"/>
                    </a:cubicBezTo>
                    <a:cubicBezTo>
                      <a:pt x="2032" y="8309"/>
                      <a:pt x="1918" y="8788"/>
                      <a:pt x="1804" y="9313"/>
                    </a:cubicBezTo>
                    <a:cubicBezTo>
                      <a:pt x="1690" y="9815"/>
                      <a:pt x="1484" y="10340"/>
                      <a:pt x="1393" y="10865"/>
                    </a:cubicBezTo>
                    <a:lnTo>
                      <a:pt x="1119" y="12463"/>
                    </a:lnTo>
                    <a:cubicBezTo>
                      <a:pt x="1028" y="12988"/>
                      <a:pt x="982" y="13536"/>
                      <a:pt x="891" y="14038"/>
                    </a:cubicBezTo>
                    <a:cubicBezTo>
                      <a:pt x="799" y="14563"/>
                      <a:pt x="754" y="15065"/>
                      <a:pt x="640" y="15590"/>
                    </a:cubicBezTo>
                    <a:cubicBezTo>
                      <a:pt x="571" y="15841"/>
                      <a:pt x="548" y="16092"/>
                      <a:pt x="480" y="16343"/>
                    </a:cubicBezTo>
                    <a:cubicBezTo>
                      <a:pt x="434" y="16617"/>
                      <a:pt x="343" y="16868"/>
                      <a:pt x="297" y="17119"/>
                    </a:cubicBezTo>
                    <a:cubicBezTo>
                      <a:pt x="183" y="17644"/>
                      <a:pt x="92" y="18215"/>
                      <a:pt x="69" y="18740"/>
                    </a:cubicBezTo>
                    <a:cubicBezTo>
                      <a:pt x="23" y="19288"/>
                      <a:pt x="69" y="19835"/>
                      <a:pt x="69" y="20337"/>
                    </a:cubicBezTo>
                    <a:cubicBezTo>
                      <a:pt x="69" y="20885"/>
                      <a:pt x="1" y="21410"/>
                      <a:pt x="1" y="21935"/>
                    </a:cubicBezTo>
                    <a:cubicBezTo>
                      <a:pt x="1" y="22483"/>
                      <a:pt x="115" y="23008"/>
                      <a:pt x="115" y="23510"/>
                    </a:cubicBezTo>
                    <a:cubicBezTo>
                      <a:pt x="137" y="24035"/>
                      <a:pt x="69" y="24560"/>
                      <a:pt x="92" y="25108"/>
                    </a:cubicBezTo>
                    <a:cubicBezTo>
                      <a:pt x="115" y="25587"/>
                      <a:pt x="183" y="26044"/>
                      <a:pt x="206" y="26546"/>
                    </a:cubicBezTo>
                    <a:cubicBezTo>
                      <a:pt x="229" y="27002"/>
                      <a:pt x="252" y="27482"/>
                      <a:pt x="297" y="27961"/>
                    </a:cubicBezTo>
                    <a:cubicBezTo>
                      <a:pt x="343" y="28418"/>
                      <a:pt x="434" y="28897"/>
                      <a:pt x="480" y="29353"/>
                    </a:cubicBezTo>
                    <a:cubicBezTo>
                      <a:pt x="548" y="29810"/>
                      <a:pt x="571" y="30312"/>
                      <a:pt x="640" y="30769"/>
                    </a:cubicBezTo>
                    <a:lnTo>
                      <a:pt x="822" y="32161"/>
                    </a:lnTo>
                    <a:cubicBezTo>
                      <a:pt x="822" y="32204"/>
                      <a:pt x="868" y="32227"/>
                      <a:pt x="916" y="32227"/>
                    </a:cubicBezTo>
                    <a:cubicBezTo>
                      <a:pt x="970" y="32227"/>
                      <a:pt x="1028" y="32198"/>
                      <a:pt x="1028" y="32138"/>
                    </a:cubicBezTo>
                    <a:cubicBezTo>
                      <a:pt x="1028" y="31613"/>
                      <a:pt x="982" y="31111"/>
                      <a:pt x="914" y="30563"/>
                    </a:cubicBezTo>
                    <a:cubicBezTo>
                      <a:pt x="891" y="30038"/>
                      <a:pt x="799" y="29536"/>
                      <a:pt x="754" y="29011"/>
                    </a:cubicBezTo>
                    <a:cubicBezTo>
                      <a:pt x="685" y="28509"/>
                      <a:pt x="708" y="27984"/>
                      <a:pt x="685" y="27459"/>
                    </a:cubicBezTo>
                    <a:cubicBezTo>
                      <a:pt x="662" y="26934"/>
                      <a:pt x="594" y="26432"/>
                      <a:pt x="594" y="25907"/>
                    </a:cubicBezTo>
                    <a:cubicBezTo>
                      <a:pt x="571" y="25359"/>
                      <a:pt x="571" y="24857"/>
                      <a:pt x="548" y="24309"/>
                    </a:cubicBezTo>
                    <a:cubicBezTo>
                      <a:pt x="548" y="23761"/>
                      <a:pt x="571" y="23259"/>
                      <a:pt x="571" y="22711"/>
                    </a:cubicBezTo>
                    <a:cubicBezTo>
                      <a:pt x="571" y="22164"/>
                      <a:pt x="548" y="21661"/>
                      <a:pt x="571" y="21114"/>
                    </a:cubicBezTo>
                    <a:cubicBezTo>
                      <a:pt x="571" y="20566"/>
                      <a:pt x="640" y="20064"/>
                      <a:pt x="662" y="19516"/>
                    </a:cubicBezTo>
                    <a:cubicBezTo>
                      <a:pt x="685" y="19014"/>
                      <a:pt x="662" y="18466"/>
                      <a:pt x="777" y="17941"/>
                    </a:cubicBezTo>
                    <a:cubicBezTo>
                      <a:pt x="891" y="17439"/>
                      <a:pt x="1142" y="16982"/>
                      <a:pt x="1279" y="16457"/>
                    </a:cubicBezTo>
                    <a:cubicBezTo>
                      <a:pt x="1393" y="15955"/>
                      <a:pt x="1484" y="15407"/>
                      <a:pt x="1598" y="14905"/>
                    </a:cubicBezTo>
                    <a:cubicBezTo>
                      <a:pt x="1712" y="14380"/>
                      <a:pt x="1827" y="13878"/>
                      <a:pt x="1918" y="13330"/>
                    </a:cubicBezTo>
                    <a:cubicBezTo>
                      <a:pt x="2009" y="12805"/>
                      <a:pt x="2078" y="12303"/>
                      <a:pt x="2146" y="11778"/>
                    </a:cubicBezTo>
                    <a:cubicBezTo>
                      <a:pt x="2215" y="11276"/>
                      <a:pt x="2260" y="10751"/>
                      <a:pt x="2306" y="10249"/>
                    </a:cubicBezTo>
                    <a:cubicBezTo>
                      <a:pt x="2374" y="9724"/>
                      <a:pt x="2488" y="9222"/>
                      <a:pt x="2580" y="8697"/>
                    </a:cubicBezTo>
                    <a:cubicBezTo>
                      <a:pt x="2648" y="8194"/>
                      <a:pt x="2671" y="7670"/>
                      <a:pt x="2785" y="7167"/>
                    </a:cubicBezTo>
                    <a:cubicBezTo>
                      <a:pt x="2899" y="6597"/>
                      <a:pt x="2991" y="6026"/>
                      <a:pt x="3059" y="5455"/>
                    </a:cubicBezTo>
                    <a:cubicBezTo>
                      <a:pt x="3128" y="4885"/>
                      <a:pt x="3173" y="4291"/>
                      <a:pt x="3173" y="3721"/>
                    </a:cubicBezTo>
                    <a:cubicBezTo>
                      <a:pt x="3173" y="3082"/>
                      <a:pt x="3082" y="2488"/>
                      <a:pt x="3013" y="1895"/>
                    </a:cubicBezTo>
                    <a:cubicBezTo>
                      <a:pt x="2945" y="1233"/>
                      <a:pt x="2877" y="639"/>
                      <a:pt x="280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9"/>
              <p:cNvSpPr/>
              <p:nvPr/>
            </p:nvSpPr>
            <p:spPr>
              <a:xfrm>
                <a:off x="4505104" y="3592773"/>
                <a:ext cx="151972" cy="745901"/>
              </a:xfrm>
              <a:custGeom>
                <a:rect b="b" l="l" r="r" t="t"/>
                <a:pathLst>
                  <a:path extrusionOk="0" h="17689" w="3604">
                    <a:moveTo>
                      <a:pt x="3441" y="0"/>
                    </a:moveTo>
                    <a:cubicBezTo>
                      <a:pt x="3433" y="0"/>
                      <a:pt x="3427" y="2"/>
                      <a:pt x="3424" y="5"/>
                    </a:cubicBezTo>
                    <a:cubicBezTo>
                      <a:pt x="3265" y="279"/>
                      <a:pt x="3150" y="553"/>
                      <a:pt x="3036" y="804"/>
                    </a:cubicBezTo>
                    <a:cubicBezTo>
                      <a:pt x="2922" y="1078"/>
                      <a:pt x="2854" y="1375"/>
                      <a:pt x="2740" y="1648"/>
                    </a:cubicBezTo>
                    <a:cubicBezTo>
                      <a:pt x="2625" y="1922"/>
                      <a:pt x="2443" y="2151"/>
                      <a:pt x="2329" y="2447"/>
                    </a:cubicBezTo>
                    <a:cubicBezTo>
                      <a:pt x="2215" y="2721"/>
                      <a:pt x="2100" y="2972"/>
                      <a:pt x="1986" y="3246"/>
                    </a:cubicBezTo>
                    <a:cubicBezTo>
                      <a:pt x="1849" y="3497"/>
                      <a:pt x="1735" y="3771"/>
                      <a:pt x="1598" y="4068"/>
                    </a:cubicBezTo>
                    <a:cubicBezTo>
                      <a:pt x="1439" y="4342"/>
                      <a:pt x="1279" y="4570"/>
                      <a:pt x="1165" y="4867"/>
                    </a:cubicBezTo>
                    <a:cubicBezTo>
                      <a:pt x="1050" y="5141"/>
                      <a:pt x="914" y="5415"/>
                      <a:pt x="799" y="5688"/>
                    </a:cubicBezTo>
                    <a:cubicBezTo>
                      <a:pt x="640" y="5985"/>
                      <a:pt x="526" y="6236"/>
                      <a:pt x="411" y="6510"/>
                    </a:cubicBezTo>
                    <a:cubicBezTo>
                      <a:pt x="297" y="6807"/>
                      <a:pt x="297" y="7126"/>
                      <a:pt x="229" y="7423"/>
                    </a:cubicBezTo>
                    <a:cubicBezTo>
                      <a:pt x="160" y="7743"/>
                      <a:pt x="23" y="8039"/>
                      <a:pt x="23" y="8336"/>
                    </a:cubicBezTo>
                    <a:cubicBezTo>
                      <a:pt x="1" y="8656"/>
                      <a:pt x="46" y="8975"/>
                      <a:pt x="46" y="9249"/>
                    </a:cubicBezTo>
                    <a:cubicBezTo>
                      <a:pt x="46" y="9569"/>
                      <a:pt x="69" y="9865"/>
                      <a:pt x="69" y="10162"/>
                    </a:cubicBezTo>
                    <a:cubicBezTo>
                      <a:pt x="115" y="10459"/>
                      <a:pt x="137" y="10779"/>
                      <a:pt x="160" y="11052"/>
                    </a:cubicBezTo>
                    <a:cubicBezTo>
                      <a:pt x="183" y="11349"/>
                      <a:pt x="274" y="11623"/>
                      <a:pt x="297" y="11943"/>
                    </a:cubicBezTo>
                    <a:cubicBezTo>
                      <a:pt x="366" y="12216"/>
                      <a:pt x="366" y="12536"/>
                      <a:pt x="411" y="12856"/>
                    </a:cubicBezTo>
                    <a:cubicBezTo>
                      <a:pt x="480" y="13175"/>
                      <a:pt x="571" y="13472"/>
                      <a:pt x="662" y="13791"/>
                    </a:cubicBezTo>
                    <a:cubicBezTo>
                      <a:pt x="754" y="14134"/>
                      <a:pt x="868" y="14385"/>
                      <a:pt x="868" y="14659"/>
                    </a:cubicBezTo>
                    <a:cubicBezTo>
                      <a:pt x="914" y="14910"/>
                      <a:pt x="914" y="15184"/>
                      <a:pt x="914" y="15480"/>
                    </a:cubicBezTo>
                    <a:cubicBezTo>
                      <a:pt x="914" y="15800"/>
                      <a:pt x="959" y="16165"/>
                      <a:pt x="982" y="16530"/>
                    </a:cubicBezTo>
                    <a:cubicBezTo>
                      <a:pt x="982" y="16896"/>
                      <a:pt x="1050" y="17284"/>
                      <a:pt x="1165" y="17672"/>
                    </a:cubicBezTo>
                    <a:cubicBezTo>
                      <a:pt x="1073" y="17329"/>
                      <a:pt x="1050" y="17010"/>
                      <a:pt x="1028" y="16713"/>
                    </a:cubicBezTo>
                    <a:cubicBezTo>
                      <a:pt x="1028" y="16394"/>
                      <a:pt x="1050" y="16097"/>
                      <a:pt x="1096" y="15823"/>
                    </a:cubicBezTo>
                    <a:cubicBezTo>
                      <a:pt x="1165" y="15503"/>
                      <a:pt x="1142" y="15229"/>
                      <a:pt x="1165" y="14933"/>
                    </a:cubicBezTo>
                    <a:cubicBezTo>
                      <a:pt x="1187" y="14659"/>
                      <a:pt x="1233" y="14362"/>
                      <a:pt x="1187" y="14043"/>
                    </a:cubicBezTo>
                    <a:cubicBezTo>
                      <a:pt x="1142" y="13769"/>
                      <a:pt x="1050" y="13472"/>
                      <a:pt x="1028" y="13198"/>
                    </a:cubicBezTo>
                    <a:cubicBezTo>
                      <a:pt x="1028" y="12901"/>
                      <a:pt x="982" y="12627"/>
                      <a:pt x="982" y="12331"/>
                    </a:cubicBezTo>
                    <a:cubicBezTo>
                      <a:pt x="982" y="12034"/>
                      <a:pt x="1073" y="11714"/>
                      <a:pt x="1050" y="11395"/>
                    </a:cubicBezTo>
                    <a:lnTo>
                      <a:pt x="982" y="10482"/>
                    </a:lnTo>
                    <a:cubicBezTo>
                      <a:pt x="959" y="10208"/>
                      <a:pt x="914" y="9888"/>
                      <a:pt x="868" y="9592"/>
                    </a:cubicBezTo>
                    <a:cubicBezTo>
                      <a:pt x="845" y="9318"/>
                      <a:pt x="799" y="8998"/>
                      <a:pt x="754" y="8724"/>
                    </a:cubicBezTo>
                    <a:cubicBezTo>
                      <a:pt x="731" y="8428"/>
                      <a:pt x="754" y="8154"/>
                      <a:pt x="754" y="7857"/>
                    </a:cubicBezTo>
                    <a:cubicBezTo>
                      <a:pt x="754" y="7583"/>
                      <a:pt x="799" y="7309"/>
                      <a:pt x="845" y="7058"/>
                    </a:cubicBezTo>
                    <a:cubicBezTo>
                      <a:pt x="914" y="6807"/>
                      <a:pt x="936" y="6510"/>
                      <a:pt x="1050" y="6259"/>
                    </a:cubicBezTo>
                    <a:cubicBezTo>
                      <a:pt x="1142" y="6008"/>
                      <a:pt x="1324" y="5757"/>
                      <a:pt x="1439" y="5483"/>
                    </a:cubicBezTo>
                    <a:cubicBezTo>
                      <a:pt x="1553" y="5209"/>
                      <a:pt x="1621" y="4912"/>
                      <a:pt x="1735" y="4639"/>
                    </a:cubicBezTo>
                    <a:cubicBezTo>
                      <a:pt x="1849" y="4342"/>
                      <a:pt x="2078" y="4114"/>
                      <a:pt x="2192" y="3862"/>
                    </a:cubicBezTo>
                    <a:cubicBezTo>
                      <a:pt x="2306" y="3611"/>
                      <a:pt x="2397" y="3360"/>
                      <a:pt x="2466" y="3132"/>
                    </a:cubicBezTo>
                    <a:cubicBezTo>
                      <a:pt x="2557" y="2858"/>
                      <a:pt x="2694" y="2630"/>
                      <a:pt x="2785" y="2379"/>
                    </a:cubicBezTo>
                    <a:cubicBezTo>
                      <a:pt x="2877" y="2128"/>
                      <a:pt x="2922" y="1877"/>
                      <a:pt x="3013" y="1603"/>
                    </a:cubicBezTo>
                    <a:cubicBezTo>
                      <a:pt x="3105" y="1352"/>
                      <a:pt x="3219" y="1123"/>
                      <a:pt x="3333" y="872"/>
                    </a:cubicBezTo>
                    <a:lnTo>
                      <a:pt x="3584" y="96"/>
                    </a:lnTo>
                    <a:cubicBezTo>
                      <a:pt x="3604" y="57"/>
                      <a:pt x="3487" y="0"/>
                      <a:pt x="3441" y="0"/>
                    </a:cubicBezTo>
                    <a:close/>
                    <a:moveTo>
                      <a:pt x="1165" y="17672"/>
                    </a:moveTo>
                    <a:cubicBezTo>
                      <a:pt x="1165" y="17683"/>
                      <a:pt x="1170" y="17689"/>
                      <a:pt x="1173" y="17689"/>
                    </a:cubicBezTo>
                    <a:cubicBezTo>
                      <a:pt x="1176" y="17689"/>
                      <a:pt x="1176" y="17683"/>
                      <a:pt x="1165" y="17672"/>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9"/>
              <p:cNvSpPr/>
              <p:nvPr/>
            </p:nvSpPr>
            <p:spPr>
              <a:xfrm>
                <a:off x="4121065" y="1974935"/>
                <a:ext cx="11596" cy="4849"/>
              </a:xfrm>
              <a:custGeom>
                <a:rect b="b" l="l" r="r" t="t"/>
                <a:pathLst>
                  <a:path extrusionOk="0" h="115" w="275">
                    <a:moveTo>
                      <a:pt x="274" y="1"/>
                    </a:moveTo>
                    <a:cubicBezTo>
                      <a:pt x="206" y="24"/>
                      <a:pt x="69" y="69"/>
                      <a:pt x="0" y="92"/>
                    </a:cubicBezTo>
                    <a:lnTo>
                      <a:pt x="0" y="115"/>
                    </a:lnTo>
                    <a:cubicBezTo>
                      <a:pt x="92" y="92"/>
                      <a:pt x="206" y="69"/>
                      <a:pt x="274" y="1"/>
                    </a:cubicBezTo>
                    <a:close/>
                  </a:path>
                </a:pathLst>
              </a:custGeom>
              <a:solidFill>
                <a:srgbClr val="779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9"/>
              <p:cNvSpPr/>
              <p:nvPr/>
            </p:nvSpPr>
            <p:spPr>
              <a:xfrm>
                <a:off x="3653278" y="1615860"/>
                <a:ext cx="1785456" cy="1616027"/>
              </a:xfrm>
              <a:custGeom>
                <a:rect b="b" l="l" r="r" t="t"/>
                <a:pathLst>
                  <a:path extrusionOk="0" h="38324" w="42342">
                    <a:moveTo>
                      <a:pt x="21392" y="0"/>
                    </a:moveTo>
                    <a:cubicBezTo>
                      <a:pt x="20622" y="0"/>
                      <a:pt x="19840" y="90"/>
                      <a:pt x="19082" y="185"/>
                    </a:cubicBezTo>
                    <a:cubicBezTo>
                      <a:pt x="17872" y="367"/>
                      <a:pt x="16663" y="527"/>
                      <a:pt x="15635" y="1189"/>
                    </a:cubicBezTo>
                    <a:cubicBezTo>
                      <a:pt x="14745" y="1782"/>
                      <a:pt x="14106" y="2695"/>
                      <a:pt x="13376" y="3494"/>
                    </a:cubicBezTo>
                    <a:cubicBezTo>
                      <a:pt x="11892" y="5092"/>
                      <a:pt x="9823" y="6293"/>
                      <a:pt x="7722" y="6293"/>
                    </a:cubicBezTo>
                    <a:cubicBezTo>
                      <a:pt x="7301" y="6293"/>
                      <a:pt x="6879" y="6245"/>
                      <a:pt x="6460" y="6142"/>
                    </a:cubicBezTo>
                    <a:cubicBezTo>
                      <a:pt x="5958" y="6028"/>
                      <a:pt x="5478" y="5845"/>
                      <a:pt x="4953" y="5800"/>
                    </a:cubicBezTo>
                    <a:cubicBezTo>
                      <a:pt x="4919" y="5798"/>
                      <a:pt x="4885" y="5797"/>
                      <a:pt x="4850" y="5797"/>
                    </a:cubicBezTo>
                    <a:cubicBezTo>
                      <a:pt x="3839" y="5797"/>
                      <a:pt x="2898" y="6441"/>
                      <a:pt x="2191" y="7169"/>
                    </a:cubicBezTo>
                    <a:cubicBezTo>
                      <a:pt x="1278" y="8082"/>
                      <a:pt x="525" y="9315"/>
                      <a:pt x="525" y="10639"/>
                    </a:cubicBezTo>
                    <a:cubicBezTo>
                      <a:pt x="525" y="11803"/>
                      <a:pt x="1141" y="12875"/>
                      <a:pt x="1324" y="14062"/>
                    </a:cubicBezTo>
                    <a:cubicBezTo>
                      <a:pt x="1666" y="16025"/>
                      <a:pt x="822" y="17988"/>
                      <a:pt x="411" y="19928"/>
                    </a:cubicBezTo>
                    <a:cubicBezTo>
                      <a:pt x="0" y="21869"/>
                      <a:pt x="251" y="24334"/>
                      <a:pt x="1963" y="25270"/>
                    </a:cubicBezTo>
                    <a:cubicBezTo>
                      <a:pt x="1301" y="25498"/>
                      <a:pt x="1301" y="26502"/>
                      <a:pt x="1598" y="27141"/>
                    </a:cubicBezTo>
                    <a:cubicBezTo>
                      <a:pt x="2214" y="28511"/>
                      <a:pt x="3561" y="29492"/>
                      <a:pt x="5022" y="29652"/>
                    </a:cubicBezTo>
                    <a:cubicBezTo>
                      <a:pt x="5706" y="29743"/>
                      <a:pt x="6642" y="29812"/>
                      <a:pt x="6756" y="30519"/>
                    </a:cubicBezTo>
                    <a:cubicBezTo>
                      <a:pt x="6802" y="30862"/>
                      <a:pt x="6642" y="31204"/>
                      <a:pt x="6437" y="31478"/>
                    </a:cubicBezTo>
                    <a:cubicBezTo>
                      <a:pt x="5958" y="32254"/>
                      <a:pt x="5387" y="33007"/>
                      <a:pt x="5090" y="33852"/>
                    </a:cubicBezTo>
                    <a:cubicBezTo>
                      <a:pt x="4816" y="34719"/>
                      <a:pt x="4793" y="35746"/>
                      <a:pt x="5318" y="36477"/>
                    </a:cubicBezTo>
                    <a:cubicBezTo>
                      <a:pt x="5866" y="37230"/>
                      <a:pt x="6802" y="37481"/>
                      <a:pt x="7692" y="37686"/>
                    </a:cubicBezTo>
                    <a:cubicBezTo>
                      <a:pt x="8146" y="37768"/>
                      <a:pt x="8618" y="37843"/>
                      <a:pt x="9077" y="37843"/>
                    </a:cubicBezTo>
                    <a:cubicBezTo>
                      <a:pt x="9519" y="37843"/>
                      <a:pt x="9948" y="37774"/>
                      <a:pt x="10340" y="37572"/>
                    </a:cubicBezTo>
                    <a:cubicBezTo>
                      <a:pt x="11413" y="37002"/>
                      <a:pt x="11801" y="35655"/>
                      <a:pt x="12782" y="34970"/>
                    </a:cubicBezTo>
                    <a:cubicBezTo>
                      <a:pt x="14129" y="33989"/>
                      <a:pt x="16138" y="34628"/>
                      <a:pt x="17621" y="33806"/>
                    </a:cubicBezTo>
                    <a:cubicBezTo>
                      <a:pt x="18580" y="33258"/>
                      <a:pt x="19196" y="32163"/>
                      <a:pt x="20041" y="31432"/>
                    </a:cubicBezTo>
                    <a:cubicBezTo>
                      <a:pt x="20911" y="30684"/>
                      <a:pt x="22047" y="30360"/>
                      <a:pt x="23186" y="30360"/>
                    </a:cubicBezTo>
                    <a:cubicBezTo>
                      <a:pt x="23540" y="30360"/>
                      <a:pt x="23894" y="30391"/>
                      <a:pt x="24241" y="30451"/>
                    </a:cubicBezTo>
                    <a:cubicBezTo>
                      <a:pt x="25701" y="30748"/>
                      <a:pt x="27048" y="31478"/>
                      <a:pt x="28235" y="32368"/>
                    </a:cubicBezTo>
                    <a:lnTo>
                      <a:pt x="27687" y="32482"/>
                    </a:lnTo>
                    <a:cubicBezTo>
                      <a:pt x="29787" y="32939"/>
                      <a:pt x="30472" y="35587"/>
                      <a:pt x="32001" y="37070"/>
                    </a:cubicBezTo>
                    <a:cubicBezTo>
                      <a:pt x="32838" y="37891"/>
                      <a:pt x="33990" y="38323"/>
                      <a:pt x="35130" y="38323"/>
                    </a:cubicBezTo>
                    <a:cubicBezTo>
                      <a:pt x="35669" y="38323"/>
                      <a:pt x="36205" y="38227"/>
                      <a:pt x="36703" y="38029"/>
                    </a:cubicBezTo>
                    <a:cubicBezTo>
                      <a:pt x="38278" y="37390"/>
                      <a:pt x="39442" y="35792"/>
                      <a:pt x="39602" y="34080"/>
                    </a:cubicBezTo>
                    <a:cubicBezTo>
                      <a:pt x="39671" y="33121"/>
                      <a:pt x="39488" y="32049"/>
                      <a:pt x="39899" y="31204"/>
                    </a:cubicBezTo>
                    <a:cubicBezTo>
                      <a:pt x="40173" y="30656"/>
                      <a:pt x="40698" y="30154"/>
                      <a:pt x="40629" y="29538"/>
                    </a:cubicBezTo>
                    <a:cubicBezTo>
                      <a:pt x="40538" y="28922"/>
                      <a:pt x="39853" y="28579"/>
                      <a:pt x="39534" y="28031"/>
                    </a:cubicBezTo>
                    <a:cubicBezTo>
                      <a:pt x="39191" y="27415"/>
                      <a:pt x="39305" y="26616"/>
                      <a:pt x="39648" y="25977"/>
                    </a:cubicBezTo>
                    <a:cubicBezTo>
                      <a:pt x="39967" y="25315"/>
                      <a:pt x="40469" y="24813"/>
                      <a:pt x="40857" y="24220"/>
                    </a:cubicBezTo>
                    <a:cubicBezTo>
                      <a:pt x="41451" y="23261"/>
                      <a:pt x="41770" y="22120"/>
                      <a:pt x="41907" y="21024"/>
                    </a:cubicBezTo>
                    <a:cubicBezTo>
                      <a:pt x="42341" y="17760"/>
                      <a:pt x="41382" y="14336"/>
                      <a:pt x="39374" y="11803"/>
                    </a:cubicBezTo>
                    <a:cubicBezTo>
                      <a:pt x="39031" y="11369"/>
                      <a:pt x="38643" y="10935"/>
                      <a:pt x="38415" y="10456"/>
                    </a:cubicBezTo>
                    <a:cubicBezTo>
                      <a:pt x="37959" y="9520"/>
                      <a:pt x="38004" y="8196"/>
                      <a:pt x="37114" y="7671"/>
                    </a:cubicBezTo>
                    <a:cubicBezTo>
                      <a:pt x="36680" y="7375"/>
                      <a:pt x="36087" y="7375"/>
                      <a:pt x="35676" y="7055"/>
                    </a:cubicBezTo>
                    <a:cubicBezTo>
                      <a:pt x="35105" y="6644"/>
                      <a:pt x="35105" y="5777"/>
                      <a:pt x="34968" y="5069"/>
                    </a:cubicBezTo>
                    <a:cubicBezTo>
                      <a:pt x="34626" y="3449"/>
                      <a:pt x="33234" y="2102"/>
                      <a:pt x="31636" y="1874"/>
                    </a:cubicBezTo>
                    <a:cubicBezTo>
                      <a:pt x="31414" y="1841"/>
                      <a:pt x="31189" y="1827"/>
                      <a:pt x="30963" y="1827"/>
                    </a:cubicBezTo>
                    <a:cubicBezTo>
                      <a:pt x="29888" y="1827"/>
                      <a:pt x="28783" y="2137"/>
                      <a:pt x="27722" y="2137"/>
                    </a:cubicBezTo>
                    <a:cubicBezTo>
                      <a:pt x="27314" y="2137"/>
                      <a:pt x="26913" y="2091"/>
                      <a:pt x="26523" y="1965"/>
                    </a:cubicBezTo>
                    <a:cubicBezTo>
                      <a:pt x="25587" y="1645"/>
                      <a:pt x="24880" y="938"/>
                      <a:pt x="23990" y="504"/>
                    </a:cubicBezTo>
                    <a:cubicBezTo>
                      <a:pt x="23178" y="123"/>
                      <a:pt x="22293" y="0"/>
                      <a:pt x="21392"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9"/>
              <p:cNvSpPr/>
              <p:nvPr/>
            </p:nvSpPr>
            <p:spPr>
              <a:xfrm>
                <a:off x="3906422" y="2560629"/>
                <a:ext cx="1186762" cy="491420"/>
              </a:xfrm>
              <a:custGeom>
                <a:rect b="b" l="l" r="r" t="t"/>
                <a:pathLst>
                  <a:path extrusionOk="0" h="11654" w="28144">
                    <a:moveTo>
                      <a:pt x="7195" y="1"/>
                    </a:moveTo>
                    <a:cubicBezTo>
                      <a:pt x="6650" y="1"/>
                      <a:pt x="6094" y="133"/>
                      <a:pt x="5592" y="355"/>
                    </a:cubicBezTo>
                    <a:cubicBezTo>
                      <a:pt x="5227" y="492"/>
                      <a:pt x="4885" y="697"/>
                      <a:pt x="4565" y="925"/>
                    </a:cubicBezTo>
                    <a:cubicBezTo>
                      <a:pt x="3744" y="1040"/>
                      <a:pt x="2945" y="1268"/>
                      <a:pt x="2214" y="1633"/>
                    </a:cubicBezTo>
                    <a:cubicBezTo>
                      <a:pt x="1529" y="1975"/>
                      <a:pt x="890" y="2455"/>
                      <a:pt x="502" y="3117"/>
                    </a:cubicBezTo>
                    <a:cubicBezTo>
                      <a:pt x="91" y="3779"/>
                      <a:pt x="0" y="4623"/>
                      <a:pt x="411" y="5285"/>
                    </a:cubicBezTo>
                    <a:cubicBezTo>
                      <a:pt x="776" y="5901"/>
                      <a:pt x="1529" y="6221"/>
                      <a:pt x="2260" y="6312"/>
                    </a:cubicBezTo>
                    <a:cubicBezTo>
                      <a:pt x="2487" y="6341"/>
                      <a:pt x="2718" y="6352"/>
                      <a:pt x="2953" y="6352"/>
                    </a:cubicBezTo>
                    <a:cubicBezTo>
                      <a:pt x="3448" y="6352"/>
                      <a:pt x="3955" y="6305"/>
                      <a:pt x="4451" y="6289"/>
                    </a:cubicBezTo>
                    <a:cubicBezTo>
                      <a:pt x="4885" y="6289"/>
                      <a:pt x="5455" y="6403"/>
                      <a:pt x="5547" y="6814"/>
                    </a:cubicBezTo>
                    <a:cubicBezTo>
                      <a:pt x="5592" y="7111"/>
                      <a:pt x="5433" y="7362"/>
                      <a:pt x="5250" y="7590"/>
                    </a:cubicBezTo>
                    <a:cubicBezTo>
                      <a:pt x="4657" y="8389"/>
                      <a:pt x="4063" y="9211"/>
                      <a:pt x="3492" y="10010"/>
                    </a:cubicBezTo>
                    <a:cubicBezTo>
                      <a:pt x="3173" y="10443"/>
                      <a:pt x="2853" y="11014"/>
                      <a:pt x="3196" y="11425"/>
                    </a:cubicBezTo>
                    <a:cubicBezTo>
                      <a:pt x="3341" y="11597"/>
                      <a:pt x="3578" y="11654"/>
                      <a:pt x="3831" y="11654"/>
                    </a:cubicBezTo>
                    <a:cubicBezTo>
                      <a:pt x="4016" y="11654"/>
                      <a:pt x="4209" y="11623"/>
                      <a:pt x="4383" y="11585"/>
                    </a:cubicBezTo>
                    <a:cubicBezTo>
                      <a:pt x="6117" y="11128"/>
                      <a:pt x="7875" y="10101"/>
                      <a:pt x="8446" y="8389"/>
                    </a:cubicBezTo>
                    <a:cubicBezTo>
                      <a:pt x="8651" y="7773"/>
                      <a:pt x="8697" y="7088"/>
                      <a:pt x="8971" y="6495"/>
                    </a:cubicBezTo>
                    <a:cubicBezTo>
                      <a:pt x="9678" y="4897"/>
                      <a:pt x="11641" y="4349"/>
                      <a:pt x="13376" y="4075"/>
                    </a:cubicBezTo>
                    <a:cubicBezTo>
                      <a:pt x="13772" y="4022"/>
                      <a:pt x="14191" y="3976"/>
                      <a:pt x="14605" y="3976"/>
                    </a:cubicBezTo>
                    <a:cubicBezTo>
                      <a:pt x="15264" y="3976"/>
                      <a:pt x="15907" y="4093"/>
                      <a:pt x="16412" y="4486"/>
                    </a:cubicBezTo>
                    <a:cubicBezTo>
                      <a:pt x="16914" y="4920"/>
                      <a:pt x="17233" y="5582"/>
                      <a:pt x="17781" y="5970"/>
                    </a:cubicBezTo>
                    <a:cubicBezTo>
                      <a:pt x="18243" y="6300"/>
                      <a:pt x="18780" y="6385"/>
                      <a:pt x="19346" y="6385"/>
                    </a:cubicBezTo>
                    <a:cubicBezTo>
                      <a:pt x="19938" y="6385"/>
                      <a:pt x="20562" y="6292"/>
                      <a:pt x="21166" y="6292"/>
                    </a:cubicBezTo>
                    <a:cubicBezTo>
                      <a:pt x="21380" y="6292"/>
                      <a:pt x="21592" y="6303"/>
                      <a:pt x="21798" y="6335"/>
                    </a:cubicBezTo>
                    <a:cubicBezTo>
                      <a:pt x="22825" y="6495"/>
                      <a:pt x="23738" y="7088"/>
                      <a:pt x="24674" y="7545"/>
                    </a:cubicBezTo>
                    <a:cubicBezTo>
                      <a:pt x="25246" y="7817"/>
                      <a:pt x="25892" y="8016"/>
                      <a:pt x="26508" y="8016"/>
                    </a:cubicBezTo>
                    <a:cubicBezTo>
                      <a:pt x="26925" y="8016"/>
                      <a:pt x="27328" y="7925"/>
                      <a:pt x="27687" y="7704"/>
                    </a:cubicBezTo>
                    <a:cubicBezTo>
                      <a:pt x="27824" y="7613"/>
                      <a:pt x="27961" y="7499"/>
                      <a:pt x="28030" y="7362"/>
                    </a:cubicBezTo>
                    <a:cubicBezTo>
                      <a:pt x="28144" y="7088"/>
                      <a:pt x="27984" y="6769"/>
                      <a:pt x="27824" y="6518"/>
                    </a:cubicBezTo>
                    <a:cubicBezTo>
                      <a:pt x="26797" y="4897"/>
                      <a:pt x="24994" y="3756"/>
                      <a:pt x="23054" y="3505"/>
                    </a:cubicBezTo>
                    <a:cubicBezTo>
                      <a:pt x="22715" y="3466"/>
                      <a:pt x="22376" y="3453"/>
                      <a:pt x="22036" y="3453"/>
                    </a:cubicBezTo>
                    <a:cubicBezTo>
                      <a:pt x="21263" y="3453"/>
                      <a:pt x="20488" y="3522"/>
                      <a:pt x="19718" y="3522"/>
                    </a:cubicBezTo>
                    <a:cubicBezTo>
                      <a:pt x="19206" y="3522"/>
                      <a:pt x="18697" y="3491"/>
                      <a:pt x="18192" y="3391"/>
                    </a:cubicBezTo>
                    <a:cubicBezTo>
                      <a:pt x="16754" y="3139"/>
                      <a:pt x="15430" y="2318"/>
                      <a:pt x="14015" y="2067"/>
                    </a:cubicBezTo>
                    <a:cubicBezTo>
                      <a:pt x="12623" y="1793"/>
                      <a:pt x="11025" y="2067"/>
                      <a:pt x="9815" y="1268"/>
                    </a:cubicBezTo>
                    <a:cubicBezTo>
                      <a:pt x="9427" y="994"/>
                      <a:pt x="9107" y="629"/>
                      <a:pt x="8674" y="400"/>
                    </a:cubicBezTo>
                    <a:cubicBezTo>
                      <a:pt x="8228" y="122"/>
                      <a:pt x="7716" y="1"/>
                      <a:pt x="7195"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9"/>
              <p:cNvSpPr/>
              <p:nvPr/>
            </p:nvSpPr>
            <p:spPr>
              <a:xfrm>
                <a:off x="3764901" y="1729718"/>
                <a:ext cx="1253218" cy="717986"/>
              </a:xfrm>
              <a:custGeom>
                <a:rect b="b" l="l" r="r" t="t"/>
                <a:pathLst>
                  <a:path extrusionOk="0" h="17027" w="29720">
                    <a:moveTo>
                      <a:pt x="18551" y="1"/>
                    </a:moveTo>
                    <a:cubicBezTo>
                      <a:pt x="17490" y="1"/>
                      <a:pt x="16427" y="412"/>
                      <a:pt x="15727" y="1228"/>
                    </a:cubicBezTo>
                    <a:cubicBezTo>
                      <a:pt x="15385" y="1616"/>
                      <a:pt x="15111" y="2072"/>
                      <a:pt x="14814" y="2483"/>
                    </a:cubicBezTo>
                    <a:cubicBezTo>
                      <a:pt x="13833" y="3742"/>
                      <a:pt x="12207" y="4506"/>
                      <a:pt x="10604" y="4506"/>
                    </a:cubicBezTo>
                    <a:cubicBezTo>
                      <a:pt x="10231" y="4506"/>
                      <a:pt x="9858" y="4464"/>
                      <a:pt x="9496" y="4378"/>
                    </a:cubicBezTo>
                    <a:cubicBezTo>
                      <a:pt x="9209" y="4324"/>
                      <a:pt x="8893" y="4213"/>
                      <a:pt x="8593" y="4213"/>
                    </a:cubicBezTo>
                    <a:cubicBezTo>
                      <a:pt x="8512" y="4213"/>
                      <a:pt x="8433" y="4221"/>
                      <a:pt x="8355" y="4241"/>
                    </a:cubicBezTo>
                    <a:cubicBezTo>
                      <a:pt x="7761" y="4355"/>
                      <a:pt x="7351" y="4926"/>
                      <a:pt x="7054" y="5451"/>
                    </a:cubicBezTo>
                    <a:cubicBezTo>
                      <a:pt x="6323" y="6615"/>
                      <a:pt x="5593" y="7802"/>
                      <a:pt x="4885" y="8989"/>
                    </a:cubicBezTo>
                    <a:cubicBezTo>
                      <a:pt x="4840" y="9057"/>
                      <a:pt x="4794" y="9148"/>
                      <a:pt x="4771" y="9217"/>
                    </a:cubicBezTo>
                    <a:cubicBezTo>
                      <a:pt x="4269" y="10130"/>
                      <a:pt x="3539" y="11020"/>
                      <a:pt x="2534" y="11180"/>
                    </a:cubicBezTo>
                    <a:cubicBezTo>
                      <a:pt x="2101" y="11271"/>
                      <a:pt x="1621" y="11203"/>
                      <a:pt x="1233" y="11362"/>
                    </a:cubicBezTo>
                    <a:cubicBezTo>
                      <a:pt x="571" y="11591"/>
                      <a:pt x="115" y="12230"/>
                      <a:pt x="47" y="12937"/>
                    </a:cubicBezTo>
                    <a:cubicBezTo>
                      <a:pt x="1" y="13645"/>
                      <a:pt x="252" y="14352"/>
                      <a:pt x="663" y="14877"/>
                    </a:cubicBezTo>
                    <a:cubicBezTo>
                      <a:pt x="1663" y="16406"/>
                      <a:pt x="3588" y="17026"/>
                      <a:pt x="5471" y="17026"/>
                    </a:cubicBezTo>
                    <a:cubicBezTo>
                      <a:pt x="5781" y="17026"/>
                      <a:pt x="6089" y="17010"/>
                      <a:pt x="6392" y="16977"/>
                    </a:cubicBezTo>
                    <a:cubicBezTo>
                      <a:pt x="7351" y="16863"/>
                      <a:pt x="8355" y="16635"/>
                      <a:pt x="9177" y="16087"/>
                    </a:cubicBezTo>
                    <a:cubicBezTo>
                      <a:pt x="10021" y="15539"/>
                      <a:pt x="10637" y="14672"/>
                      <a:pt x="10729" y="13691"/>
                    </a:cubicBezTo>
                    <a:cubicBezTo>
                      <a:pt x="10729" y="13531"/>
                      <a:pt x="10729" y="13325"/>
                      <a:pt x="10843" y="13188"/>
                    </a:cubicBezTo>
                    <a:cubicBezTo>
                      <a:pt x="10957" y="12983"/>
                      <a:pt x="11208" y="12892"/>
                      <a:pt x="11459" y="12846"/>
                    </a:cubicBezTo>
                    <a:cubicBezTo>
                      <a:pt x="12578" y="12572"/>
                      <a:pt x="13742" y="12344"/>
                      <a:pt x="14769" y="11842"/>
                    </a:cubicBezTo>
                    <a:cubicBezTo>
                      <a:pt x="15796" y="11317"/>
                      <a:pt x="16709" y="10449"/>
                      <a:pt x="16983" y="9285"/>
                    </a:cubicBezTo>
                    <a:cubicBezTo>
                      <a:pt x="17097" y="8760"/>
                      <a:pt x="17051" y="8144"/>
                      <a:pt x="17348" y="7710"/>
                    </a:cubicBezTo>
                    <a:cubicBezTo>
                      <a:pt x="17622" y="7277"/>
                      <a:pt x="18147" y="7048"/>
                      <a:pt x="18649" y="6934"/>
                    </a:cubicBezTo>
                    <a:cubicBezTo>
                      <a:pt x="19214" y="6786"/>
                      <a:pt x="19789" y="6714"/>
                      <a:pt x="20355" y="6714"/>
                    </a:cubicBezTo>
                    <a:cubicBezTo>
                      <a:pt x="20657" y="6714"/>
                      <a:pt x="20957" y="6735"/>
                      <a:pt x="21251" y="6774"/>
                    </a:cubicBezTo>
                    <a:cubicBezTo>
                      <a:pt x="22370" y="6957"/>
                      <a:pt x="23397" y="7391"/>
                      <a:pt x="24447" y="7733"/>
                    </a:cubicBezTo>
                    <a:cubicBezTo>
                      <a:pt x="25122" y="7924"/>
                      <a:pt x="25854" y="8077"/>
                      <a:pt x="26569" y="8077"/>
                    </a:cubicBezTo>
                    <a:cubicBezTo>
                      <a:pt x="26967" y="8077"/>
                      <a:pt x="27359" y="8030"/>
                      <a:pt x="27734" y="7916"/>
                    </a:cubicBezTo>
                    <a:cubicBezTo>
                      <a:pt x="28784" y="7619"/>
                      <a:pt x="29719" y="6638"/>
                      <a:pt x="29697" y="5519"/>
                    </a:cubicBezTo>
                    <a:cubicBezTo>
                      <a:pt x="29674" y="4606"/>
                      <a:pt x="28989" y="3807"/>
                      <a:pt x="28167" y="3419"/>
                    </a:cubicBezTo>
                    <a:cubicBezTo>
                      <a:pt x="27323" y="3008"/>
                      <a:pt x="26387" y="2940"/>
                      <a:pt x="25474" y="2940"/>
                    </a:cubicBezTo>
                    <a:cubicBezTo>
                      <a:pt x="25346" y="2940"/>
                      <a:pt x="25217" y="2940"/>
                      <a:pt x="25088" y="2940"/>
                    </a:cubicBezTo>
                    <a:cubicBezTo>
                      <a:pt x="24083" y="2940"/>
                      <a:pt x="23047" y="2905"/>
                      <a:pt x="22278" y="2278"/>
                    </a:cubicBezTo>
                    <a:cubicBezTo>
                      <a:pt x="21890" y="1958"/>
                      <a:pt x="21616" y="1502"/>
                      <a:pt x="21274" y="1137"/>
                    </a:cubicBezTo>
                    <a:cubicBezTo>
                      <a:pt x="20582" y="377"/>
                      <a:pt x="19567" y="1"/>
                      <a:pt x="18551" y="1"/>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9"/>
              <p:cNvSpPr/>
              <p:nvPr/>
            </p:nvSpPr>
            <p:spPr>
              <a:xfrm>
                <a:off x="4353968" y="2204085"/>
                <a:ext cx="1037616" cy="490956"/>
              </a:xfrm>
              <a:custGeom>
                <a:rect b="b" l="l" r="r" t="t"/>
                <a:pathLst>
                  <a:path extrusionOk="0" h="11643" w="24607">
                    <a:moveTo>
                      <a:pt x="19471" y="0"/>
                    </a:moveTo>
                    <a:cubicBezTo>
                      <a:pt x="18127" y="0"/>
                      <a:pt x="16981" y="1153"/>
                      <a:pt x="15796" y="1894"/>
                    </a:cubicBezTo>
                    <a:cubicBezTo>
                      <a:pt x="14705" y="2582"/>
                      <a:pt x="13414" y="2931"/>
                      <a:pt x="12118" y="2931"/>
                    </a:cubicBezTo>
                    <a:cubicBezTo>
                      <a:pt x="11136" y="2931"/>
                      <a:pt x="10150" y="2731"/>
                      <a:pt x="9245" y="2327"/>
                    </a:cubicBezTo>
                    <a:cubicBezTo>
                      <a:pt x="8743" y="2099"/>
                      <a:pt x="8218" y="1780"/>
                      <a:pt x="7716" y="1529"/>
                    </a:cubicBezTo>
                    <a:cubicBezTo>
                      <a:pt x="6483" y="1620"/>
                      <a:pt x="5251" y="1757"/>
                      <a:pt x="4041" y="1962"/>
                    </a:cubicBezTo>
                    <a:cubicBezTo>
                      <a:pt x="3014" y="2122"/>
                      <a:pt x="1941" y="2327"/>
                      <a:pt x="1142" y="3012"/>
                    </a:cubicBezTo>
                    <a:cubicBezTo>
                      <a:pt x="343" y="3674"/>
                      <a:pt x="1" y="4952"/>
                      <a:pt x="640" y="5774"/>
                    </a:cubicBezTo>
                    <a:cubicBezTo>
                      <a:pt x="1097" y="6390"/>
                      <a:pt x="1918" y="6550"/>
                      <a:pt x="2672" y="6550"/>
                    </a:cubicBezTo>
                    <a:cubicBezTo>
                      <a:pt x="4178" y="6550"/>
                      <a:pt x="5639" y="5979"/>
                      <a:pt x="7145" y="5728"/>
                    </a:cubicBezTo>
                    <a:cubicBezTo>
                      <a:pt x="7362" y="5694"/>
                      <a:pt x="7573" y="5666"/>
                      <a:pt x="7782" y="5666"/>
                    </a:cubicBezTo>
                    <a:cubicBezTo>
                      <a:pt x="7990" y="5666"/>
                      <a:pt x="8195" y="5694"/>
                      <a:pt x="8401" y="5774"/>
                    </a:cubicBezTo>
                    <a:cubicBezTo>
                      <a:pt x="8994" y="6048"/>
                      <a:pt x="9314" y="6687"/>
                      <a:pt x="9747" y="7212"/>
                    </a:cubicBezTo>
                    <a:cubicBezTo>
                      <a:pt x="10774" y="8399"/>
                      <a:pt x="12486" y="8696"/>
                      <a:pt x="14039" y="8901"/>
                    </a:cubicBezTo>
                    <a:cubicBezTo>
                      <a:pt x="14236" y="8922"/>
                      <a:pt x="14439" y="8947"/>
                      <a:pt x="14640" y="8947"/>
                    </a:cubicBezTo>
                    <a:cubicBezTo>
                      <a:pt x="14879" y="8947"/>
                      <a:pt x="15116" y="8911"/>
                      <a:pt x="15340" y="8787"/>
                    </a:cubicBezTo>
                    <a:cubicBezTo>
                      <a:pt x="15956" y="8445"/>
                      <a:pt x="16070" y="7532"/>
                      <a:pt x="16618" y="7029"/>
                    </a:cubicBezTo>
                    <a:cubicBezTo>
                      <a:pt x="16843" y="6819"/>
                      <a:pt x="17141" y="6723"/>
                      <a:pt x="17445" y="6723"/>
                    </a:cubicBezTo>
                    <a:cubicBezTo>
                      <a:pt x="18032" y="6723"/>
                      <a:pt x="18644" y="7082"/>
                      <a:pt x="18809" y="7668"/>
                    </a:cubicBezTo>
                    <a:cubicBezTo>
                      <a:pt x="18946" y="8239"/>
                      <a:pt x="18718" y="8833"/>
                      <a:pt x="18786" y="9426"/>
                    </a:cubicBezTo>
                    <a:cubicBezTo>
                      <a:pt x="18877" y="10225"/>
                      <a:pt x="19517" y="10910"/>
                      <a:pt x="20270" y="11229"/>
                    </a:cubicBezTo>
                    <a:cubicBezTo>
                      <a:pt x="21000" y="11549"/>
                      <a:pt x="21868" y="11594"/>
                      <a:pt x="22666" y="11640"/>
                    </a:cubicBezTo>
                    <a:cubicBezTo>
                      <a:pt x="22712" y="11642"/>
                      <a:pt x="22758" y="11643"/>
                      <a:pt x="22805" y="11643"/>
                    </a:cubicBezTo>
                    <a:cubicBezTo>
                      <a:pt x="23378" y="11643"/>
                      <a:pt x="24068" y="11504"/>
                      <a:pt x="24173" y="10955"/>
                    </a:cubicBezTo>
                    <a:cubicBezTo>
                      <a:pt x="24241" y="10681"/>
                      <a:pt x="24127" y="10453"/>
                      <a:pt x="24059" y="10202"/>
                    </a:cubicBezTo>
                    <a:cubicBezTo>
                      <a:pt x="23831" y="9266"/>
                      <a:pt x="24287" y="8285"/>
                      <a:pt x="24401" y="7326"/>
                    </a:cubicBezTo>
                    <a:cubicBezTo>
                      <a:pt x="24607" y="5477"/>
                      <a:pt x="23557" y="3811"/>
                      <a:pt x="22552" y="2327"/>
                    </a:cubicBezTo>
                    <a:cubicBezTo>
                      <a:pt x="21868" y="1300"/>
                      <a:pt x="21000" y="159"/>
                      <a:pt x="19790" y="22"/>
                    </a:cubicBezTo>
                    <a:cubicBezTo>
                      <a:pt x="19683" y="7"/>
                      <a:pt x="19576" y="0"/>
                      <a:pt x="19471" y="0"/>
                    </a:cubicBezTo>
                    <a:close/>
                  </a:path>
                </a:pathLst>
              </a:custGeom>
              <a:solidFill>
                <a:srgbClr val="FFFFFF">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 name="Google Shape;488;p19"/>
            <p:cNvSpPr/>
            <p:nvPr/>
          </p:nvSpPr>
          <p:spPr>
            <a:xfrm rot="-2483753">
              <a:off x="6156844" y="3032657"/>
              <a:ext cx="161860" cy="285511"/>
            </a:xfrm>
            <a:custGeom>
              <a:rect b="b" l="l" r="r" t="t"/>
              <a:pathLst>
                <a:path extrusionOk="0" h="685" w="425">
                  <a:moveTo>
                    <a:pt x="364" y="0"/>
                  </a:moveTo>
                  <a:cubicBezTo>
                    <a:pt x="267" y="25"/>
                    <a:pt x="207" y="61"/>
                    <a:pt x="152" y="109"/>
                  </a:cubicBezTo>
                  <a:cubicBezTo>
                    <a:pt x="104" y="152"/>
                    <a:pt x="61" y="200"/>
                    <a:pt x="43" y="261"/>
                  </a:cubicBezTo>
                  <a:cubicBezTo>
                    <a:pt x="19" y="321"/>
                    <a:pt x="1" y="382"/>
                    <a:pt x="1" y="448"/>
                  </a:cubicBezTo>
                  <a:cubicBezTo>
                    <a:pt x="1" y="521"/>
                    <a:pt x="19" y="594"/>
                    <a:pt x="61" y="685"/>
                  </a:cubicBezTo>
                  <a:cubicBezTo>
                    <a:pt x="164" y="660"/>
                    <a:pt x="225" y="624"/>
                    <a:pt x="273" y="576"/>
                  </a:cubicBezTo>
                  <a:cubicBezTo>
                    <a:pt x="328" y="533"/>
                    <a:pt x="364" y="479"/>
                    <a:pt x="388" y="424"/>
                  </a:cubicBezTo>
                  <a:cubicBezTo>
                    <a:pt x="412" y="364"/>
                    <a:pt x="424" y="303"/>
                    <a:pt x="424" y="236"/>
                  </a:cubicBezTo>
                  <a:cubicBezTo>
                    <a:pt x="424" y="164"/>
                    <a:pt x="412" y="91"/>
                    <a:pt x="364"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9"/>
            <p:cNvSpPr/>
            <p:nvPr/>
          </p:nvSpPr>
          <p:spPr>
            <a:xfrm rot="-4746459">
              <a:off x="5396365" y="2991059"/>
              <a:ext cx="105871" cy="186749"/>
            </a:xfrm>
            <a:custGeom>
              <a:rect b="b" l="l" r="r" t="t"/>
              <a:pathLst>
                <a:path extrusionOk="0" h="685" w="425">
                  <a:moveTo>
                    <a:pt x="364" y="0"/>
                  </a:moveTo>
                  <a:cubicBezTo>
                    <a:pt x="267" y="25"/>
                    <a:pt x="207" y="61"/>
                    <a:pt x="152" y="109"/>
                  </a:cubicBezTo>
                  <a:cubicBezTo>
                    <a:pt x="104" y="152"/>
                    <a:pt x="61" y="200"/>
                    <a:pt x="43" y="261"/>
                  </a:cubicBezTo>
                  <a:cubicBezTo>
                    <a:pt x="19" y="321"/>
                    <a:pt x="1" y="382"/>
                    <a:pt x="1" y="448"/>
                  </a:cubicBezTo>
                  <a:cubicBezTo>
                    <a:pt x="1" y="521"/>
                    <a:pt x="19" y="594"/>
                    <a:pt x="61" y="685"/>
                  </a:cubicBezTo>
                  <a:cubicBezTo>
                    <a:pt x="164" y="660"/>
                    <a:pt x="225" y="624"/>
                    <a:pt x="273" y="576"/>
                  </a:cubicBezTo>
                  <a:cubicBezTo>
                    <a:pt x="328" y="533"/>
                    <a:pt x="364" y="479"/>
                    <a:pt x="388" y="424"/>
                  </a:cubicBezTo>
                  <a:cubicBezTo>
                    <a:pt x="412" y="364"/>
                    <a:pt x="424" y="303"/>
                    <a:pt x="424" y="236"/>
                  </a:cubicBezTo>
                  <a:cubicBezTo>
                    <a:pt x="424" y="164"/>
                    <a:pt x="412" y="91"/>
                    <a:pt x="364"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9"/>
            <p:cNvSpPr/>
            <p:nvPr/>
          </p:nvSpPr>
          <p:spPr>
            <a:xfrm rot="1467757">
              <a:off x="6067840" y="3565735"/>
              <a:ext cx="105870" cy="186749"/>
            </a:xfrm>
            <a:custGeom>
              <a:rect b="b" l="l" r="r" t="t"/>
              <a:pathLst>
                <a:path extrusionOk="0" h="685" w="425">
                  <a:moveTo>
                    <a:pt x="364" y="0"/>
                  </a:moveTo>
                  <a:cubicBezTo>
                    <a:pt x="267" y="25"/>
                    <a:pt x="207" y="61"/>
                    <a:pt x="152" y="109"/>
                  </a:cubicBezTo>
                  <a:cubicBezTo>
                    <a:pt x="104" y="152"/>
                    <a:pt x="61" y="200"/>
                    <a:pt x="43" y="261"/>
                  </a:cubicBezTo>
                  <a:cubicBezTo>
                    <a:pt x="19" y="321"/>
                    <a:pt x="1" y="382"/>
                    <a:pt x="1" y="448"/>
                  </a:cubicBezTo>
                  <a:cubicBezTo>
                    <a:pt x="1" y="521"/>
                    <a:pt x="19" y="594"/>
                    <a:pt x="61" y="685"/>
                  </a:cubicBezTo>
                  <a:cubicBezTo>
                    <a:pt x="164" y="660"/>
                    <a:pt x="225" y="624"/>
                    <a:pt x="273" y="576"/>
                  </a:cubicBezTo>
                  <a:cubicBezTo>
                    <a:pt x="328" y="533"/>
                    <a:pt x="364" y="479"/>
                    <a:pt x="388" y="424"/>
                  </a:cubicBezTo>
                  <a:cubicBezTo>
                    <a:pt x="412" y="364"/>
                    <a:pt x="424" y="303"/>
                    <a:pt x="424" y="236"/>
                  </a:cubicBezTo>
                  <a:cubicBezTo>
                    <a:pt x="424" y="164"/>
                    <a:pt x="412" y="91"/>
                    <a:pt x="364"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9"/>
            <p:cNvSpPr/>
            <p:nvPr/>
          </p:nvSpPr>
          <p:spPr>
            <a:xfrm rot="-9073388">
              <a:off x="5508415" y="3325434"/>
              <a:ext cx="105870" cy="186749"/>
            </a:xfrm>
            <a:custGeom>
              <a:rect b="b" l="l" r="r" t="t"/>
              <a:pathLst>
                <a:path extrusionOk="0" h="685" w="425">
                  <a:moveTo>
                    <a:pt x="364" y="0"/>
                  </a:moveTo>
                  <a:cubicBezTo>
                    <a:pt x="267" y="25"/>
                    <a:pt x="207" y="61"/>
                    <a:pt x="152" y="109"/>
                  </a:cubicBezTo>
                  <a:cubicBezTo>
                    <a:pt x="104" y="152"/>
                    <a:pt x="61" y="200"/>
                    <a:pt x="43" y="261"/>
                  </a:cubicBezTo>
                  <a:cubicBezTo>
                    <a:pt x="19" y="321"/>
                    <a:pt x="1" y="382"/>
                    <a:pt x="1" y="448"/>
                  </a:cubicBezTo>
                  <a:cubicBezTo>
                    <a:pt x="1" y="521"/>
                    <a:pt x="19" y="594"/>
                    <a:pt x="61" y="685"/>
                  </a:cubicBezTo>
                  <a:cubicBezTo>
                    <a:pt x="164" y="660"/>
                    <a:pt x="225" y="624"/>
                    <a:pt x="273" y="576"/>
                  </a:cubicBezTo>
                  <a:cubicBezTo>
                    <a:pt x="328" y="533"/>
                    <a:pt x="364" y="479"/>
                    <a:pt x="388" y="424"/>
                  </a:cubicBezTo>
                  <a:cubicBezTo>
                    <a:pt x="412" y="364"/>
                    <a:pt x="424" y="303"/>
                    <a:pt x="424" y="236"/>
                  </a:cubicBezTo>
                  <a:cubicBezTo>
                    <a:pt x="424" y="164"/>
                    <a:pt x="412" y="91"/>
                    <a:pt x="364" y="0"/>
                  </a:cubicBezTo>
                  <a:close/>
                </a:path>
              </a:pathLst>
            </a:custGeom>
            <a:solidFill>
              <a:srgbClr val="F0D162">
                <a:alpha val="5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2" name="Google Shape;492;p19"/>
          <p:cNvPicPr preferRelativeResize="0"/>
          <p:nvPr/>
        </p:nvPicPr>
        <p:blipFill>
          <a:blip r:embed="rId4">
            <a:alphaModFix/>
          </a:blip>
          <a:stretch>
            <a:fillRect/>
          </a:stretch>
        </p:blipFill>
        <p:spPr>
          <a:xfrm>
            <a:off x="793725" y="946600"/>
            <a:ext cx="3737496" cy="2702900"/>
          </a:xfrm>
          <a:prstGeom prst="rect">
            <a:avLst/>
          </a:prstGeom>
          <a:noFill/>
          <a:ln>
            <a:noFill/>
          </a:ln>
        </p:spPr>
      </p:pic>
      <p:pic>
        <p:nvPicPr>
          <p:cNvPr id="493" name="Google Shape;493;p19"/>
          <p:cNvPicPr preferRelativeResize="0"/>
          <p:nvPr/>
        </p:nvPicPr>
        <p:blipFill>
          <a:blip r:embed="rId5">
            <a:alphaModFix/>
          </a:blip>
          <a:stretch>
            <a:fillRect/>
          </a:stretch>
        </p:blipFill>
        <p:spPr>
          <a:xfrm>
            <a:off x="4651999" y="960989"/>
            <a:ext cx="3698276" cy="2674123"/>
          </a:xfrm>
          <a:prstGeom prst="rect">
            <a:avLst/>
          </a:prstGeom>
          <a:noFill/>
          <a:ln>
            <a:noFill/>
          </a:ln>
        </p:spPr>
      </p:pic>
      <p:sp>
        <p:nvSpPr>
          <p:cNvPr id="494" name="Google Shape;494;p19"/>
          <p:cNvSpPr txBox="1"/>
          <p:nvPr>
            <p:ph idx="1" type="body"/>
          </p:nvPr>
        </p:nvSpPr>
        <p:spPr>
          <a:xfrm>
            <a:off x="6681600" y="527550"/>
            <a:ext cx="1742400" cy="747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000" u="sng">
                <a:solidFill>
                  <a:schemeClr val="hlink"/>
                </a:solidFill>
                <a:hlinkClick r:id="rId6"/>
              </a:rPr>
              <a:t>cindyrvogel@gmail.com</a:t>
            </a:r>
            <a:endParaRPr sz="1000"/>
          </a:p>
          <a:p>
            <a:pPr indent="0" lvl="0" marL="0" rtl="0" algn="r">
              <a:spcBef>
                <a:spcPts val="0"/>
              </a:spcBef>
              <a:spcAft>
                <a:spcPts val="0"/>
              </a:spcAft>
              <a:buNone/>
            </a:pPr>
            <a:r>
              <a:rPr lang="en" sz="1000" u="sng">
                <a:solidFill>
                  <a:schemeClr val="hlink"/>
                </a:solidFill>
                <a:hlinkClick r:id="rId7"/>
              </a:rPr>
              <a:t>nzacoski@gmail.com</a:t>
            </a:r>
            <a:endParaRPr sz="1000"/>
          </a:p>
          <a:p>
            <a:pPr indent="0" lvl="0" marL="0" rtl="0" algn="r">
              <a:spcBef>
                <a:spcPts val="0"/>
              </a:spcBef>
              <a:spcAft>
                <a:spcPts val="0"/>
              </a:spcAft>
              <a:buNone/>
            </a:pPr>
            <a:r>
              <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20"/>
          <p:cNvSpPr txBox="1"/>
          <p:nvPr>
            <p:ph type="title"/>
          </p:nvPr>
        </p:nvSpPr>
        <p:spPr>
          <a:xfrm>
            <a:off x="720000" y="4501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Visualisation</a:t>
            </a:r>
            <a:endParaRPr/>
          </a:p>
        </p:txBody>
      </p:sp>
      <p:grpSp>
        <p:nvGrpSpPr>
          <p:cNvPr id="500" name="Google Shape;500;p20"/>
          <p:cNvGrpSpPr/>
          <p:nvPr/>
        </p:nvGrpSpPr>
        <p:grpSpPr>
          <a:xfrm rot="5400000">
            <a:off x="5444114" y="1381314"/>
            <a:ext cx="2795421" cy="2472058"/>
            <a:chOff x="2536325" y="4379400"/>
            <a:chExt cx="2525450" cy="2263375"/>
          </a:xfrm>
        </p:grpSpPr>
        <p:sp>
          <p:nvSpPr>
            <p:cNvPr id="501" name="Google Shape;501;p20"/>
            <p:cNvSpPr/>
            <p:nvPr/>
          </p:nvSpPr>
          <p:spPr>
            <a:xfrm>
              <a:off x="2544825" y="4379400"/>
              <a:ext cx="2516950" cy="2263375"/>
            </a:xfrm>
            <a:custGeom>
              <a:rect b="b" l="l" r="r" t="t"/>
              <a:pathLst>
                <a:path extrusionOk="0" h="90535" w="100678">
                  <a:moveTo>
                    <a:pt x="39813" y="1"/>
                  </a:moveTo>
                  <a:lnTo>
                    <a:pt x="29556" y="3646"/>
                  </a:lnTo>
                  <a:lnTo>
                    <a:pt x="30262" y="5878"/>
                  </a:lnTo>
                  <a:lnTo>
                    <a:pt x="26250" y="7404"/>
                  </a:lnTo>
                  <a:lnTo>
                    <a:pt x="22012" y="9410"/>
                  </a:lnTo>
                  <a:lnTo>
                    <a:pt x="18960" y="11049"/>
                  </a:lnTo>
                  <a:lnTo>
                    <a:pt x="16021" y="14129"/>
                  </a:lnTo>
                  <a:lnTo>
                    <a:pt x="13309" y="15174"/>
                  </a:lnTo>
                  <a:lnTo>
                    <a:pt x="12122" y="18000"/>
                  </a:lnTo>
                  <a:lnTo>
                    <a:pt x="10370" y="19300"/>
                  </a:lnTo>
                  <a:lnTo>
                    <a:pt x="8138" y="23312"/>
                  </a:lnTo>
                  <a:lnTo>
                    <a:pt x="6951" y="26703"/>
                  </a:lnTo>
                  <a:lnTo>
                    <a:pt x="4351" y="31422"/>
                  </a:lnTo>
                  <a:lnTo>
                    <a:pt x="3899" y="33541"/>
                  </a:lnTo>
                  <a:lnTo>
                    <a:pt x="2006" y="35434"/>
                  </a:lnTo>
                  <a:lnTo>
                    <a:pt x="2826" y="37553"/>
                  </a:lnTo>
                  <a:lnTo>
                    <a:pt x="2487" y="39418"/>
                  </a:lnTo>
                  <a:lnTo>
                    <a:pt x="1187" y="42385"/>
                  </a:lnTo>
                  <a:lnTo>
                    <a:pt x="0" y="48037"/>
                  </a:lnTo>
                  <a:lnTo>
                    <a:pt x="2232" y="51088"/>
                  </a:lnTo>
                  <a:lnTo>
                    <a:pt x="4606" y="56259"/>
                  </a:lnTo>
                  <a:lnTo>
                    <a:pt x="5764" y="59452"/>
                  </a:lnTo>
                  <a:lnTo>
                    <a:pt x="6358" y="60865"/>
                  </a:lnTo>
                  <a:lnTo>
                    <a:pt x="5538" y="61317"/>
                  </a:lnTo>
                  <a:lnTo>
                    <a:pt x="6358" y="63917"/>
                  </a:lnTo>
                  <a:lnTo>
                    <a:pt x="8477" y="66742"/>
                  </a:lnTo>
                  <a:lnTo>
                    <a:pt x="9183" y="69342"/>
                  </a:lnTo>
                  <a:lnTo>
                    <a:pt x="11190" y="70868"/>
                  </a:lnTo>
                  <a:lnTo>
                    <a:pt x="12122" y="72507"/>
                  </a:lnTo>
                  <a:lnTo>
                    <a:pt x="15428" y="75106"/>
                  </a:lnTo>
                  <a:lnTo>
                    <a:pt x="16841" y="75219"/>
                  </a:lnTo>
                  <a:lnTo>
                    <a:pt x="16841" y="76293"/>
                  </a:lnTo>
                  <a:lnTo>
                    <a:pt x="18028" y="77565"/>
                  </a:lnTo>
                  <a:lnTo>
                    <a:pt x="18028" y="79232"/>
                  </a:lnTo>
                  <a:lnTo>
                    <a:pt x="20034" y="80164"/>
                  </a:lnTo>
                  <a:lnTo>
                    <a:pt x="21786" y="80871"/>
                  </a:lnTo>
                  <a:lnTo>
                    <a:pt x="23905" y="81097"/>
                  </a:lnTo>
                  <a:lnTo>
                    <a:pt x="23905" y="82396"/>
                  </a:lnTo>
                  <a:lnTo>
                    <a:pt x="26250" y="82990"/>
                  </a:lnTo>
                  <a:lnTo>
                    <a:pt x="27437" y="83357"/>
                  </a:lnTo>
                  <a:lnTo>
                    <a:pt x="27917" y="84290"/>
                  </a:lnTo>
                  <a:lnTo>
                    <a:pt x="32749" y="87341"/>
                  </a:lnTo>
                  <a:lnTo>
                    <a:pt x="34162" y="86635"/>
                  </a:lnTo>
                  <a:lnTo>
                    <a:pt x="34868" y="87709"/>
                  </a:lnTo>
                  <a:lnTo>
                    <a:pt x="38739" y="89121"/>
                  </a:lnTo>
                  <a:lnTo>
                    <a:pt x="40265" y="88528"/>
                  </a:lnTo>
                  <a:lnTo>
                    <a:pt x="40520" y="89347"/>
                  </a:lnTo>
                  <a:lnTo>
                    <a:pt x="45323" y="89828"/>
                  </a:lnTo>
                  <a:lnTo>
                    <a:pt x="46623" y="89121"/>
                  </a:lnTo>
                  <a:lnTo>
                    <a:pt x="47103" y="89941"/>
                  </a:lnTo>
                  <a:lnTo>
                    <a:pt x="49335" y="90534"/>
                  </a:lnTo>
                  <a:lnTo>
                    <a:pt x="52161" y="89828"/>
                  </a:lnTo>
                  <a:lnTo>
                    <a:pt x="54874" y="89828"/>
                  </a:lnTo>
                  <a:lnTo>
                    <a:pt x="56400" y="88415"/>
                  </a:lnTo>
                  <a:lnTo>
                    <a:pt x="58886" y="87341"/>
                  </a:lnTo>
                  <a:lnTo>
                    <a:pt x="64763" y="85589"/>
                  </a:lnTo>
                  <a:lnTo>
                    <a:pt x="67815" y="86041"/>
                  </a:lnTo>
                  <a:lnTo>
                    <a:pt x="70895" y="84996"/>
                  </a:lnTo>
                  <a:lnTo>
                    <a:pt x="73240" y="83470"/>
                  </a:lnTo>
                  <a:lnTo>
                    <a:pt x="74992" y="82396"/>
                  </a:lnTo>
                  <a:lnTo>
                    <a:pt x="78524" y="81097"/>
                  </a:lnTo>
                  <a:lnTo>
                    <a:pt x="85730" y="77932"/>
                  </a:lnTo>
                  <a:lnTo>
                    <a:pt x="87001" y="76152"/>
                  </a:lnTo>
                  <a:lnTo>
                    <a:pt x="87001" y="75445"/>
                  </a:lnTo>
                  <a:lnTo>
                    <a:pt x="87707" y="74993"/>
                  </a:lnTo>
                  <a:lnTo>
                    <a:pt x="87707" y="74287"/>
                  </a:lnTo>
                  <a:lnTo>
                    <a:pt x="88414" y="74287"/>
                  </a:lnTo>
                  <a:lnTo>
                    <a:pt x="89007" y="73100"/>
                  </a:lnTo>
                  <a:lnTo>
                    <a:pt x="89007" y="72168"/>
                  </a:lnTo>
                  <a:lnTo>
                    <a:pt x="90420" y="71461"/>
                  </a:lnTo>
                  <a:lnTo>
                    <a:pt x="92087" y="70642"/>
                  </a:lnTo>
                  <a:lnTo>
                    <a:pt x="94913" y="66855"/>
                  </a:lnTo>
                  <a:lnTo>
                    <a:pt x="94913" y="65443"/>
                  </a:lnTo>
                  <a:lnTo>
                    <a:pt x="97738" y="60865"/>
                  </a:lnTo>
                  <a:lnTo>
                    <a:pt x="99377" y="57220"/>
                  </a:lnTo>
                  <a:lnTo>
                    <a:pt x="99603" y="52275"/>
                  </a:lnTo>
                  <a:lnTo>
                    <a:pt x="100677" y="51088"/>
                  </a:lnTo>
                  <a:lnTo>
                    <a:pt x="100677" y="46737"/>
                  </a:lnTo>
                  <a:lnTo>
                    <a:pt x="100084" y="44024"/>
                  </a:lnTo>
                  <a:lnTo>
                    <a:pt x="100677" y="43092"/>
                  </a:lnTo>
                  <a:lnTo>
                    <a:pt x="100084" y="40605"/>
                  </a:lnTo>
                  <a:lnTo>
                    <a:pt x="100677" y="38712"/>
                  </a:lnTo>
                  <a:lnTo>
                    <a:pt x="98445" y="33061"/>
                  </a:lnTo>
                  <a:lnTo>
                    <a:pt x="99264" y="33061"/>
                  </a:lnTo>
                  <a:lnTo>
                    <a:pt x="98558" y="28709"/>
                  </a:lnTo>
                  <a:lnTo>
                    <a:pt x="95026" y="23651"/>
                  </a:lnTo>
                  <a:lnTo>
                    <a:pt x="93020" y="23651"/>
                  </a:lnTo>
                  <a:lnTo>
                    <a:pt x="93500" y="22238"/>
                  </a:lnTo>
                  <a:lnTo>
                    <a:pt x="89601" y="16587"/>
                  </a:lnTo>
                  <a:lnTo>
                    <a:pt x="87849" y="16587"/>
                  </a:lnTo>
                  <a:lnTo>
                    <a:pt x="78892" y="10342"/>
                  </a:lnTo>
                  <a:lnTo>
                    <a:pt x="75359" y="11049"/>
                  </a:lnTo>
                  <a:lnTo>
                    <a:pt x="75359" y="9184"/>
                  </a:lnTo>
                  <a:cubicBezTo>
                    <a:pt x="75359" y="8477"/>
                    <a:pt x="74879" y="7884"/>
                    <a:pt x="74286" y="7517"/>
                  </a:cubicBezTo>
                  <a:lnTo>
                    <a:pt x="72873" y="6923"/>
                  </a:lnTo>
                  <a:lnTo>
                    <a:pt x="68635" y="3872"/>
                  </a:lnTo>
                  <a:lnTo>
                    <a:pt x="66289" y="4239"/>
                  </a:lnTo>
                  <a:lnTo>
                    <a:pt x="66289" y="2939"/>
                  </a:lnTo>
                  <a:lnTo>
                    <a:pt x="62164" y="707"/>
                  </a:lnTo>
                  <a:lnTo>
                    <a:pt x="58886" y="820"/>
                  </a:lnTo>
                  <a:lnTo>
                    <a:pt x="55580" y="1"/>
                  </a:lnTo>
                  <a:lnTo>
                    <a:pt x="51229" y="933"/>
                  </a:lnTo>
                  <a:lnTo>
                    <a:pt x="48629" y="820"/>
                  </a:lnTo>
                  <a:lnTo>
                    <a:pt x="46990" y="1"/>
                  </a:lnTo>
                  <a:lnTo>
                    <a:pt x="42384" y="1"/>
                  </a:lnTo>
                  <a:lnTo>
                    <a:pt x="42384" y="1046"/>
                  </a:lnTo>
                  <a:lnTo>
                    <a:pt x="41339" y="707"/>
                  </a:lnTo>
                  <a:lnTo>
                    <a:pt x="39813" y="2120"/>
                  </a:lnTo>
                  <a:lnTo>
                    <a:pt x="39813" y="1"/>
                  </a:ln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0"/>
            <p:cNvSpPr/>
            <p:nvPr/>
          </p:nvSpPr>
          <p:spPr>
            <a:xfrm>
              <a:off x="2571650" y="4402700"/>
              <a:ext cx="2466100" cy="2216050"/>
            </a:xfrm>
            <a:custGeom>
              <a:rect b="b" l="l" r="r" t="t"/>
              <a:pathLst>
                <a:path extrusionOk="0" h="88642" w="98644">
                  <a:moveTo>
                    <a:pt x="42272" y="1"/>
                  </a:moveTo>
                  <a:lnTo>
                    <a:pt x="42272" y="114"/>
                  </a:lnTo>
                  <a:cubicBezTo>
                    <a:pt x="42272" y="481"/>
                    <a:pt x="42131" y="707"/>
                    <a:pt x="41905" y="933"/>
                  </a:cubicBezTo>
                  <a:cubicBezTo>
                    <a:pt x="41679" y="1046"/>
                    <a:pt x="41566" y="1046"/>
                    <a:pt x="41311" y="1046"/>
                  </a:cubicBezTo>
                  <a:lnTo>
                    <a:pt x="40972" y="1046"/>
                  </a:lnTo>
                  <a:lnTo>
                    <a:pt x="40492" y="820"/>
                  </a:lnTo>
                  <a:lnTo>
                    <a:pt x="39305" y="1894"/>
                  </a:lnTo>
                  <a:cubicBezTo>
                    <a:pt x="39192" y="2007"/>
                    <a:pt x="38966" y="2120"/>
                    <a:pt x="38740" y="2120"/>
                  </a:cubicBezTo>
                  <a:cubicBezTo>
                    <a:pt x="38599" y="2120"/>
                    <a:pt x="38486" y="2120"/>
                    <a:pt x="38373" y="2007"/>
                  </a:cubicBezTo>
                  <a:cubicBezTo>
                    <a:pt x="38034" y="1894"/>
                    <a:pt x="37779" y="1527"/>
                    <a:pt x="37779" y="1188"/>
                  </a:cubicBezTo>
                  <a:lnTo>
                    <a:pt x="37779" y="481"/>
                  </a:lnTo>
                  <a:lnTo>
                    <a:pt x="29670" y="3307"/>
                  </a:lnTo>
                  <a:lnTo>
                    <a:pt x="30122" y="4720"/>
                  </a:lnTo>
                  <a:cubicBezTo>
                    <a:pt x="30263" y="5172"/>
                    <a:pt x="30009" y="5652"/>
                    <a:pt x="29557" y="5878"/>
                  </a:cubicBezTo>
                  <a:lnTo>
                    <a:pt x="25544" y="7404"/>
                  </a:lnTo>
                  <a:lnTo>
                    <a:pt x="21419" y="9297"/>
                  </a:lnTo>
                  <a:lnTo>
                    <a:pt x="18480" y="10823"/>
                  </a:lnTo>
                  <a:lnTo>
                    <a:pt x="15655" y="13762"/>
                  </a:lnTo>
                  <a:cubicBezTo>
                    <a:pt x="15542" y="13903"/>
                    <a:pt x="15429" y="14016"/>
                    <a:pt x="15287" y="14016"/>
                  </a:cubicBezTo>
                  <a:lnTo>
                    <a:pt x="12942" y="14949"/>
                  </a:lnTo>
                  <a:lnTo>
                    <a:pt x="11897" y="17435"/>
                  </a:lnTo>
                  <a:cubicBezTo>
                    <a:pt x="11897" y="17661"/>
                    <a:pt x="11755" y="17774"/>
                    <a:pt x="11642" y="17887"/>
                  </a:cubicBezTo>
                  <a:lnTo>
                    <a:pt x="10117" y="18961"/>
                  </a:lnTo>
                  <a:lnTo>
                    <a:pt x="7997" y="22832"/>
                  </a:lnTo>
                  <a:lnTo>
                    <a:pt x="6811" y="26138"/>
                  </a:lnTo>
                  <a:cubicBezTo>
                    <a:pt x="6811" y="26138"/>
                    <a:pt x="6698" y="26138"/>
                    <a:pt x="6698" y="26251"/>
                  </a:cubicBezTo>
                  <a:lnTo>
                    <a:pt x="4239" y="30857"/>
                  </a:lnTo>
                  <a:lnTo>
                    <a:pt x="3759" y="32835"/>
                  </a:lnTo>
                  <a:cubicBezTo>
                    <a:pt x="3759" y="32976"/>
                    <a:pt x="3646" y="33202"/>
                    <a:pt x="3533" y="33315"/>
                  </a:cubicBezTo>
                  <a:lnTo>
                    <a:pt x="2120" y="34728"/>
                  </a:lnTo>
                  <a:lnTo>
                    <a:pt x="2713" y="36367"/>
                  </a:lnTo>
                  <a:lnTo>
                    <a:pt x="2713" y="36847"/>
                  </a:lnTo>
                  <a:lnTo>
                    <a:pt x="2346" y="38741"/>
                  </a:lnTo>
                  <a:lnTo>
                    <a:pt x="2346" y="38854"/>
                  </a:lnTo>
                  <a:lnTo>
                    <a:pt x="1046" y="41792"/>
                  </a:lnTo>
                  <a:lnTo>
                    <a:pt x="1" y="46850"/>
                  </a:lnTo>
                  <a:lnTo>
                    <a:pt x="2007" y="49676"/>
                  </a:lnTo>
                  <a:lnTo>
                    <a:pt x="2120" y="49789"/>
                  </a:lnTo>
                  <a:lnTo>
                    <a:pt x="4465" y="54988"/>
                  </a:lnTo>
                  <a:lnTo>
                    <a:pt x="5652" y="58153"/>
                  </a:lnTo>
                  <a:lnTo>
                    <a:pt x="6245" y="59566"/>
                  </a:lnTo>
                  <a:cubicBezTo>
                    <a:pt x="6358" y="60046"/>
                    <a:pt x="6245" y="60639"/>
                    <a:pt x="5765" y="60865"/>
                  </a:cubicBezTo>
                  <a:lnTo>
                    <a:pt x="5652" y="60865"/>
                  </a:lnTo>
                  <a:lnTo>
                    <a:pt x="6104" y="62646"/>
                  </a:lnTo>
                  <a:lnTo>
                    <a:pt x="8223" y="65217"/>
                  </a:lnTo>
                  <a:cubicBezTo>
                    <a:pt x="8223" y="65330"/>
                    <a:pt x="8365" y="65471"/>
                    <a:pt x="8365" y="65584"/>
                  </a:cubicBezTo>
                  <a:lnTo>
                    <a:pt x="8930" y="67817"/>
                  </a:lnTo>
                  <a:lnTo>
                    <a:pt x="10710" y="69229"/>
                  </a:lnTo>
                  <a:cubicBezTo>
                    <a:pt x="10823" y="69229"/>
                    <a:pt x="10823" y="69342"/>
                    <a:pt x="10936" y="69455"/>
                  </a:cubicBezTo>
                  <a:lnTo>
                    <a:pt x="11897" y="70981"/>
                  </a:lnTo>
                  <a:lnTo>
                    <a:pt x="14722" y="73242"/>
                  </a:lnTo>
                  <a:lnTo>
                    <a:pt x="15881" y="73355"/>
                  </a:lnTo>
                  <a:cubicBezTo>
                    <a:pt x="16361" y="73355"/>
                    <a:pt x="16700" y="73694"/>
                    <a:pt x="16700" y="74287"/>
                  </a:cubicBezTo>
                  <a:lnTo>
                    <a:pt x="16700" y="74994"/>
                  </a:lnTo>
                  <a:lnTo>
                    <a:pt x="17661" y="76067"/>
                  </a:lnTo>
                  <a:cubicBezTo>
                    <a:pt x="17887" y="76180"/>
                    <a:pt x="17887" y="76406"/>
                    <a:pt x="17887" y="76633"/>
                  </a:cubicBezTo>
                  <a:lnTo>
                    <a:pt x="17887" y="77706"/>
                  </a:lnTo>
                  <a:lnTo>
                    <a:pt x="19300" y="78300"/>
                  </a:lnTo>
                  <a:lnTo>
                    <a:pt x="20939" y="79006"/>
                  </a:lnTo>
                  <a:lnTo>
                    <a:pt x="22945" y="79232"/>
                  </a:lnTo>
                  <a:cubicBezTo>
                    <a:pt x="23425" y="79232"/>
                    <a:pt x="23764" y="79599"/>
                    <a:pt x="23764" y="80165"/>
                  </a:cubicBezTo>
                  <a:lnTo>
                    <a:pt x="23764" y="80758"/>
                  </a:lnTo>
                  <a:lnTo>
                    <a:pt x="25431" y="81238"/>
                  </a:lnTo>
                  <a:lnTo>
                    <a:pt x="26590" y="81464"/>
                  </a:lnTo>
                  <a:cubicBezTo>
                    <a:pt x="26957" y="81577"/>
                    <a:pt x="27070" y="81719"/>
                    <a:pt x="27183" y="81945"/>
                  </a:cubicBezTo>
                  <a:lnTo>
                    <a:pt x="27551" y="82651"/>
                  </a:lnTo>
                  <a:lnTo>
                    <a:pt x="31789" y="85364"/>
                  </a:lnTo>
                  <a:lnTo>
                    <a:pt x="32722" y="84883"/>
                  </a:lnTo>
                  <a:cubicBezTo>
                    <a:pt x="32835" y="84883"/>
                    <a:pt x="32948" y="84770"/>
                    <a:pt x="33089" y="84770"/>
                  </a:cubicBezTo>
                  <a:cubicBezTo>
                    <a:pt x="33428" y="84770"/>
                    <a:pt x="33654" y="84996"/>
                    <a:pt x="33908" y="85251"/>
                  </a:cubicBezTo>
                  <a:lnTo>
                    <a:pt x="34502" y="85957"/>
                  </a:lnTo>
                  <a:lnTo>
                    <a:pt x="37666" y="87229"/>
                  </a:lnTo>
                  <a:lnTo>
                    <a:pt x="38966" y="86777"/>
                  </a:lnTo>
                  <a:cubicBezTo>
                    <a:pt x="38966" y="86664"/>
                    <a:pt x="39079" y="86664"/>
                    <a:pt x="39192" y="86664"/>
                  </a:cubicBezTo>
                  <a:cubicBezTo>
                    <a:pt x="39447" y="86664"/>
                    <a:pt x="39560" y="86777"/>
                    <a:pt x="39673" y="86777"/>
                  </a:cubicBezTo>
                  <a:cubicBezTo>
                    <a:pt x="39899" y="86890"/>
                    <a:pt x="40153" y="87116"/>
                    <a:pt x="40153" y="87483"/>
                  </a:cubicBezTo>
                  <a:lnTo>
                    <a:pt x="40153" y="87596"/>
                  </a:lnTo>
                  <a:lnTo>
                    <a:pt x="44024" y="87935"/>
                  </a:lnTo>
                  <a:lnTo>
                    <a:pt x="45098" y="87370"/>
                  </a:lnTo>
                  <a:cubicBezTo>
                    <a:pt x="45211" y="87370"/>
                    <a:pt x="45324" y="87229"/>
                    <a:pt x="45550" y="87229"/>
                  </a:cubicBezTo>
                  <a:cubicBezTo>
                    <a:pt x="45804" y="87229"/>
                    <a:pt x="46143" y="87483"/>
                    <a:pt x="46256" y="87709"/>
                  </a:cubicBezTo>
                  <a:lnTo>
                    <a:pt x="46624" y="88189"/>
                  </a:lnTo>
                  <a:lnTo>
                    <a:pt x="48262" y="88642"/>
                  </a:lnTo>
                  <a:lnTo>
                    <a:pt x="50749" y="87935"/>
                  </a:lnTo>
                  <a:lnTo>
                    <a:pt x="53433" y="87935"/>
                  </a:lnTo>
                  <a:lnTo>
                    <a:pt x="54733" y="86777"/>
                  </a:lnTo>
                  <a:lnTo>
                    <a:pt x="54846" y="86664"/>
                  </a:lnTo>
                  <a:lnTo>
                    <a:pt x="57333" y="85590"/>
                  </a:lnTo>
                  <a:lnTo>
                    <a:pt x="57446" y="85477"/>
                  </a:lnTo>
                  <a:lnTo>
                    <a:pt x="63464" y="83838"/>
                  </a:lnTo>
                  <a:cubicBezTo>
                    <a:pt x="63577" y="83697"/>
                    <a:pt x="63577" y="83697"/>
                    <a:pt x="63690" y="83697"/>
                  </a:cubicBezTo>
                  <a:lnTo>
                    <a:pt x="63803" y="83697"/>
                  </a:lnTo>
                  <a:lnTo>
                    <a:pt x="66629" y="84177"/>
                  </a:lnTo>
                  <a:lnTo>
                    <a:pt x="69342" y="83245"/>
                  </a:lnTo>
                  <a:lnTo>
                    <a:pt x="71574" y="81719"/>
                  </a:lnTo>
                  <a:lnTo>
                    <a:pt x="73467" y="80645"/>
                  </a:lnTo>
                  <a:lnTo>
                    <a:pt x="73580" y="80532"/>
                  </a:lnTo>
                  <a:lnTo>
                    <a:pt x="77112" y="79345"/>
                  </a:lnTo>
                  <a:lnTo>
                    <a:pt x="83950" y="76293"/>
                  </a:lnTo>
                  <a:lnTo>
                    <a:pt x="84996" y="74881"/>
                  </a:lnTo>
                  <a:lnTo>
                    <a:pt x="84996" y="74513"/>
                  </a:lnTo>
                  <a:cubicBezTo>
                    <a:pt x="84996" y="74174"/>
                    <a:pt x="85109" y="73948"/>
                    <a:pt x="85476" y="73694"/>
                  </a:cubicBezTo>
                  <a:lnTo>
                    <a:pt x="85702" y="73581"/>
                  </a:lnTo>
                  <a:lnTo>
                    <a:pt x="85702" y="73242"/>
                  </a:lnTo>
                  <a:cubicBezTo>
                    <a:pt x="85702" y="72761"/>
                    <a:pt x="86182" y="72394"/>
                    <a:pt x="86634" y="72394"/>
                  </a:cubicBezTo>
                  <a:lnTo>
                    <a:pt x="86776" y="72394"/>
                  </a:lnTo>
                  <a:lnTo>
                    <a:pt x="87002" y="71942"/>
                  </a:lnTo>
                  <a:lnTo>
                    <a:pt x="87002" y="71236"/>
                  </a:lnTo>
                  <a:cubicBezTo>
                    <a:pt x="87002" y="70868"/>
                    <a:pt x="87228" y="70529"/>
                    <a:pt x="87595" y="70416"/>
                  </a:cubicBezTo>
                  <a:lnTo>
                    <a:pt x="88895" y="69710"/>
                  </a:lnTo>
                  <a:lnTo>
                    <a:pt x="90421" y="69003"/>
                  </a:lnTo>
                  <a:lnTo>
                    <a:pt x="92879" y="65584"/>
                  </a:lnTo>
                  <a:lnTo>
                    <a:pt x="92879" y="64511"/>
                  </a:lnTo>
                  <a:cubicBezTo>
                    <a:pt x="92879" y="64397"/>
                    <a:pt x="92992" y="64284"/>
                    <a:pt x="92992" y="64058"/>
                  </a:cubicBezTo>
                  <a:lnTo>
                    <a:pt x="95818" y="59453"/>
                  </a:lnTo>
                  <a:lnTo>
                    <a:pt x="97372" y="56034"/>
                  </a:lnTo>
                  <a:lnTo>
                    <a:pt x="97598" y="51343"/>
                  </a:lnTo>
                  <a:cubicBezTo>
                    <a:pt x="97598" y="51089"/>
                    <a:pt x="97711" y="50863"/>
                    <a:pt x="97824" y="50750"/>
                  </a:cubicBezTo>
                  <a:lnTo>
                    <a:pt x="98643" y="49789"/>
                  </a:lnTo>
                  <a:lnTo>
                    <a:pt x="98643" y="45918"/>
                  </a:lnTo>
                  <a:lnTo>
                    <a:pt x="98078" y="43318"/>
                  </a:lnTo>
                  <a:cubicBezTo>
                    <a:pt x="97937" y="43092"/>
                    <a:pt x="98078" y="42866"/>
                    <a:pt x="98191" y="42612"/>
                  </a:cubicBezTo>
                  <a:lnTo>
                    <a:pt x="98643" y="41905"/>
                  </a:lnTo>
                  <a:lnTo>
                    <a:pt x="98078" y="39899"/>
                  </a:lnTo>
                  <a:lnTo>
                    <a:pt x="98078" y="39447"/>
                  </a:lnTo>
                  <a:lnTo>
                    <a:pt x="98643" y="37780"/>
                  </a:lnTo>
                  <a:lnTo>
                    <a:pt x="96524" y="32496"/>
                  </a:lnTo>
                  <a:cubicBezTo>
                    <a:pt x="96411" y="32270"/>
                    <a:pt x="96411" y="31903"/>
                    <a:pt x="96665" y="31676"/>
                  </a:cubicBezTo>
                  <a:cubicBezTo>
                    <a:pt x="96778" y="31422"/>
                    <a:pt x="96892" y="31309"/>
                    <a:pt x="97118" y="31309"/>
                  </a:cubicBezTo>
                  <a:lnTo>
                    <a:pt x="96665" y="28144"/>
                  </a:lnTo>
                  <a:lnTo>
                    <a:pt x="93473" y="23652"/>
                  </a:lnTo>
                  <a:lnTo>
                    <a:pt x="91947" y="23652"/>
                  </a:lnTo>
                  <a:cubicBezTo>
                    <a:pt x="91579" y="23652"/>
                    <a:pt x="91353" y="23426"/>
                    <a:pt x="91127" y="23200"/>
                  </a:cubicBezTo>
                  <a:cubicBezTo>
                    <a:pt x="91014" y="22945"/>
                    <a:pt x="90873" y="22606"/>
                    <a:pt x="91014" y="22380"/>
                  </a:cubicBezTo>
                  <a:lnTo>
                    <a:pt x="91353" y="21419"/>
                  </a:lnTo>
                  <a:lnTo>
                    <a:pt x="88047" y="16588"/>
                  </a:lnTo>
                  <a:lnTo>
                    <a:pt x="86776" y="16588"/>
                  </a:lnTo>
                  <a:cubicBezTo>
                    <a:pt x="86634" y="16588"/>
                    <a:pt x="86408" y="16588"/>
                    <a:pt x="86295" y="16475"/>
                  </a:cubicBezTo>
                  <a:lnTo>
                    <a:pt x="77592" y="10371"/>
                  </a:lnTo>
                  <a:lnTo>
                    <a:pt x="74513" y="11078"/>
                  </a:lnTo>
                  <a:lnTo>
                    <a:pt x="74286" y="11078"/>
                  </a:lnTo>
                  <a:cubicBezTo>
                    <a:pt x="74060" y="11078"/>
                    <a:pt x="73806" y="11078"/>
                    <a:pt x="73693" y="10936"/>
                  </a:cubicBezTo>
                  <a:cubicBezTo>
                    <a:pt x="73467" y="10710"/>
                    <a:pt x="73354" y="10484"/>
                    <a:pt x="73354" y="10117"/>
                  </a:cubicBezTo>
                  <a:lnTo>
                    <a:pt x="73354" y="7658"/>
                  </a:lnTo>
                  <a:lnTo>
                    <a:pt x="71461" y="6952"/>
                  </a:lnTo>
                  <a:cubicBezTo>
                    <a:pt x="71348" y="6839"/>
                    <a:pt x="71348" y="6839"/>
                    <a:pt x="71235" y="6839"/>
                  </a:cubicBezTo>
                  <a:lnTo>
                    <a:pt x="67335" y="3872"/>
                  </a:lnTo>
                  <a:lnTo>
                    <a:pt x="65442" y="4239"/>
                  </a:lnTo>
                  <a:lnTo>
                    <a:pt x="65216" y="4239"/>
                  </a:lnTo>
                  <a:cubicBezTo>
                    <a:pt x="64990" y="4239"/>
                    <a:pt x="64877" y="4126"/>
                    <a:pt x="64623" y="4013"/>
                  </a:cubicBezTo>
                  <a:cubicBezTo>
                    <a:pt x="64397" y="3872"/>
                    <a:pt x="64284" y="3533"/>
                    <a:pt x="64284" y="3307"/>
                  </a:cubicBezTo>
                  <a:lnTo>
                    <a:pt x="64284" y="2601"/>
                  </a:lnTo>
                  <a:lnTo>
                    <a:pt x="60865" y="707"/>
                  </a:lnTo>
                  <a:lnTo>
                    <a:pt x="57813" y="820"/>
                  </a:lnTo>
                  <a:lnTo>
                    <a:pt x="57559" y="820"/>
                  </a:lnTo>
                  <a:lnTo>
                    <a:pt x="54507" y="114"/>
                  </a:lnTo>
                  <a:lnTo>
                    <a:pt x="50269" y="933"/>
                  </a:lnTo>
                  <a:lnTo>
                    <a:pt x="50156" y="933"/>
                  </a:lnTo>
                  <a:cubicBezTo>
                    <a:pt x="50043" y="933"/>
                    <a:pt x="47556" y="820"/>
                    <a:pt x="47556" y="820"/>
                  </a:cubicBezTo>
                  <a:cubicBezTo>
                    <a:pt x="47443" y="820"/>
                    <a:pt x="47330" y="820"/>
                    <a:pt x="47217" y="707"/>
                  </a:cubicBezTo>
                  <a:lnTo>
                    <a:pt x="456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0"/>
            <p:cNvSpPr/>
            <p:nvPr/>
          </p:nvSpPr>
          <p:spPr>
            <a:xfrm>
              <a:off x="2544825" y="4379400"/>
              <a:ext cx="2516950" cy="2263375"/>
            </a:xfrm>
            <a:custGeom>
              <a:rect b="b" l="l" r="r" t="t"/>
              <a:pathLst>
                <a:path extrusionOk="0" h="90535" w="100678">
                  <a:moveTo>
                    <a:pt x="46623" y="1865"/>
                  </a:moveTo>
                  <a:lnTo>
                    <a:pt x="47923" y="2572"/>
                  </a:lnTo>
                  <a:cubicBezTo>
                    <a:pt x="48149" y="2572"/>
                    <a:pt x="48403" y="2685"/>
                    <a:pt x="48629" y="2685"/>
                  </a:cubicBezTo>
                  <a:lnTo>
                    <a:pt x="51116" y="2826"/>
                  </a:lnTo>
                  <a:lnTo>
                    <a:pt x="51568" y="2826"/>
                  </a:lnTo>
                  <a:lnTo>
                    <a:pt x="55580" y="1978"/>
                  </a:lnTo>
                  <a:lnTo>
                    <a:pt x="58406" y="2685"/>
                  </a:lnTo>
                  <a:lnTo>
                    <a:pt x="58999" y="2685"/>
                  </a:lnTo>
                  <a:lnTo>
                    <a:pt x="61712" y="2572"/>
                  </a:lnTo>
                  <a:lnTo>
                    <a:pt x="64396" y="4098"/>
                  </a:lnTo>
                  <a:lnTo>
                    <a:pt x="64396" y="4239"/>
                  </a:lnTo>
                  <a:cubicBezTo>
                    <a:pt x="64396" y="4804"/>
                    <a:pt x="64650" y="5284"/>
                    <a:pt x="65102" y="5652"/>
                  </a:cubicBezTo>
                  <a:cubicBezTo>
                    <a:pt x="65470" y="5991"/>
                    <a:pt x="65950" y="6104"/>
                    <a:pt x="66289" y="6104"/>
                  </a:cubicBezTo>
                  <a:lnTo>
                    <a:pt x="66657" y="6104"/>
                  </a:lnTo>
                  <a:lnTo>
                    <a:pt x="68182" y="5878"/>
                  </a:lnTo>
                  <a:lnTo>
                    <a:pt x="71714" y="8477"/>
                  </a:lnTo>
                  <a:cubicBezTo>
                    <a:pt x="71827" y="8590"/>
                    <a:pt x="71940" y="8590"/>
                    <a:pt x="72167" y="8704"/>
                  </a:cubicBezTo>
                  <a:lnTo>
                    <a:pt x="73466" y="9297"/>
                  </a:lnTo>
                  <a:lnTo>
                    <a:pt x="73466" y="11049"/>
                  </a:lnTo>
                  <a:cubicBezTo>
                    <a:pt x="73466" y="11642"/>
                    <a:pt x="73721" y="12236"/>
                    <a:pt x="74173" y="12575"/>
                  </a:cubicBezTo>
                  <a:cubicBezTo>
                    <a:pt x="74540" y="12829"/>
                    <a:pt x="74879" y="12942"/>
                    <a:pt x="75359" y="12942"/>
                  </a:cubicBezTo>
                  <a:lnTo>
                    <a:pt x="75699" y="12942"/>
                  </a:lnTo>
                  <a:lnTo>
                    <a:pt x="78411" y="12349"/>
                  </a:lnTo>
                  <a:lnTo>
                    <a:pt x="86775" y="18113"/>
                  </a:lnTo>
                  <a:cubicBezTo>
                    <a:pt x="87142" y="18367"/>
                    <a:pt x="87481" y="18480"/>
                    <a:pt x="87849" y="18480"/>
                  </a:cubicBezTo>
                  <a:lnTo>
                    <a:pt x="88668" y="18480"/>
                  </a:lnTo>
                  <a:lnTo>
                    <a:pt x="91381" y="22464"/>
                  </a:lnTo>
                  <a:lnTo>
                    <a:pt x="91240" y="22945"/>
                  </a:lnTo>
                  <a:cubicBezTo>
                    <a:pt x="91013" y="23538"/>
                    <a:pt x="91126" y="24132"/>
                    <a:pt x="91494" y="24725"/>
                  </a:cubicBezTo>
                  <a:cubicBezTo>
                    <a:pt x="91833" y="25177"/>
                    <a:pt x="92313" y="25544"/>
                    <a:pt x="93020" y="25544"/>
                  </a:cubicBezTo>
                  <a:lnTo>
                    <a:pt x="94065" y="25544"/>
                  </a:lnTo>
                  <a:lnTo>
                    <a:pt x="96778" y="29416"/>
                  </a:lnTo>
                  <a:lnTo>
                    <a:pt x="97145" y="31789"/>
                  </a:lnTo>
                  <a:cubicBezTo>
                    <a:pt x="97032" y="31902"/>
                    <a:pt x="97032" y="31902"/>
                    <a:pt x="96891" y="32015"/>
                  </a:cubicBezTo>
                  <a:cubicBezTo>
                    <a:pt x="96552" y="32608"/>
                    <a:pt x="96552" y="33202"/>
                    <a:pt x="96665" y="33767"/>
                  </a:cubicBezTo>
                  <a:lnTo>
                    <a:pt x="98671" y="38712"/>
                  </a:lnTo>
                  <a:lnTo>
                    <a:pt x="98191" y="40012"/>
                  </a:lnTo>
                  <a:cubicBezTo>
                    <a:pt x="98078" y="40379"/>
                    <a:pt x="98078" y="40718"/>
                    <a:pt x="98191" y="41085"/>
                  </a:cubicBezTo>
                  <a:lnTo>
                    <a:pt x="98671" y="42724"/>
                  </a:lnTo>
                  <a:lnTo>
                    <a:pt x="98445" y="43092"/>
                  </a:lnTo>
                  <a:cubicBezTo>
                    <a:pt x="98191" y="43544"/>
                    <a:pt x="98078" y="44024"/>
                    <a:pt x="98191" y="44504"/>
                  </a:cubicBezTo>
                  <a:lnTo>
                    <a:pt x="98784" y="46963"/>
                  </a:lnTo>
                  <a:lnTo>
                    <a:pt x="98784" y="50382"/>
                  </a:lnTo>
                  <a:lnTo>
                    <a:pt x="98191" y="51088"/>
                  </a:lnTo>
                  <a:cubicBezTo>
                    <a:pt x="97965" y="51314"/>
                    <a:pt x="97851" y="51795"/>
                    <a:pt x="97738" y="52275"/>
                  </a:cubicBezTo>
                  <a:lnTo>
                    <a:pt x="97484" y="56740"/>
                  </a:lnTo>
                  <a:lnTo>
                    <a:pt x="96071" y="59904"/>
                  </a:lnTo>
                  <a:lnTo>
                    <a:pt x="93359" y="64510"/>
                  </a:lnTo>
                  <a:cubicBezTo>
                    <a:pt x="93133" y="64849"/>
                    <a:pt x="93020" y="65216"/>
                    <a:pt x="93020" y="65443"/>
                  </a:cubicBezTo>
                  <a:lnTo>
                    <a:pt x="93020" y="66149"/>
                  </a:lnTo>
                  <a:lnTo>
                    <a:pt x="90787" y="69088"/>
                  </a:lnTo>
                  <a:lnTo>
                    <a:pt x="89488" y="69794"/>
                  </a:lnTo>
                  <a:lnTo>
                    <a:pt x="88188" y="70500"/>
                  </a:lnTo>
                  <a:cubicBezTo>
                    <a:pt x="87594" y="70868"/>
                    <a:pt x="87142" y="71461"/>
                    <a:pt x="87142" y="72168"/>
                  </a:cubicBezTo>
                  <a:lnTo>
                    <a:pt x="87142" y="72394"/>
                  </a:lnTo>
                  <a:cubicBezTo>
                    <a:pt x="86549" y="72620"/>
                    <a:pt x="85956" y="73213"/>
                    <a:pt x="85843" y="73919"/>
                  </a:cubicBezTo>
                  <a:cubicBezTo>
                    <a:pt x="85362" y="74287"/>
                    <a:pt x="85136" y="74880"/>
                    <a:pt x="85136" y="75445"/>
                  </a:cubicBezTo>
                  <a:lnTo>
                    <a:pt x="84430" y="76406"/>
                  </a:lnTo>
                  <a:lnTo>
                    <a:pt x="77818" y="79458"/>
                  </a:lnTo>
                  <a:lnTo>
                    <a:pt x="74427" y="80644"/>
                  </a:lnTo>
                  <a:cubicBezTo>
                    <a:pt x="74286" y="80644"/>
                    <a:pt x="74173" y="80644"/>
                    <a:pt x="74060" y="80758"/>
                  </a:cubicBezTo>
                  <a:lnTo>
                    <a:pt x="72167" y="81803"/>
                  </a:lnTo>
                  <a:lnTo>
                    <a:pt x="72167" y="81944"/>
                  </a:lnTo>
                  <a:lnTo>
                    <a:pt x="69934" y="83357"/>
                  </a:lnTo>
                  <a:lnTo>
                    <a:pt x="67702" y="84177"/>
                  </a:lnTo>
                  <a:lnTo>
                    <a:pt x="64989" y="83696"/>
                  </a:lnTo>
                  <a:lnTo>
                    <a:pt x="64763" y="83696"/>
                  </a:lnTo>
                  <a:cubicBezTo>
                    <a:pt x="64650" y="83696"/>
                    <a:pt x="64396" y="83696"/>
                    <a:pt x="64283" y="83809"/>
                  </a:cubicBezTo>
                  <a:lnTo>
                    <a:pt x="58293" y="85476"/>
                  </a:lnTo>
                  <a:cubicBezTo>
                    <a:pt x="58180" y="85589"/>
                    <a:pt x="58180" y="85589"/>
                    <a:pt x="58038" y="85589"/>
                  </a:cubicBezTo>
                  <a:lnTo>
                    <a:pt x="55580" y="86748"/>
                  </a:lnTo>
                  <a:cubicBezTo>
                    <a:pt x="55467" y="86889"/>
                    <a:pt x="55213" y="86889"/>
                    <a:pt x="55100" y="87002"/>
                  </a:cubicBezTo>
                  <a:lnTo>
                    <a:pt x="54167" y="87935"/>
                  </a:lnTo>
                  <a:lnTo>
                    <a:pt x="51568" y="87935"/>
                  </a:lnTo>
                  <a:lnTo>
                    <a:pt x="49335" y="88641"/>
                  </a:lnTo>
                  <a:lnTo>
                    <a:pt x="48290" y="88302"/>
                  </a:lnTo>
                  <a:lnTo>
                    <a:pt x="48149" y="88161"/>
                  </a:lnTo>
                  <a:cubicBezTo>
                    <a:pt x="47810" y="87596"/>
                    <a:pt x="47216" y="87228"/>
                    <a:pt x="46623" y="87228"/>
                  </a:cubicBezTo>
                  <a:cubicBezTo>
                    <a:pt x="46284" y="87228"/>
                    <a:pt x="45916" y="87341"/>
                    <a:pt x="45690" y="87454"/>
                  </a:cubicBezTo>
                  <a:lnTo>
                    <a:pt x="44871" y="87935"/>
                  </a:lnTo>
                  <a:lnTo>
                    <a:pt x="41932" y="87596"/>
                  </a:lnTo>
                  <a:cubicBezTo>
                    <a:pt x="41791" y="87341"/>
                    <a:pt x="41565" y="87115"/>
                    <a:pt x="41226" y="86889"/>
                  </a:cubicBezTo>
                  <a:cubicBezTo>
                    <a:pt x="40972" y="86748"/>
                    <a:pt x="40633" y="86635"/>
                    <a:pt x="40265" y="86635"/>
                  </a:cubicBezTo>
                  <a:cubicBezTo>
                    <a:pt x="40039" y="86635"/>
                    <a:pt x="39926" y="86748"/>
                    <a:pt x="39672" y="86748"/>
                  </a:cubicBezTo>
                  <a:lnTo>
                    <a:pt x="38739" y="87115"/>
                  </a:lnTo>
                  <a:lnTo>
                    <a:pt x="36140" y="86041"/>
                  </a:lnTo>
                  <a:lnTo>
                    <a:pt x="35688" y="85589"/>
                  </a:lnTo>
                  <a:cubicBezTo>
                    <a:pt x="35320" y="85109"/>
                    <a:pt x="34727" y="84770"/>
                    <a:pt x="34162" y="84770"/>
                  </a:cubicBezTo>
                  <a:cubicBezTo>
                    <a:pt x="33908" y="84770"/>
                    <a:pt x="33682" y="84883"/>
                    <a:pt x="33455" y="84996"/>
                  </a:cubicBezTo>
                  <a:lnTo>
                    <a:pt x="32862" y="85222"/>
                  </a:lnTo>
                  <a:lnTo>
                    <a:pt x="29443" y="82990"/>
                  </a:lnTo>
                  <a:lnTo>
                    <a:pt x="29076" y="82509"/>
                  </a:lnTo>
                  <a:cubicBezTo>
                    <a:pt x="28850" y="82057"/>
                    <a:pt x="28511" y="81690"/>
                    <a:pt x="28030" y="81577"/>
                  </a:cubicBezTo>
                  <a:lnTo>
                    <a:pt x="26730" y="81238"/>
                  </a:lnTo>
                  <a:lnTo>
                    <a:pt x="25798" y="80984"/>
                  </a:lnTo>
                  <a:cubicBezTo>
                    <a:pt x="25685" y="80051"/>
                    <a:pt x="24979" y="79232"/>
                    <a:pt x="24018" y="79232"/>
                  </a:cubicBezTo>
                  <a:lnTo>
                    <a:pt x="22266" y="78977"/>
                  </a:lnTo>
                  <a:lnTo>
                    <a:pt x="20853" y="78412"/>
                  </a:lnTo>
                  <a:lnTo>
                    <a:pt x="19892" y="78045"/>
                  </a:lnTo>
                  <a:lnTo>
                    <a:pt x="19892" y="77565"/>
                  </a:lnTo>
                  <a:cubicBezTo>
                    <a:pt x="19892" y="77112"/>
                    <a:pt x="19779" y="76632"/>
                    <a:pt x="19440" y="76293"/>
                  </a:cubicBezTo>
                  <a:lnTo>
                    <a:pt x="18734" y="75587"/>
                  </a:lnTo>
                  <a:lnTo>
                    <a:pt x="18734" y="75219"/>
                  </a:lnTo>
                  <a:cubicBezTo>
                    <a:pt x="18734" y="74174"/>
                    <a:pt x="17915" y="73326"/>
                    <a:pt x="16954" y="73326"/>
                  </a:cubicBezTo>
                  <a:lnTo>
                    <a:pt x="16134" y="73213"/>
                  </a:lnTo>
                  <a:lnTo>
                    <a:pt x="13676" y="71348"/>
                  </a:lnTo>
                  <a:lnTo>
                    <a:pt x="12828" y="69935"/>
                  </a:lnTo>
                  <a:cubicBezTo>
                    <a:pt x="12715" y="69681"/>
                    <a:pt x="12489" y="69455"/>
                    <a:pt x="12376" y="69342"/>
                  </a:cubicBezTo>
                  <a:lnTo>
                    <a:pt x="10850" y="68268"/>
                  </a:lnTo>
                  <a:lnTo>
                    <a:pt x="10370" y="66262"/>
                  </a:lnTo>
                  <a:cubicBezTo>
                    <a:pt x="10257" y="66036"/>
                    <a:pt x="10144" y="65810"/>
                    <a:pt x="10003" y="65556"/>
                  </a:cubicBezTo>
                  <a:lnTo>
                    <a:pt x="8138" y="63097"/>
                  </a:lnTo>
                  <a:lnTo>
                    <a:pt x="7771" y="62165"/>
                  </a:lnTo>
                  <a:cubicBezTo>
                    <a:pt x="8251" y="61684"/>
                    <a:pt x="8364" y="60865"/>
                    <a:pt x="8138" y="60159"/>
                  </a:cubicBezTo>
                  <a:lnTo>
                    <a:pt x="7544" y="58859"/>
                  </a:lnTo>
                  <a:lnTo>
                    <a:pt x="6358" y="55553"/>
                  </a:lnTo>
                  <a:lnTo>
                    <a:pt x="6358" y="55440"/>
                  </a:lnTo>
                  <a:lnTo>
                    <a:pt x="4012" y="50382"/>
                  </a:lnTo>
                  <a:cubicBezTo>
                    <a:pt x="3899" y="50269"/>
                    <a:pt x="3899" y="50156"/>
                    <a:pt x="3786" y="50014"/>
                  </a:cubicBezTo>
                  <a:lnTo>
                    <a:pt x="2006" y="47556"/>
                  </a:lnTo>
                  <a:lnTo>
                    <a:pt x="2939" y="42950"/>
                  </a:lnTo>
                  <a:lnTo>
                    <a:pt x="4238" y="40266"/>
                  </a:lnTo>
                  <a:cubicBezTo>
                    <a:pt x="4238" y="40125"/>
                    <a:pt x="4351" y="39899"/>
                    <a:pt x="4351" y="39786"/>
                  </a:cubicBezTo>
                  <a:lnTo>
                    <a:pt x="4719" y="37892"/>
                  </a:lnTo>
                  <a:cubicBezTo>
                    <a:pt x="4832" y="37553"/>
                    <a:pt x="4719" y="37186"/>
                    <a:pt x="4606" y="36960"/>
                  </a:cubicBezTo>
                  <a:lnTo>
                    <a:pt x="4238" y="35886"/>
                  </a:lnTo>
                  <a:lnTo>
                    <a:pt x="5199" y="34954"/>
                  </a:lnTo>
                  <a:cubicBezTo>
                    <a:pt x="5538" y="34728"/>
                    <a:pt x="5651" y="34360"/>
                    <a:pt x="5764" y="34021"/>
                  </a:cubicBezTo>
                  <a:lnTo>
                    <a:pt x="6132" y="32128"/>
                  </a:lnTo>
                  <a:lnTo>
                    <a:pt x="8590" y="27664"/>
                  </a:lnTo>
                  <a:cubicBezTo>
                    <a:pt x="8731" y="27551"/>
                    <a:pt x="8731" y="27409"/>
                    <a:pt x="8731" y="27296"/>
                  </a:cubicBezTo>
                  <a:lnTo>
                    <a:pt x="9890" y="24132"/>
                  </a:lnTo>
                  <a:lnTo>
                    <a:pt x="11896" y="20599"/>
                  </a:lnTo>
                  <a:lnTo>
                    <a:pt x="13196" y="19526"/>
                  </a:lnTo>
                  <a:cubicBezTo>
                    <a:pt x="13535" y="19413"/>
                    <a:pt x="13789" y="19074"/>
                    <a:pt x="13902" y="18706"/>
                  </a:cubicBezTo>
                  <a:lnTo>
                    <a:pt x="14722" y="16587"/>
                  </a:lnTo>
                  <a:lnTo>
                    <a:pt x="16728" y="15768"/>
                  </a:lnTo>
                  <a:cubicBezTo>
                    <a:pt x="16954" y="15768"/>
                    <a:pt x="17208" y="15542"/>
                    <a:pt x="17434" y="15400"/>
                  </a:cubicBezTo>
                  <a:lnTo>
                    <a:pt x="20147" y="12575"/>
                  </a:lnTo>
                  <a:lnTo>
                    <a:pt x="22859" y="11049"/>
                  </a:lnTo>
                  <a:lnTo>
                    <a:pt x="26957" y="9184"/>
                  </a:lnTo>
                  <a:lnTo>
                    <a:pt x="30969" y="7630"/>
                  </a:lnTo>
                  <a:cubicBezTo>
                    <a:pt x="31788" y="7291"/>
                    <a:pt x="32382" y="6358"/>
                    <a:pt x="32043" y="5398"/>
                  </a:cubicBezTo>
                  <a:lnTo>
                    <a:pt x="31901" y="4804"/>
                  </a:lnTo>
                  <a:lnTo>
                    <a:pt x="38033" y="2685"/>
                  </a:lnTo>
                  <a:cubicBezTo>
                    <a:pt x="38146" y="3165"/>
                    <a:pt x="38513" y="3646"/>
                    <a:pt x="39107" y="3872"/>
                  </a:cubicBezTo>
                  <a:cubicBezTo>
                    <a:pt x="39333" y="3985"/>
                    <a:pt x="39559" y="3985"/>
                    <a:pt x="39813" y="3985"/>
                  </a:cubicBezTo>
                  <a:cubicBezTo>
                    <a:pt x="40265" y="3985"/>
                    <a:pt x="40746" y="3872"/>
                    <a:pt x="41085" y="3533"/>
                  </a:cubicBezTo>
                  <a:lnTo>
                    <a:pt x="41791" y="2826"/>
                  </a:lnTo>
                  <a:cubicBezTo>
                    <a:pt x="42045" y="2939"/>
                    <a:pt x="42158" y="2939"/>
                    <a:pt x="42384" y="2939"/>
                  </a:cubicBezTo>
                  <a:cubicBezTo>
                    <a:pt x="42752" y="2939"/>
                    <a:pt x="43204" y="2826"/>
                    <a:pt x="43458" y="2572"/>
                  </a:cubicBezTo>
                  <a:cubicBezTo>
                    <a:pt x="43797" y="2459"/>
                    <a:pt x="43910" y="2233"/>
                    <a:pt x="44165" y="1865"/>
                  </a:cubicBezTo>
                  <a:close/>
                  <a:moveTo>
                    <a:pt x="39813" y="1"/>
                  </a:moveTo>
                  <a:lnTo>
                    <a:pt x="29556" y="3646"/>
                  </a:lnTo>
                  <a:lnTo>
                    <a:pt x="30262" y="5878"/>
                  </a:lnTo>
                  <a:lnTo>
                    <a:pt x="26250" y="7404"/>
                  </a:lnTo>
                  <a:lnTo>
                    <a:pt x="22012" y="9410"/>
                  </a:lnTo>
                  <a:lnTo>
                    <a:pt x="18960" y="11049"/>
                  </a:lnTo>
                  <a:lnTo>
                    <a:pt x="16021" y="14129"/>
                  </a:lnTo>
                  <a:lnTo>
                    <a:pt x="13309" y="15174"/>
                  </a:lnTo>
                  <a:lnTo>
                    <a:pt x="12122" y="18000"/>
                  </a:lnTo>
                  <a:lnTo>
                    <a:pt x="10370" y="19300"/>
                  </a:lnTo>
                  <a:lnTo>
                    <a:pt x="8138" y="23312"/>
                  </a:lnTo>
                  <a:lnTo>
                    <a:pt x="6951" y="26703"/>
                  </a:lnTo>
                  <a:lnTo>
                    <a:pt x="4351" y="31422"/>
                  </a:lnTo>
                  <a:lnTo>
                    <a:pt x="3899" y="33541"/>
                  </a:lnTo>
                  <a:lnTo>
                    <a:pt x="2006" y="35434"/>
                  </a:lnTo>
                  <a:lnTo>
                    <a:pt x="2826" y="37553"/>
                  </a:lnTo>
                  <a:lnTo>
                    <a:pt x="2487" y="39418"/>
                  </a:lnTo>
                  <a:lnTo>
                    <a:pt x="1187" y="42385"/>
                  </a:lnTo>
                  <a:lnTo>
                    <a:pt x="0" y="48037"/>
                  </a:lnTo>
                  <a:lnTo>
                    <a:pt x="2232" y="51088"/>
                  </a:lnTo>
                  <a:lnTo>
                    <a:pt x="4606" y="56259"/>
                  </a:lnTo>
                  <a:lnTo>
                    <a:pt x="5764" y="59452"/>
                  </a:lnTo>
                  <a:lnTo>
                    <a:pt x="6358" y="60865"/>
                  </a:lnTo>
                  <a:lnTo>
                    <a:pt x="5538" y="61317"/>
                  </a:lnTo>
                  <a:lnTo>
                    <a:pt x="6358" y="63917"/>
                  </a:lnTo>
                  <a:lnTo>
                    <a:pt x="8477" y="66742"/>
                  </a:lnTo>
                  <a:lnTo>
                    <a:pt x="9183" y="69342"/>
                  </a:lnTo>
                  <a:lnTo>
                    <a:pt x="11190" y="70868"/>
                  </a:lnTo>
                  <a:lnTo>
                    <a:pt x="12122" y="72507"/>
                  </a:lnTo>
                  <a:lnTo>
                    <a:pt x="15428" y="75106"/>
                  </a:lnTo>
                  <a:lnTo>
                    <a:pt x="16841" y="75219"/>
                  </a:lnTo>
                  <a:lnTo>
                    <a:pt x="16841" y="76293"/>
                  </a:lnTo>
                  <a:lnTo>
                    <a:pt x="18028" y="77565"/>
                  </a:lnTo>
                  <a:lnTo>
                    <a:pt x="18028" y="79232"/>
                  </a:lnTo>
                  <a:lnTo>
                    <a:pt x="20034" y="80164"/>
                  </a:lnTo>
                  <a:lnTo>
                    <a:pt x="21786" y="80871"/>
                  </a:lnTo>
                  <a:lnTo>
                    <a:pt x="23905" y="81097"/>
                  </a:lnTo>
                  <a:lnTo>
                    <a:pt x="23905" y="82396"/>
                  </a:lnTo>
                  <a:lnTo>
                    <a:pt x="26250" y="82990"/>
                  </a:lnTo>
                  <a:lnTo>
                    <a:pt x="27437" y="83357"/>
                  </a:lnTo>
                  <a:lnTo>
                    <a:pt x="27917" y="84290"/>
                  </a:lnTo>
                  <a:lnTo>
                    <a:pt x="32749" y="87341"/>
                  </a:lnTo>
                  <a:lnTo>
                    <a:pt x="34162" y="86635"/>
                  </a:lnTo>
                  <a:lnTo>
                    <a:pt x="34868" y="87709"/>
                  </a:lnTo>
                  <a:lnTo>
                    <a:pt x="38739" y="89121"/>
                  </a:lnTo>
                  <a:lnTo>
                    <a:pt x="40265" y="88528"/>
                  </a:lnTo>
                  <a:lnTo>
                    <a:pt x="40520" y="89347"/>
                  </a:lnTo>
                  <a:lnTo>
                    <a:pt x="45323" y="89828"/>
                  </a:lnTo>
                  <a:lnTo>
                    <a:pt x="46623" y="89121"/>
                  </a:lnTo>
                  <a:lnTo>
                    <a:pt x="47103" y="89941"/>
                  </a:lnTo>
                  <a:lnTo>
                    <a:pt x="49335" y="90534"/>
                  </a:lnTo>
                  <a:lnTo>
                    <a:pt x="52161" y="89828"/>
                  </a:lnTo>
                  <a:lnTo>
                    <a:pt x="54874" y="89828"/>
                  </a:lnTo>
                  <a:lnTo>
                    <a:pt x="56400" y="88415"/>
                  </a:lnTo>
                  <a:lnTo>
                    <a:pt x="58886" y="87341"/>
                  </a:lnTo>
                  <a:lnTo>
                    <a:pt x="64763" y="85589"/>
                  </a:lnTo>
                  <a:lnTo>
                    <a:pt x="67815" y="86041"/>
                  </a:lnTo>
                  <a:lnTo>
                    <a:pt x="70895" y="84996"/>
                  </a:lnTo>
                  <a:lnTo>
                    <a:pt x="73240" y="83470"/>
                  </a:lnTo>
                  <a:lnTo>
                    <a:pt x="74992" y="82396"/>
                  </a:lnTo>
                  <a:lnTo>
                    <a:pt x="78524" y="81097"/>
                  </a:lnTo>
                  <a:lnTo>
                    <a:pt x="85730" y="77932"/>
                  </a:lnTo>
                  <a:lnTo>
                    <a:pt x="87001" y="76152"/>
                  </a:lnTo>
                  <a:lnTo>
                    <a:pt x="87001" y="75445"/>
                  </a:lnTo>
                  <a:lnTo>
                    <a:pt x="87707" y="74993"/>
                  </a:lnTo>
                  <a:lnTo>
                    <a:pt x="87707" y="74287"/>
                  </a:lnTo>
                  <a:lnTo>
                    <a:pt x="88414" y="74287"/>
                  </a:lnTo>
                  <a:lnTo>
                    <a:pt x="89007" y="73100"/>
                  </a:lnTo>
                  <a:lnTo>
                    <a:pt x="89007" y="72168"/>
                  </a:lnTo>
                  <a:lnTo>
                    <a:pt x="90420" y="71461"/>
                  </a:lnTo>
                  <a:lnTo>
                    <a:pt x="92087" y="70642"/>
                  </a:lnTo>
                  <a:lnTo>
                    <a:pt x="94913" y="66855"/>
                  </a:lnTo>
                  <a:lnTo>
                    <a:pt x="94913" y="65443"/>
                  </a:lnTo>
                  <a:lnTo>
                    <a:pt x="97738" y="60865"/>
                  </a:lnTo>
                  <a:lnTo>
                    <a:pt x="99377" y="57220"/>
                  </a:lnTo>
                  <a:lnTo>
                    <a:pt x="99603" y="52275"/>
                  </a:lnTo>
                  <a:lnTo>
                    <a:pt x="100677" y="51088"/>
                  </a:lnTo>
                  <a:lnTo>
                    <a:pt x="100677" y="46737"/>
                  </a:lnTo>
                  <a:lnTo>
                    <a:pt x="100084" y="44024"/>
                  </a:lnTo>
                  <a:lnTo>
                    <a:pt x="100677" y="43092"/>
                  </a:lnTo>
                  <a:lnTo>
                    <a:pt x="100084" y="40605"/>
                  </a:lnTo>
                  <a:lnTo>
                    <a:pt x="100677" y="38712"/>
                  </a:lnTo>
                  <a:lnTo>
                    <a:pt x="98445" y="33061"/>
                  </a:lnTo>
                  <a:lnTo>
                    <a:pt x="99264" y="33061"/>
                  </a:lnTo>
                  <a:lnTo>
                    <a:pt x="98558" y="28709"/>
                  </a:lnTo>
                  <a:lnTo>
                    <a:pt x="95026" y="23651"/>
                  </a:lnTo>
                  <a:lnTo>
                    <a:pt x="93020" y="23651"/>
                  </a:lnTo>
                  <a:lnTo>
                    <a:pt x="93500" y="22238"/>
                  </a:lnTo>
                  <a:lnTo>
                    <a:pt x="89601" y="16587"/>
                  </a:lnTo>
                  <a:lnTo>
                    <a:pt x="87849" y="16587"/>
                  </a:lnTo>
                  <a:lnTo>
                    <a:pt x="78892" y="10342"/>
                  </a:lnTo>
                  <a:lnTo>
                    <a:pt x="75359" y="11049"/>
                  </a:lnTo>
                  <a:lnTo>
                    <a:pt x="75359" y="7997"/>
                  </a:lnTo>
                  <a:lnTo>
                    <a:pt x="72873" y="6923"/>
                  </a:lnTo>
                  <a:lnTo>
                    <a:pt x="68635" y="3872"/>
                  </a:lnTo>
                  <a:lnTo>
                    <a:pt x="66289" y="4239"/>
                  </a:lnTo>
                  <a:lnTo>
                    <a:pt x="66289" y="2939"/>
                  </a:lnTo>
                  <a:lnTo>
                    <a:pt x="62164" y="707"/>
                  </a:lnTo>
                  <a:lnTo>
                    <a:pt x="58886" y="820"/>
                  </a:lnTo>
                  <a:lnTo>
                    <a:pt x="55580" y="1"/>
                  </a:lnTo>
                  <a:lnTo>
                    <a:pt x="51229" y="933"/>
                  </a:lnTo>
                  <a:lnTo>
                    <a:pt x="48629" y="820"/>
                  </a:lnTo>
                  <a:lnTo>
                    <a:pt x="46990" y="1"/>
                  </a:lnTo>
                  <a:lnTo>
                    <a:pt x="42384" y="1"/>
                  </a:lnTo>
                  <a:lnTo>
                    <a:pt x="42384" y="1046"/>
                  </a:lnTo>
                  <a:lnTo>
                    <a:pt x="41339" y="707"/>
                  </a:lnTo>
                  <a:lnTo>
                    <a:pt x="39813" y="2120"/>
                  </a:lnTo>
                  <a:lnTo>
                    <a:pt x="39813"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0"/>
            <p:cNvSpPr/>
            <p:nvPr/>
          </p:nvSpPr>
          <p:spPr>
            <a:xfrm>
              <a:off x="2536325" y="4420375"/>
              <a:ext cx="2466100" cy="2125025"/>
            </a:xfrm>
            <a:custGeom>
              <a:rect b="b" l="l" r="r" t="t"/>
              <a:pathLst>
                <a:path extrusionOk="0" h="85001" w="98644">
                  <a:moveTo>
                    <a:pt x="53914" y="0"/>
                  </a:moveTo>
                  <a:lnTo>
                    <a:pt x="44392" y="1300"/>
                  </a:lnTo>
                  <a:cubicBezTo>
                    <a:pt x="40153" y="1894"/>
                    <a:pt x="36847" y="4352"/>
                    <a:pt x="34502" y="5284"/>
                  </a:cubicBezTo>
                  <a:cubicBezTo>
                    <a:pt x="32015" y="6245"/>
                    <a:pt x="28003" y="8110"/>
                    <a:pt x="24951" y="10229"/>
                  </a:cubicBezTo>
                  <a:cubicBezTo>
                    <a:pt x="21787" y="12348"/>
                    <a:pt x="18000" y="14016"/>
                    <a:pt x="12716" y="19893"/>
                  </a:cubicBezTo>
                  <a:cubicBezTo>
                    <a:pt x="7291" y="25770"/>
                    <a:pt x="7517" y="33315"/>
                    <a:pt x="6246" y="36621"/>
                  </a:cubicBezTo>
                  <a:cubicBezTo>
                    <a:pt x="4946" y="40040"/>
                    <a:pt x="4465" y="38966"/>
                    <a:pt x="2233" y="42498"/>
                  </a:cubicBezTo>
                  <a:cubicBezTo>
                    <a:pt x="1" y="45917"/>
                    <a:pt x="2940" y="47810"/>
                    <a:pt x="4578" y="50749"/>
                  </a:cubicBezTo>
                  <a:cubicBezTo>
                    <a:pt x="6104" y="53801"/>
                    <a:pt x="7178" y="58265"/>
                    <a:pt x="8365" y="60639"/>
                  </a:cubicBezTo>
                  <a:cubicBezTo>
                    <a:pt x="9523" y="62984"/>
                    <a:pt x="15768" y="69455"/>
                    <a:pt x="17181" y="69935"/>
                  </a:cubicBezTo>
                  <a:cubicBezTo>
                    <a:pt x="18707" y="70529"/>
                    <a:pt x="25064" y="76293"/>
                    <a:pt x="27664" y="76886"/>
                  </a:cubicBezTo>
                  <a:cubicBezTo>
                    <a:pt x="30263" y="77593"/>
                    <a:pt x="33428" y="81125"/>
                    <a:pt x="35547" y="82170"/>
                  </a:cubicBezTo>
                  <a:cubicBezTo>
                    <a:pt x="37605" y="83213"/>
                    <a:pt x="43657" y="85001"/>
                    <a:pt x="48740" y="85001"/>
                  </a:cubicBezTo>
                  <a:cubicBezTo>
                    <a:pt x="48892" y="85001"/>
                    <a:pt x="49044" y="84999"/>
                    <a:pt x="49195" y="84996"/>
                  </a:cubicBezTo>
                  <a:cubicBezTo>
                    <a:pt x="54507" y="84883"/>
                    <a:pt x="67703" y="82538"/>
                    <a:pt x="69342" y="81831"/>
                  </a:cubicBezTo>
                  <a:cubicBezTo>
                    <a:pt x="71094" y="81238"/>
                    <a:pt x="78864" y="76406"/>
                    <a:pt x="82990" y="75219"/>
                  </a:cubicBezTo>
                  <a:cubicBezTo>
                    <a:pt x="87002" y="74061"/>
                    <a:pt x="87821" y="69568"/>
                    <a:pt x="90308" y="66742"/>
                  </a:cubicBezTo>
                  <a:cubicBezTo>
                    <a:pt x="92766" y="63804"/>
                    <a:pt x="95366" y="58520"/>
                    <a:pt x="96524" y="55807"/>
                  </a:cubicBezTo>
                  <a:cubicBezTo>
                    <a:pt x="97711" y="52981"/>
                    <a:pt x="98644" y="46143"/>
                    <a:pt x="98418" y="40605"/>
                  </a:cubicBezTo>
                  <a:cubicBezTo>
                    <a:pt x="98078" y="34954"/>
                    <a:pt x="94405" y="27663"/>
                    <a:pt x="93247" y="25544"/>
                  </a:cubicBezTo>
                  <a:cubicBezTo>
                    <a:pt x="92060" y="23425"/>
                    <a:pt x="85363" y="16248"/>
                    <a:pt x="85363" y="16248"/>
                  </a:cubicBezTo>
                  <a:lnTo>
                    <a:pt x="77225" y="12348"/>
                  </a:lnTo>
                  <a:lnTo>
                    <a:pt x="71800" y="8958"/>
                  </a:lnTo>
                  <a:lnTo>
                    <a:pt x="62871" y="3872"/>
                  </a:lnTo>
                  <a:lnTo>
                    <a:pt x="57333" y="1300"/>
                  </a:lnTo>
                  <a:lnTo>
                    <a:pt x="53914" y="0"/>
                  </a:lnTo>
                  <a:close/>
                </a:path>
              </a:pathLst>
            </a:custGeom>
            <a:solidFill>
              <a:srgbClr val="BCCE78">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0"/>
            <p:cNvSpPr/>
            <p:nvPr/>
          </p:nvSpPr>
          <p:spPr>
            <a:xfrm>
              <a:off x="2763100" y="4602950"/>
              <a:ext cx="2071900" cy="1817650"/>
            </a:xfrm>
            <a:custGeom>
              <a:rect b="b" l="l" r="r" t="t"/>
              <a:pathLst>
                <a:path extrusionOk="0" h="72706" w="82876">
                  <a:moveTo>
                    <a:pt x="41227" y="1"/>
                  </a:moveTo>
                  <a:cubicBezTo>
                    <a:pt x="37805" y="1"/>
                    <a:pt x="33712" y="421"/>
                    <a:pt x="31308" y="1513"/>
                  </a:cubicBezTo>
                  <a:cubicBezTo>
                    <a:pt x="27070" y="3407"/>
                    <a:pt x="23312" y="5752"/>
                    <a:pt x="16700" y="8945"/>
                  </a:cubicBezTo>
                  <a:cubicBezTo>
                    <a:pt x="10003" y="12110"/>
                    <a:pt x="6471" y="16941"/>
                    <a:pt x="5058" y="21660"/>
                  </a:cubicBezTo>
                  <a:cubicBezTo>
                    <a:pt x="3758" y="26379"/>
                    <a:pt x="0" y="33782"/>
                    <a:pt x="0" y="37201"/>
                  </a:cubicBezTo>
                  <a:cubicBezTo>
                    <a:pt x="0" y="40507"/>
                    <a:pt x="1159" y="45198"/>
                    <a:pt x="3532" y="49323"/>
                  </a:cubicBezTo>
                  <a:cubicBezTo>
                    <a:pt x="5878" y="53449"/>
                    <a:pt x="8816" y="57207"/>
                    <a:pt x="12574" y="59326"/>
                  </a:cubicBezTo>
                  <a:cubicBezTo>
                    <a:pt x="16248" y="61445"/>
                    <a:pt x="22012" y="65797"/>
                    <a:pt x="26363" y="68990"/>
                  </a:cubicBezTo>
                  <a:cubicBezTo>
                    <a:pt x="30828" y="72042"/>
                    <a:pt x="35321" y="72042"/>
                    <a:pt x="41904" y="72635"/>
                  </a:cubicBezTo>
                  <a:cubicBezTo>
                    <a:pt x="42446" y="72683"/>
                    <a:pt x="43013" y="72705"/>
                    <a:pt x="43599" y="72705"/>
                  </a:cubicBezTo>
                  <a:cubicBezTo>
                    <a:pt x="50267" y="72705"/>
                    <a:pt x="59464" y="69799"/>
                    <a:pt x="62503" y="68396"/>
                  </a:cubicBezTo>
                  <a:cubicBezTo>
                    <a:pt x="65809" y="66758"/>
                    <a:pt x="71093" y="61445"/>
                    <a:pt x="73693" y="58987"/>
                  </a:cubicBezTo>
                  <a:cubicBezTo>
                    <a:pt x="76292" y="56387"/>
                    <a:pt x="78637" y="51923"/>
                    <a:pt x="79937" y="49323"/>
                  </a:cubicBezTo>
                  <a:cubicBezTo>
                    <a:pt x="81237" y="46724"/>
                    <a:pt x="82876" y="41440"/>
                    <a:pt x="82395" y="35902"/>
                  </a:cubicBezTo>
                  <a:cubicBezTo>
                    <a:pt x="81802" y="30250"/>
                    <a:pt x="79231" y="23299"/>
                    <a:pt x="77818" y="20728"/>
                  </a:cubicBezTo>
                  <a:cubicBezTo>
                    <a:pt x="76518" y="18128"/>
                    <a:pt x="70161" y="12703"/>
                    <a:pt x="66968" y="11064"/>
                  </a:cubicBezTo>
                  <a:cubicBezTo>
                    <a:pt x="63916" y="9538"/>
                    <a:pt x="60384" y="6006"/>
                    <a:pt x="58858" y="5413"/>
                  </a:cubicBezTo>
                  <a:cubicBezTo>
                    <a:pt x="57219" y="4819"/>
                    <a:pt x="51568" y="3294"/>
                    <a:pt x="51568" y="3294"/>
                  </a:cubicBezTo>
                  <a:cubicBezTo>
                    <a:pt x="49562" y="2700"/>
                    <a:pt x="48262" y="1655"/>
                    <a:pt x="46962" y="694"/>
                  </a:cubicBezTo>
                  <a:cubicBezTo>
                    <a:pt x="46330" y="277"/>
                    <a:pt x="43999" y="1"/>
                    <a:pt x="412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0"/>
            <p:cNvSpPr/>
            <p:nvPr/>
          </p:nvSpPr>
          <p:spPr>
            <a:xfrm>
              <a:off x="2794875" y="4632300"/>
              <a:ext cx="2007650" cy="1760400"/>
            </a:xfrm>
            <a:custGeom>
              <a:rect b="b" l="l" r="r" t="t"/>
              <a:pathLst>
                <a:path extrusionOk="0" h="70416" w="80306">
                  <a:moveTo>
                    <a:pt x="39927" y="933"/>
                  </a:moveTo>
                  <a:cubicBezTo>
                    <a:pt x="43092" y="933"/>
                    <a:pt x="44646" y="1300"/>
                    <a:pt x="44872" y="1413"/>
                  </a:cubicBezTo>
                  <a:cubicBezTo>
                    <a:pt x="46171" y="2346"/>
                    <a:pt x="47584" y="3532"/>
                    <a:pt x="49704" y="4013"/>
                  </a:cubicBezTo>
                  <a:cubicBezTo>
                    <a:pt x="49817" y="4126"/>
                    <a:pt x="55242" y="5539"/>
                    <a:pt x="56655" y="6132"/>
                  </a:cubicBezTo>
                  <a:cubicBezTo>
                    <a:pt x="57220" y="6358"/>
                    <a:pt x="58293" y="7177"/>
                    <a:pt x="59480" y="8110"/>
                  </a:cubicBezTo>
                  <a:cubicBezTo>
                    <a:pt x="61006" y="9297"/>
                    <a:pt x="62758" y="10710"/>
                    <a:pt x="64538" y="11529"/>
                  </a:cubicBezTo>
                  <a:cubicBezTo>
                    <a:pt x="67477" y="13055"/>
                    <a:pt x="73467" y="18367"/>
                    <a:pt x="74541" y="20486"/>
                  </a:cubicBezTo>
                  <a:cubicBezTo>
                    <a:pt x="75728" y="22719"/>
                    <a:pt x="78299" y="29444"/>
                    <a:pt x="78892" y="34841"/>
                  </a:cubicBezTo>
                  <a:cubicBezTo>
                    <a:pt x="79373" y="40153"/>
                    <a:pt x="77705" y="45211"/>
                    <a:pt x="76547" y="47330"/>
                  </a:cubicBezTo>
                  <a:lnTo>
                    <a:pt x="76434" y="47556"/>
                  </a:lnTo>
                  <a:cubicBezTo>
                    <a:pt x="75134" y="50043"/>
                    <a:pt x="73128" y="54027"/>
                    <a:pt x="70783" y="56400"/>
                  </a:cubicBezTo>
                  <a:lnTo>
                    <a:pt x="70641" y="56513"/>
                  </a:lnTo>
                  <a:cubicBezTo>
                    <a:pt x="68183" y="58859"/>
                    <a:pt x="63125" y="63803"/>
                    <a:pt x="60187" y="65329"/>
                  </a:cubicBezTo>
                  <a:cubicBezTo>
                    <a:pt x="57587" y="66516"/>
                    <a:pt x="48743" y="69455"/>
                    <a:pt x="42272" y="69455"/>
                  </a:cubicBezTo>
                  <a:cubicBezTo>
                    <a:pt x="41679" y="69455"/>
                    <a:pt x="41227" y="69455"/>
                    <a:pt x="40746" y="69342"/>
                  </a:cubicBezTo>
                  <a:cubicBezTo>
                    <a:pt x="40040" y="69342"/>
                    <a:pt x="39220" y="69229"/>
                    <a:pt x="38514" y="69229"/>
                  </a:cubicBezTo>
                  <a:cubicBezTo>
                    <a:pt x="33456" y="68748"/>
                    <a:pt x="29670" y="68522"/>
                    <a:pt x="26138" y="65923"/>
                  </a:cubicBezTo>
                  <a:cubicBezTo>
                    <a:pt x="24979" y="65216"/>
                    <a:pt x="23906" y="64284"/>
                    <a:pt x="22606" y="63464"/>
                  </a:cubicBezTo>
                  <a:cubicBezTo>
                    <a:pt x="19074" y="60865"/>
                    <a:pt x="15429" y="58152"/>
                    <a:pt x="12603" y="56626"/>
                  </a:cubicBezTo>
                  <a:cubicBezTo>
                    <a:pt x="9664" y="54874"/>
                    <a:pt x="6839" y="51681"/>
                    <a:pt x="4239" y="47330"/>
                  </a:cubicBezTo>
                  <a:cubicBezTo>
                    <a:pt x="2261" y="43798"/>
                    <a:pt x="961" y="39333"/>
                    <a:pt x="961" y="36027"/>
                  </a:cubicBezTo>
                  <a:cubicBezTo>
                    <a:pt x="961" y="34134"/>
                    <a:pt x="2374" y="30602"/>
                    <a:pt x="3674" y="27183"/>
                  </a:cubicBezTo>
                  <a:cubicBezTo>
                    <a:pt x="4493" y="25205"/>
                    <a:pt x="5426" y="22945"/>
                    <a:pt x="5906" y="21193"/>
                  </a:cubicBezTo>
                  <a:cubicBezTo>
                    <a:pt x="7319" y="16248"/>
                    <a:pt x="11190" y="12009"/>
                    <a:pt x="16615" y="9523"/>
                  </a:cubicBezTo>
                  <a:cubicBezTo>
                    <a:pt x="20034" y="7884"/>
                    <a:pt x="22606" y="6471"/>
                    <a:pt x="24979" y="5284"/>
                  </a:cubicBezTo>
                  <a:cubicBezTo>
                    <a:pt x="27099" y="4126"/>
                    <a:pt x="28850" y="3165"/>
                    <a:pt x="30744" y="2346"/>
                  </a:cubicBezTo>
                  <a:cubicBezTo>
                    <a:pt x="32976" y="1300"/>
                    <a:pt x="36988" y="933"/>
                    <a:pt x="39927" y="933"/>
                  </a:cubicBezTo>
                  <a:close/>
                  <a:moveTo>
                    <a:pt x="39927" y="0"/>
                  </a:moveTo>
                  <a:cubicBezTo>
                    <a:pt x="36621" y="0"/>
                    <a:pt x="32750" y="339"/>
                    <a:pt x="30376" y="1413"/>
                  </a:cubicBezTo>
                  <a:cubicBezTo>
                    <a:pt x="26279" y="3306"/>
                    <a:pt x="22606" y="5652"/>
                    <a:pt x="16135" y="8590"/>
                  </a:cubicBezTo>
                  <a:cubicBezTo>
                    <a:pt x="9664" y="11642"/>
                    <a:pt x="6358" y="16474"/>
                    <a:pt x="4946" y="20967"/>
                  </a:cubicBezTo>
                  <a:cubicBezTo>
                    <a:pt x="3674" y="25544"/>
                    <a:pt x="1" y="32721"/>
                    <a:pt x="1" y="36027"/>
                  </a:cubicBezTo>
                  <a:cubicBezTo>
                    <a:pt x="1" y="39192"/>
                    <a:pt x="1188" y="43798"/>
                    <a:pt x="3420" y="47669"/>
                  </a:cubicBezTo>
                  <a:cubicBezTo>
                    <a:pt x="5793" y="51681"/>
                    <a:pt x="8619" y="55327"/>
                    <a:pt x="12151" y="57446"/>
                  </a:cubicBezTo>
                  <a:cubicBezTo>
                    <a:pt x="15796" y="59452"/>
                    <a:pt x="21334" y="63690"/>
                    <a:pt x="25573" y="66742"/>
                  </a:cubicBezTo>
                  <a:cubicBezTo>
                    <a:pt x="29811" y="69709"/>
                    <a:pt x="34163" y="69709"/>
                    <a:pt x="40633" y="70274"/>
                  </a:cubicBezTo>
                  <a:cubicBezTo>
                    <a:pt x="41227" y="70415"/>
                    <a:pt x="41679" y="70415"/>
                    <a:pt x="42272" y="70415"/>
                  </a:cubicBezTo>
                  <a:cubicBezTo>
                    <a:pt x="48630" y="70415"/>
                    <a:pt x="57587" y="67590"/>
                    <a:pt x="60526" y="66177"/>
                  </a:cubicBezTo>
                  <a:cubicBezTo>
                    <a:pt x="63719" y="64623"/>
                    <a:pt x="68890" y="59452"/>
                    <a:pt x="71489" y="56994"/>
                  </a:cubicBezTo>
                  <a:cubicBezTo>
                    <a:pt x="73947" y="54620"/>
                    <a:pt x="76180" y="50156"/>
                    <a:pt x="77366" y="47669"/>
                  </a:cubicBezTo>
                  <a:cubicBezTo>
                    <a:pt x="78666" y="45324"/>
                    <a:pt x="80305" y="40153"/>
                    <a:pt x="79712" y="34728"/>
                  </a:cubicBezTo>
                  <a:cubicBezTo>
                    <a:pt x="79260" y="29302"/>
                    <a:pt x="76660" y="22492"/>
                    <a:pt x="75360" y="20006"/>
                  </a:cubicBezTo>
                  <a:cubicBezTo>
                    <a:pt x="74060" y="17548"/>
                    <a:pt x="67957" y="12235"/>
                    <a:pt x="64877" y="10710"/>
                  </a:cubicBezTo>
                  <a:cubicBezTo>
                    <a:pt x="61938" y="9184"/>
                    <a:pt x="58519" y="5765"/>
                    <a:pt x="56994" y="5171"/>
                  </a:cubicBezTo>
                  <a:cubicBezTo>
                    <a:pt x="55468" y="4719"/>
                    <a:pt x="49930" y="3165"/>
                    <a:pt x="49930" y="3165"/>
                  </a:cubicBezTo>
                  <a:cubicBezTo>
                    <a:pt x="48036" y="2600"/>
                    <a:pt x="46765" y="1639"/>
                    <a:pt x="45465" y="707"/>
                  </a:cubicBezTo>
                  <a:cubicBezTo>
                    <a:pt x="44872" y="226"/>
                    <a:pt x="42639" y="0"/>
                    <a:pt x="39927"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0"/>
            <p:cNvSpPr/>
            <p:nvPr/>
          </p:nvSpPr>
          <p:spPr>
            <a:xfrm>
              <a:off x="2839375" y="4670450"/>
              <a:ext cx="1919350" cy="1683400"/>
            </a:xfrm>
            <a:custGeom>
              <a:rect b="b" l="l" r="r" t="t"/>
              <a:pathLst>
                <a:path extrusionOk="0" h="67336" w="76774">
                  <a:moveTo>
                    <a:pt x="38147" y="707"/>
                  </a:moveTo>
                  <a:cubicBezTo>
                    <a:pt x="41312" y="707"/>
                    <a:pt x="42724" y="1074"/>
                    <a:pt x="42979" y="1300"/>
                  </a:cubicBezTo>
                  <a:cubicBezTo>
                    <a:pt x="44278" y="2119"/>
                    <a:pt x="45550" y="3193"/>
                    <a:pt x="47556" y="3758"/>
                  </a:cubicBezTo>
                  <a:cubicBezTo>
                    <a:pt x="47556" y="3758"/>
                    <a:pt x="52755" y="5171"/>
                    <a:pt x="54168" y="5651"/>
                  </a:cubicBezTo>
                  <a:cubicBezTo>
                    <a:pt x="54733" y="5878"/>
                    <a:pt x="55807" y="6725"/>
                    <a:pt x="56853" y="7658"/>
                  </a:cubicBezTo>
                  <a:cubicBezTo>
                    <a:pt x="58407" y="8844"/>
                    <a:pt x="60045" y="10116"/>
                    <a:pt x="61684" y="10964"/>
                  </a:cubicBezTo>
                  <a:cubicBezTo>
                    <a:pt x="64764" y="12377"/>
                    <a:pt x="70274" y="17434"/>
                    <a:pt x="71461" y="19554"/>
                  </a:cubicBezTo>
                  <a:cubicBezTo>
                    <a:pt x="72535" y="21673"/>
                    <a:pt x="74993" y="28144"/>
                    <a:pt x="75586" y="33315"/>
                  </a:cubicBezTo>
                  <a:cubicBezTo>
                    <a:pt x="76067" y="38514"/>
                    <a:pt x="74400" y="43317"/>
                    <a:pt x="73354" y="45324"/>
                  </a:cubicBezTo>
                  <a:lnTo>
                    <a:pt x="73241" y="45578"/>
                  </a:lnTo>
                  <a:cubicBezTo>
                    <a:pt x="72054" y="47923"/>
                    <a:pt x="69935" y="51794"/>
                    <a:pt x="67816" y="54055"/>
                  </a:cubicBezTo>
                  <a:lnTo>
                    <a:pt x="67703" y="54168"/>
                  </a:lnTo>
                  <a:cubicBezTo>
                    <a:pt x="65329" y="56400"/>
                    <a:pt x="60526" y="61232"/>
                    <a:pt x="57559" y="62645"/>
                  </a:cubicBezTo>
                  <a:cubicBezTo>
                    <a:pt x="55101" y="63803"/>
                    <a:pt x="46624" y="66629"/>
                    <a:pt x="40379" y="66629"/>
                  </a:cubicBezTo>
                  <a:cubicBezTo>
                    <a:pt x="39899" y="66629"/>
                    <a:pt x="39334" y="66516"/>
                    <a:pt x="38853" y="66516"/>
                  </a:cubicBezTo>
                  <a:cubicBezTo>
                    <a:pt x="38147" y="66516"/>
                    <a:pt x="37553" y="66403"/>
                    <a:pt x="36847" y="66403"/>
                  </a:cubicBezTo>
                  <a:cubicBezTo>
                    <a:pt x="31902" y="65923"/>
                    <a:pt x="28257" y="65696"/>
                    <a:pt x="24838" y="63238"/>
                  </a:cubicBezTo>
                  <a:cubicBezTo>
                    <a:pt x="23793" y="62532"/>
                    <a:pt x="22719" y="61684"/>
                    <a:pt x="21532" y="60865"/>
                  </a:cubicBezTo>
                  <a:cubicBezTo>
                    <a:pt x="18141" y="58406"/>
                    <a:pt x="14609" y="55807"/>
                    <a:pt x="12010" y="54281"/>
                  </a:cubicBezTo>
                  <a:cubicBezTo>
                    <a:pt x="9071" y="52642"/>
                    <a:pt x="6359" y="49562"/>
                    <a:pt x="3872" y="45324"/>
                  </a:cubicBezTo>
                  <a:cubicBezTo>
                    <a:pt x="2007" y="41905"/>
                    <a:pt x="707" y="37666"/>
                    <a:pt x="707" y="34388"/>
                  </a:cubicBezTo>
                  <a:cubicBezTo>
                    <a:pt x="707" y="32608"/>
                    <a:pt x="2120" y="29330"/>
                    <a:pt x="3307" y="26024"/>
                  </a:cubicBezTo>
                  <a:cubicBezTo>
                    <a:pt x="4126" y="24018"/>
                    <a:pt x="4946" y="21899"/>
                    <a:pt x="5426" y="20260"/>
                  </a:cubicBezTo>
                  <a:cubicBezTo>
                    <a:pt x="6839" y="15428"/>
                    <a:pt x="10484" y="11416"/>
                    <a:pt x="15768" y="8957"/>
                  </a:cubicBezTo>
                  <a:cubicBezTo>
                    <a:pt x="18961" y="7432"/>
                    <a:pt x="21532" y="6019"/>
                    <a:pt x="23793" y="4832"/>
                  </a:cubicBezTo>
                  <a:cubicBezTo>
                    <a:pt x="25771" y="3758"/>
                    <a:pt x="27438" y="2939"/>
                    <a:pt x="29303" y="2006"/>
                  </a:cubicBezTo>
                  <a:cubicBezTo>
                    <a:pt x="31563" y="1074"/>
                    <a:pt x="35321" y="707"/>
                    <a:pt x="38147" y="707"/>
                  </a:cubicBezTo>
                  <a:close/>
                  <a:moveTo>
                    <a:pt x="38147" y="0"/>
                  </a:moveTo>
                  <a:cubicBezTo>
                    <a:pt x="35095" y="0"/>
                    <a:pt x="31196" y="368"/>
                    <a:pt x="29077" y="1413"/>
                  </a:cubicBezTo>
                  <a:cubicBezTo>
                    <a:pt x="25064" y="3193"/>
                    <a:pt x="21673" y="5425"/>
                    <a:pt x="15429" y="8251"/>
                  </a:cubicBezTo>
                  <a:cubicBezTo>
                    <a:pt x="9297" y="11190"/>
                    <a:pt x="5991" y="15767"/>
                    <a:pt x="4720" y="20147"/>
                  </a:cubicBezTo>
                  <a:cubicBezTo>
                    <a:pt x="3533" y="24499"/>
                    <a:pt x="1" y="31308"/>
                    <a:pt x="1" y="34388"/>
                  </a:cubicBezTo>
                  <a:cubicBezTo>
                    <a:pt x="1" y="37440"/>
                    <a:pt x="1188" y="41792"/>
                    <a:pt x="3307" y="45691"/>
                  </a:cubicBezTo>
                  <a:cubicBezTo>
                    <a:pt x="5539" y="49449"/>
                    <a:pt x="8252" y="52868"/>
                    <a:pt x="11642" y="54874"/>
                  </a:cubicBezTo>
                  <a:cubicBezTo>
                    <a:pt x="15061" y="56880"/>
                    <a:pt x="20374" y="60865"/>
                    <a:pt x="24499" y="63803"/>
                  </a:cubicBezTo>
                  <a:cubicBezTo>
                    <a:pt x="28483" y="66629"/>
                    <a:pt x="32722" y="66629"/>
                    <a:pt x="38853" y="67222"/>
                  </a:cubicBezTo>
                  <a:cubicBezTo>
                    <a:pt x="39334" y="67222"/>
                    <a:pt x="39786" y="67335"/>
                    <a:pt x="40379" y="67335"/>
                  </a:cubicBezTo>
                  <a:cubicBezTo>
                    <a:pt x="46511" y="67335"/>
                    <a:pt x="55101" y="64651"/>
                    <a:pt x="57926" y="63238"/>
                  </a:cubicBezTo>
                  <a:cubicBezTo>
                    <a:pt x="60978" y="61825"/>
                    <a:pt x="65810" y="56880"/>
                    <a:pt x="68296" y="54507"/>
                  </a:cubicBezTo>
                  <a:cubicBezTo>
                    <a:pt x="70642" y="52162"/>
                    <a:pt x="72761" y="48036"/>
                    <a:pt x="73948" y="45691"/>
                  </a:cubicBezTo>
                  <a:cubicBezTo>
                    <a:pt x="75219" y="43317"/>
                    <a:pt x="76773" y="38372"/>
                    <a:pt x="76293" y="33202"/>
                  </a:cubicBezTo>
                  <a:cubicBezTo>
                    <a:pt x="75699" y="28031"/>
                    <a:pt x="73354" y="21560"/>
                    <a:pt x="72054" y="19186"/>
                  </a:cubicBezTo>
                  <a:cubicBezTo>
                    <a:pt x="70868" y="16841"/>
                    <a:pt x="64990" y="11783"/>
                    <a:pt x="62052" y="10257"/>
                  </a:cubicBezTo>
                  <a:cubicBezTo>
                    <a:pt x="59113" y="8844"/>
                    <a:pt x="55920" y="5538"/>
                    <a:pt x="54394" y="5058"/>
                  </a:cubicBezTo>
                  <a:cubicBezTo>
                    <a:pt x="52981" y="4465"/>
                    <a:pt x="47669" y="3052"/>
                    <a:pt x="47669" y="3052"/>
                  </a:cubicBezTo>
                  <a:cubicBezTo>
                    <a:pt x="45917" y="2600"/>
                    <a:pt x="44618" y="1526"/>
                    <a:pt x="43431" y="707"/>
                  </a:cubicBezTo>
                  <a:cubicBezTo>
                    <a:pt x="42866" y="226"/>
                    <a:pt x="40746" y="0"/>
                    <a:pt x="38147"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0"/>
            <p:cNvSpPr/>
            <p:nvPr/>
          </p:nvSpPr>
          <p:spPr>
            <a:xfrm>
              <a:off x="2907200" y="4729075"/>
              <a:ext cx="1783700" cy="1566150"/>
            </a:xfrm>
            <a:custGeom>
              <a:rect b="b" l="l" r="r" t="t"/>
              <a:pathLst>
                <a:path extrusionOk="0" h="62646" w="71348">
                  <a:moveTo>
                    <a:pt x="35434" y="961"/>
                  </a:moveTo>
                  <a:cubicBezTo>
                    <a:pt x="38146" y="961"/>
                    <a:pt x="39559" y="1300"/>
                    <a:pt x="39785" y="1413"/>
                  </a:cubicBezTo>
                  <a:cubicBezTo>
                    <a:pt x="40859" y="2261"/>
                    <a:pt x="42272" y="3193"/>
                    <a:pt x="44137" y="3787"/>
                  </a:cubicBezTo>
                  <a:cubicBezTo>
                    <a:pt x="44137" y="3787"/>
                    <a:pt x="48969" y="5087"/>
                    <a:pt x="50268" y="5539"/>
                  </a:cubicBezTo>
                  <a:cubicBezTo>
                    <a:pt x="50749" y="5793"/>
                    <a:pt x="51794" y="6499"/>
                    <a:pt x="52727" y="7319"/>
                  </a:cubicBezTo>
                  <a:cubicBezTo>
                    <a:pt x="54140" y="8364"/>
                    <a:pt x="55694" y="9664"/>
                    <a:pt x="57219" y="10371"/>
                  </a:cubicBezTo>
                  <a:cubicBezTo>
                    <a:pt x="59932" y="11783"/>
                    <a:pt x="65103" y="16389"/>
                    <a:pt x="66148" y="18254"/>
                  </a:cubicBezTo>
                  <a:cubicBezTo>
                    <a:pt x="67222" y="20260"/>
                    <a:pt x="69454" y="26279"/>
                    <a:pt x="69935" y="30970"/>
                  </a:cubicBezTo>
                  <a:cubicBezTo>
                    <a:pt x="70387" y="35801"/>
                    <a:pt x="68861" y="40153"/>
                    <a:pt x="67929" y="42046"/>
                  </a:cubicBezTo>
                  <a:lnTo>
                    <a:pt x="67816" y="42272"/>
                  </a:lnTo>
                  <a:cubicBezTo>
                    <a:pt x="66629" y="44391"/>
                    <a:pt x="64877" y="48036"/>
                    <a:pt x="62758" y="50043"/>
                  </a:cubicBezTo>
                  <a:lnTo>
                    <a:pt x="62758" y="50156"/>
                  </a:lnTo>
                  <a:cubicBezTo>
                    <a:pt x="60497" y="52275"/>
                    <a:pt x="56033" y="56768"/>
                    <a:pt x="53320" y="57926"/>
                  </a:cubicBezTo>
                  <a:cubicBezTo>
                    <a:pt x="51088" y="59113"/>
                    <a:pt x="43317" y="61713"/>
                    <a:pt x="37553" y="61713"/>
                  </a:cubicBezTo>
                  <a:cubicBezTo>
                    <a:pt x="37073" y="61713"/>
                    <a:pt x="36621" y="61713"/>
                    <a:pt x="36140" y="61600"/>
                  </a:cubicBezTo>
                  <a:cubicBezTo>
                    <a:pt x="35547" y="61600"/>
                    <a:pt x="34840" y="61458"/>
                    <a:pt x="34247" y="61458"/>
                  </a:cubicBezTo>
                  <a:cubicBezTo>
                    <a:pt x="29670" y="61119"/>
                    <a:pt x="26364" y="60752"/>
                    <a:pt x="23199" y="58520"/>
                  </a:cubicBezTo>
                  <a:cubicBezTo>
                    <a:pt x="22238" y="57926"/>
                    <a:pt x="21193" y="57107"/>
                    <a:pt x="20119" y="56287"/>
                  </a:cubicBezTo>
                  <a:cubicBezTo>
                    <a:pt x="16954" y="54055"/>
                    <a:pt x="13648" y="51710"/>
                    <a:pt x="11303" y="50297"/>
                  </a:cubicBezTo>
                  <a:cubicBezTo>
                    <a:pt x="8590" y="48743"/>
                    <a:pt x="6104" y="45917"/>
                    <a:pt x="3872" y="42046"/>
                  </a:cubicBezTo>
                  <a:cubicBezTo>
                    <a:pt x="2120" y="38853"/>
                    <a:pt x="933" y="34982"/>
                    <a:pt x="933" y="32043"/>
                  </a:cubicBezTo>
                  <a:cubicBezTo>
                    <a:pt x="933" y="30376"/>
                    <a:pt x="2233" y="27211"/>
                    <a:pt x="3278" y="24273"/>
                  </a:cubicBezTo>
                  <a:cubicBezTo>
                    <a:pt x="4126" y="22493"/>
                    <a:pt x="4832" y="20486"/>
                    <a:pt x="5284" y="18961"/>
                  </a:cubicBezTo>
                  <a:cubicBezTo>
                    <a:pt x="6584" y="14496"/>
                    <a:pt x="9890" y="10851"/>
                    <a:pt x="14722" y="8619"/>
                  </a:cubicBezTo>
                  <a:cubicBezTo>
                    <a:pt x="17774" y="7206"/>
                    <a:pt x="20119" y="5906"/>
                    <a:pt x="22125" y="4832"/>
                  </a:cubicBezTo>
                  <a:cubicBezTo>
                    <a:pt x="24018" y="3787"/>
                    <a:pt x="25657" y="2967"/>
                    <a:pt x="27296" y="2120"/>
                  </a:cubicBezTo>
                  <a:cubicBezTo>
                    <a:pt x="29302" y="1300"/>
                    <a:pt x="32834" y="961"/>
                    <a:pt x="35434" y="961"/>
                  </a:cubicBezTo>
                  <a:close/>
                  <a:moveTo>
                    <a:pt x="35434" y="0"/>
                  </a:moveTo>
                  <a:cubicBezTo>
                    <a:pt x="32495" y="0"/>
                    <a:pt x="29076" y="368"/>
                    <a:pt x="26957" y="1300"/>
                  </a:cubicBezTo>
                  <a:cubicBezTo>
                    <a:pt x="23312" y="2967"/>
                    <a:pt x="20006" y="5087"/>
                    <a:pt x="14355" y="7771"/>
                  </a:cubicBezTo>
                  <a:cubicBezTo>
                    <a:pt x="8590" y="10371"/>
                    <a:pt x="5539" y="14609"/>
                    <a:pt x="4352" y="18735"/>
                  </a:cubicBezTo>
                  <a:cubicBezTo>
                    <a:pt x="3165" y="22747"/>
                    <a:pt x="0" y="29105"/>
                    <a:pt x="0" y="32043"/>
                  </a:cubicBezTo>
                  <a:cubicBezTo>
                    <a:pt x="0" y="34869"/>
                    <a:pt x="1046" y="38994"/>
                    <a:pt x="3052" y="42526"/>
                  </a:cubicBezTo>
                  <a:cubicBezTo>
                    <a:pt x="5058" y="46059"/>
                    <a:pt x="7517" y="49223"/>
                    <a:pt x="10823" y="51116"/>
                  </a:cubicBezTo>
                  <a:cubicBezTo>
                    <a:pt x="14016" y="52868"/>
                    <a:pt x="18819" y="56655"/>
                    <a:pt x="22719" y="59339"/>
                  </a:cubicBezTo>
                  <a:cubicBezTo>
                    <a:pt x="26477" y="62052"/>
                    <a:pt x="30376" y="62052"/>
                    <a:pt x="36140" y="62532"/>
                  </a:cubicBezTo>
                  <a:cubicBezTo>
                    <a:pt x="36479" y="62645"/>
                    <a:pt x="36960" y="62645"/>
                    <a:pt x="37553" y="62645"/>
                  </a:cubicBezTo>
                  <a:cubicBezTo>
                    <a:pt x="43204" y="62645"/>
                    <a:pt x="51201" y="60045"/>
                    <a:pt x="53800" y="58887"/>
                  </a:cubicBezTo>
                  <a:cubicBezTo>
                    <a:pt x="56626" y="57474"/>
                    <a:pt x="61204" y="52868"/>
                    <a:pt x="63464" y="50749"/>
                  </a:cubicBezTo>
                  <a:cubicBezTo>
                    <a:pt x="65696" y="48517"/>
                    <a:pt x="67561" y="44646"/>
                    <a:pt x="68748" y="42526"/>
                  </a:cubicBezTo>
                  <a:cubicBezTo>
                    <a:pt x="69935" y="40266"/>
                    <a:pt x="71348" y="35688"/>
                    <a:pt x="70867" y="30857"/>
                  </a:cubicBezTo>
                  <a:cubicBezTo>
                    <a:pt x="70387" y="26025"/>
                    <a:pt x="68155" y="20034"/>
                    <a:pt x="66996" y="17802"/>
                  </a:cubicBezTo>
                  <a:cubicBezTo>
                    <a:pt x="65809" y="15683"/>
                    <a:pt x="60384" y="10964"/>
                    <a:pt x="57672" y="9551"/>
                  </a:cubicBezTo>
                  <a:cubicBezTo>
                    <a:pt x="54987" y="8251"/>
                    <a:pt x="51907" y="5200"/>
                    <a:pt x="50607" y="4719"/>
                  </a:cubicBezTo>
                  <a:cubicBezTo>
                    <a:pt x="49195" y="4126"/>
                    <a:pt x="44391" y="2826"/>
                    <a:pt x="44391" y="2826"/>
                  </a:cubicBezTo>
                  <a:cubicBezTo>
                    <a:pt x="42724" y="2374"/>
                    <a:pt x="41424" y="1555"/>
                    <a:pt x="40379" y="594"/>
                  </a:cubicBezTo>
                  <a:cubicBezTo>
                    <a:pt x="39898" y="255"/>
                    <a:pt x="37892" y="0"/>
                    <a:pt x="35434"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0"/>
            <p:cNvSpPr/>
            <p:nvPr/>
          </p:nvSpPr>
          <p:spPr>
            <a:xfrm>
              <a:off x="2953825" y="4773575"/>
              <a:ext cx="1686925" cy="1477850"/>
            </a:xfrm>
            <a:custGeom>
              <a:rect b="b" l="l" r="r" t="t"/>
              <a:pathLst>
                <a:path extrusionOk="0" h="59114" w="67477">
                  <a:moveTo>
                    <a:pt x="33569" y="933"/>
                  </a:moveTo>
                  <a:cubicBezTo>
                    <a:pt x="36168" y="933"/>
                    <a:pt x="37440" y="1187"/>
                    <a:pt x="37694" y="1300"/>
                  </a:cubicBezTo>
                  <a:cubicBezTo>
                    <a:pt x="38740" y="2120"/>
                    <a:pt x="39927" y="3052"/>
                    <a:pt x="41820" y="3533"/>
                  </a:cubicBezTo>
                  <a:cubicBezTo>
                    <a:pt x="41820" y="3533"/>
                    <a:pt x="46397" y="4832"/>
                    <a:pt x="47584" y="5285"/>
                  </a:cubicBezTo>
                  <a:cubicBezTo>
                    <a:pt x="48036" y="5426"/>
                    <a:pt x="48997" y="6132"/>
                    <a:pt x="49929" y="6839"/>
                  </a:cubicBezTo>
                  <a:cubicBezTo>
                    <a:pt x="51229" y="7884"/>
                    <a:pt x="52642" y="9071"/>
                    <a:pt x="54168" y="9890"/>
                  </a:cubicBezTo>
                  <a:cubicBezTo>
                    <a:pt x="56654" y="11077"/>
                    <a:pt x="61599" y="15429"/>
                    <a:pt x="62532" y="17181"/>
                  </a:cubicBezTo>
                  <a:cubicBezTo>
                    <a:pt x="63577" y="19074"/>
                    <a:pt x="65696" y="24725"/>
                    <a:pt x="66177" y="29190"/>
                  </a:cubicBezTo>
                  <a:cubicBezTo>
                    <a:pt x="66544" y="33682"/>
                    <a:pt x="65131" y="37921"/>
                    <a:pt x="64283" y="39673"/>
                  </a:cubicBezTo>
                  <a:lnTo>
                    <a:pt x="64170" y="39899"/>
                  </a:lnTo>
                  <a:cubicBezTo>
                    <a:pt x="63125" y="41905"/>
                    <a:pt x="61345" y="45324"/>
                    <a:pt x="59339" y="47217"/>
                  </a:cubicBezTo>
                  <a:lnTo>
                    <a:pt x="59339" y="47330"/>
                  </a:lnTo>
                  <a:cubicBezTo>
                    <a:pt x="57219" y="49336"/>
                    <a:pt x="52981" y="53575"/>
                    <a:pt x="50523" y="54733"/>
                  </a:cubicBezTo>
                  <a:cubicBezTo>
                    <a:pt x="48403" y="55694"/>
                    <a:pt x="40972" y="58152"/>
                    <a:pt x="35575" y="58152"/>
                  </a:cubicBezTo>
                  <a:lnTo>
                    <a:pt x="34275" y="58152"/>
                  </a:lnTo>
                  <a:cubicBezTo>
                    <a:pt x="33682" y="58039"/>
                    <a:pt x="32975" y="58039"/>
                    <a:pt x="32382" y="57926"/>
                  </a:cubicBezTo>
                  <a:cubicBezTo>
                    <a:pt x="28144" y="57559"/>
                    <a:pt x="24979" y="57333"/>
                    <a:pt x="22040" y="55214"/>
                  </a:cubicBezTo>
                  <a:cubicBezTo>
                    <a:pt x="21080" y="54620"/>
                    <a:pt x="20147" y="53914"/>
                    <a:pt x="19073" y="53208"/>
                  </a:cubicBezTo>
                  <a:cubicBezTo>
                    <a:pt x="16135" y="50975"/>
                    <a:pt x="13083" y="48743"/>
                    <a:pt x="10738" y="47443"/>
                  </a:cubicBezTo>
                  <a:cubicBezTo>
                    <a:pt x="8251" y="45917"/>
                    <a:pt x="5906" y="43318"/>
                    <a:pt x="3787" y="39673"/>
                  </a:cubicBezTo>
                  <a:cubicBezTo>
                    <a:pt x="2120" y="36734"/>
                    <a:pt x="961" y="32976"/>
                    <a:pt x="961" y="30263"/>
                  </a:cubicBezTo>
                  <a:cubicBezTo>
                    <a:pt x="961" y="28737"/>
                    <a:pt x="2261" y="25658"/>
                    <a:pt x="3306" y="22945"/>
                  </a:cubicBezTo>
                  <a:cubicBezTo>
                    <a:pt x="4013" y="21193"/>
                    <a:pt x="4719" y="19300"/>
                    <a:pt x="5087" y="17887"/>
                  </a:cubicBezTo>
                  <a:cubicBezTo>
                    <a:pt x="6358" y="13649"/>
                    <a:pt x="9551" y="10229"/>
                    <a:pt x="14016" y="8110"/>
                  </a:cubicBezTo>
                  <a:cubicBezTo>
                    <a:pt x="16841" y="6697"/>
                    <a:pt x="19073" y="5539"/>
                    <a:pt x="21080" y="4465"/>
                  </a:cubicBezTo>
                  <a:cubicBezTo>
                    <a:pt x="22860" y="3533"/>
                    <a:pt x="24386" y="2826"/>
                    <a:pt x="25911" y="2007"/>
                  </a:cubicBezTo>
                  <a:cubicBezTo>
                    <a:pt x="27805" y="1187"/>
                    <a:pt x="31082" y="933"/>
                    <a:pt x="33569" y="933"/>
                  </a:cubicBezTo>
                  <a:close/>
                  <a:moveTo>
                    <a:pt x="33569" y="1"/>
                  </a:moveTo>
                  <a:cubicBezTo>
                    <a:pt x="30856" y="1"/>
                    <a:pt x="27550" y="340"/>
                    <a:pt x="25572" y="1187"/>
                  </a:cubicBezTo>
                  <a:cubicBezTo>
                    <a:pt x="22040" y="2826"/>
                    <a:pt x="19073" y="4719"/>
                    <a:pt x="13563" y="7178"/>
                  </a:cubicBezTo>
                  <a:cubicBezTo>
                    <a:pt x="8138" y="9777"/>
                    <a:pt x="5313" y="13762"/>
                    <a:pt x="4239" y="17548"/>
                  </a:cubicBezTo>
                  <a:cubicBezTo>
                    <a:pt x="3080" y="21419"/>
                    <a:pt x="0" y="27438"/>
                    <a:pt x="0" y="30263"/>
                  </a:cubicBezTo>
                  <a:cubicBezTo>
                    <a:pt x="0" y="32976"/>
                    <a:pt x="1074" y="36734"/>
                    <a:pt x="2967" y="40040"/>
                  </a:cubicBezTo>
                  <a:cubicBezTo>
                    <a:pt x="4832" y="43431"/>
                    <a:pt x="7206" y="46511"/>
                    <a:pt x="10257" y="48263"/>
                  </a:cubicBezTo>
                  <a:cubicBezTo>
                    <a:pt x="13309" y="49930"/>
                    <a:pt x="17915" y="53462"/>
                    <a:pt x="21560" y="56033"/>
                  </a:cubicBezTo>
                  <a:cubicBezTo>
                    <a:pt x="25092" y="58633"/>
                    <a:pt x="28737" y="58633"/>
                    <a:pt x="34162" y="59113"/>
                  </a:cubicBezTo>
                  <a:lnTo>
                    <a:pt x="35575" y="59113"/>
                  </a:lnTo>
                  <a:cubicBezTo>
                    <a:pt x="40972" y="59113"/>
                    <a:pt x="48403" y="56740"/>
                    <a:pt x="50862" y="55581"/>
                  </a:cubicBezTo>
                  <a:cubicBezTo>
                    <a:pt x="53574" y="54281"/>
                    <a:pt x="57926" y="49930"/>
                    <a:pt x="60045" y="47924"/>
                  </a:cubicBezTo>
                  <a:cubicBezTo>
                    <a:pt x="62164" y="45804"/>
                    <a:pt x="64057" y="42159"/>
                    <a:pt x="65131" y="40040"/>
                  </a:cubicBezTo>
                  <a:cubicBezTo>
                    <a:pt x="66177" y="38034"/>
                    <a:pt x="67476" y="33682"/>
                    <a:pt x="67109" y="29190"/>
                  </a:cubicBezTo>
                  <a:cubicBezTo>
                    <a:pt x="66657" y="24612"/>
                    <a:pt x="64538" y="18848"/>
                    <a:pt x="63351" y="16841"/>
                  </a:cubicBezTo>
                  <a:cubicBezTo>
                    <a:pt x="62305" y="14722"/>
                    <a:pt x="57106" y="10229"/>
                    <a:pt x="54648" y="8958"/>
                  </a:cubicBezTo>
                  <a:cubicBezTo>
                    <a:pt x="52048" y="7771"/>
                    <a:pt x="49223" y="4832"/>
                    <a:pt x="47923" y="4352"/>
                  </a:cubicBezTo>
                  <a:cubicBezTo>
                    <a:pt x="46623" y="3872"/>
                    <a:pt x="42046" y="2600"/>
                    <a:pt x="42046" y="2600"/>
                  </a:cubicBezTo>
                  <a:cubicBezTo>
                    <a:pt x="40407" y="2120"/>
                    <a:pt x="39333" y="1300"/>
                    <a:pt x="38288" y="594"/>
                  </a:cubicBezTo>
                  <a:cubicBezTo>
                    <a:pt x="37694" y="227"/>
                    <a:pt x="35801" y="1"/>
                    <a:pt x="33569"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0"/>
            <p:cNvSpPr/>
            <p:nvPr/>
          </p:nvSpPr>
          <p:spPr>
            <a:xfrm>
              <a:off x="3051300" y="4856225"/>
              <a:ext cx="1495500" cy="1312550"/>
            </a:xfrm>
            <a:custGeom>
              <a:rect b="b" l="l" r="r" t="t"/>
              <a:pathLst>
                <a:path extrusionOk="0" h="52502" w="59820">
                  <a:moveTo>
                    <a:pt x="29670" y="707"/>
                  </a:moveTo>
                  <a:cubicBezTo>
                    <a:pt x="32015" y="707"/>
                    <a:pt x="33202" y="933"/>
                    <a:pt x="33428" y="1046"/>
                  </a:cubicBezTo>
                  <a:cubicBezTo>
                    <a:pt x="34389" y="1753"/>
                    <a:pt x="35434" y="2572"/>
                    <a:pt x="36960" y="3052"/>
                  </a:cubicBezTo>
                  <a:cubicBezTo>
                    <a:pt x="36960" y="3052"/>
                    <a:pt x="41085" y="4098"/>
                    <a:pt x="42159" y="4578"/>
                  </a:cubicBezTo>
                  <a:cubicBezTo>
                    <a:pt x="42611" y="4691"/>
                    <a:pt x="43431" y="5398"/>
                    <a:pt x="44278" y="5991"/>
                  </a:cubicBezTo>
                  <a:cubicBezTo>
                    <a:pt x="45437" y="6923"/>
                    <a:pt x="46737" y="7997"/>
                    <a:pt x="48036" y="8591"/>
                  </a:cubicBezTo>
                  <a:cubicBezTo>
                    <a:pt x="50269" y="9749"/>
                    <a:pt x="54620" y="13649"/>
                    <a:pt x="55581" y="15287"/>
                  </a:cubicBezTo>
                  <a:cubicBezTo>
                    <a:pt x="56400" y="16955"/>
                    <a:pt x="58265" y="22012"/>
                    <a:pt x="58746" y="25997"/>
                  </a:cubicBezTo>
                  <a:cubicBezTo>
                    <a:pt x="59113" y="30009"/>
                    <a:pt x="57813" y="33654"/>
                    <a:pt x="56994" y="35321"/>
                  </a:cubicBezTo>
                  <a:lnTo>
                    <a:pt x="56852" y="35434"/>
                  </a:lnTo>
                  <a:cubicBezTo>
                    <a:pt x="55920" y="37299"/>
                    <a:pt x="54394" y="40379"/>
                    <a:pt x="52614" y="42018"/>
                  </a:cubicBezTo>
                  <a:lnTo>
                    <a:pt x="52614" y="42131"/>
                  </a:lnTo>
                  <a:cubicBezTo>
                    <a:pt x="50749" y="43911"/>
                    <a:pt x="46963" y="47669"/>
                    <a:pt x="44730" y="48743"/>
                  </a:cubicBezTo>
                  <a:cubicBezTo>
                    <a:pt x="42866" y="49562"/>
                    <a:pt x="36254" y="51795"/>
                    <a:pt x="31422" y="51795"/>
                  </a:cubicBezTo>
                  <a:cubicBezTo>
                    <a:pt x="30970" y="51795"/>
                    <a:pt x="30602" y="51795"/>
                    <a:pt x="30263" y="51682"/>
                  </a:cubicBezTo>
                  <a:cubicBezTo>
                    <a:pt x="29670" y="51682"/>
                    <a:pt x="29190" y="51682"/>
                    <a:pt x="28596" y="51569"/>
                  </a:cubicBezTo>
                  <a:cubicBezTo>
                    <a:pt x="24838" y="51314"/>
                    <a:pt x="22012" y="51088"/>
                    <a:pt x="19413" y="49195"/>
                  </a:cubicBezTo>
                  <a:cubicBezTo>
                    <a:pt x="18593" y="48602"/>
                    <a:pt x="17661" y="47895"/>
                    <a:pt x="16842" y="47330"/>
                  </a:cubicBezTo>
                  <a:cubicBezTo>
                    <a:pt x="14129" y="45324"/>
                    <a:pt x="11416" y="43318"/>
                    <a:pt x="9297" y="42131"/>
                  </a:cubicBezTo>
                  <a:cubicBezTo>
                    <a:pt x="7065" y="40831"/>
                    <a:pt x="4946" y="38599"/>
                    <a:pt x="3052" y="35180"/>
                  </a:cubicBezTo>
                  <a:cubicBezTo>
                    <a:pt x="1640" y="32609"/>
                    <a:pt x="707" y="29303"/>
                    <a:pt x="707" y="26844"/>
                  </a:cubicBezTo>
                  <a:cubicBezTo>
                    <a:pt x="707" y="25431"/>
                    <a:pt x="1640" y="22832"/>
                    <a:pt x="2713" y="20345"/>
                  </a:cubicBezTo>
                  <a:cubicBezTo>
                    <a:pt x="3307" y="18706"/>
                    <a:pt x="3872" y="17181"/>
                    <a:pt x="4352" y="15881"/>
                  </a:cubicBezTo>
                  <a:cubicBezTo>
                    <a:pt x="5426" y="12123"/>
                    <a:pt x="8252" y="8930"/>
                    <a:pt x="12236" y="7065"/>
                  </a:cubicBezTo>
                  <a:cubicBezTo>
                    <a:pt x="14835" y="5878"/>
                    <a:pt x="16842" y="4804"/>
                    <a:pt x="18480" y="3872"/>
                  </a:cubicBezTo>
                  <a:cubicBezTo>
                    <a:pt x="20006" y="3052"/>
                    <a:pt x="21419" y="2346"/>
                    <a:pt x="22832" y="1753"/>
                  </a:cubicBezTo>
                  <a:cubicBezTo>
                    <a:pt x="24499" y="933"/>
                    <a:pt x="27551" y="707"/>
                    <a:pt x="29670" y="707"/>
                  </a:cubicBezTo>
                  <a:close/>
                  <a:moveTo>
                    <a:pt x="29670" y="1"/>
                  </a:moveTo>
                  <a:cubicBezTo>
                    <a:pt x="27183" y="1"/>
                    <a:pt x="24245" y="227"/>
                    <a:pt x="22606" y="1046"/>
                  </a:cubicBezTo>
                  <a:cubicBezTo>
                    <a:pt x="19413" y="2459"/>
                    <a:pt x="16842" y="4239"/>
                    <a:pt x="12010" y="6471"/>
                  </a:cubicBezTo>
                  <a:cubicBezTo>
                    <a:pt x="7178" y="8704"/>
                    <a:pt x="4578" y="12236"/>
                    <a:pt x="3646" y="15655"/>
                  </a:cubicBezTo>
                  <a:cubicBezTo>
                    <a:pt x="2600" y="19074"/>
                    <a:pt x="1" y="24358"/>
                    <a:pt x="1" y="26844"/>
                  </a:cubicBezTo>
                  <a:cubicBezTo>
                    <a:pt x="1" y="29190"/>
                    <a:pt x="820" y="32609"/>
                    <a:pt x="2459" y="35547"/>
                  </a:cubicBezTo>
                  <a:cubicBezTo>
                    <a:pt x="4239" y="38599"/>
                    <a:pt x="6358" y="41199"/>
                    <a:pt x="8958" y="42837"/>
                  </a:cubicBezTo>
                  <a:cubicBezTo>
                    <a:pt x="11642" y="44363"/>
                    <a:pt x="15768" y="47443"/>
                    <a:pt x="18961" y="49789"/>
                  </a:cubicBezTo>
                  <a:cubicBezTo>
                    <a:pt x="22125" y="52021"/>
                    <a:pt x="25431" y="52021"/>
                    <a:pt x="30263" y="52388"/>
                  </a:cubicBezTo>
                  <a:cubicBezTo>
                    <a:pt x="30602" y="52501"/>
                    <a:pt x="30970" y="52501"/>
                    <a:pt x="31422" y="52501"/>
                  </a:cubicBezTo>
                  <a:cubicBezTo>
                    <a:pt x="36254" y="52501"/>
                    <a:pt x="42866" y="50382"/>
                    <a:pt x="45098" y="49308"/>
                  </a:cubicBezTo>
                  <a:cubicBezTo>
                    <a:pt x="47443" y="48150"/>
                    <a:pt x="51342" y="44363"/>
                    <a:pt x="53207" y="42498"/>
                  </a:cubicBezTo>
                  <a:cubicBezTo>
                    <a:pt x="54987" y="40718"/>
                    <a:pt x="56626" y="37440"/>
                    <a:pt x="57700" y="35547"/>
                  </a:cubicBezTo>
                  <a:cubicBezTo>
                    <a:pt x="58633" y="33767"/>
                    <a:pt x="59819" y="29896"/>
                    <a:pt x="59452" y="25884"/>
                  </a:cubicBezTo>
                  <a:cubicBezTo>
                    <a:pt x="58972" y="21899"/>
                    <a:pt x="57107" y="16813"/>
                    <a:pt x="56146" y="14948"/>
                  </a:cubicBezTo>
                  <a:cubicBezTo>
                    <a:pt x="55214" y="13055"/>
                    <a:pt x="50636" y="9184"/>
                    <a:pt x="48262" y="7997"/>
                  </a:cubicBezTo>
                  <a:cubicBezTo>
                    <a:pt x="46030" y="6810"/>
                    <a:pt x="43572" y="4352"/>
                    <a:pt x="42385" y="3872"/>
                  </a:cubicBezTo>
                  <a:cubicBezTo>
                    <a:pt x="41198" y="3533"/>
                    <a:pt x="37214" y="2346"/>
                    <a:pt x="37214" y="2346"/>
                  </a:cubicBezTo>
                  <a:cubicBezTo>
                    <a:pt x="35801" y="1979"/>
                    <a:pt x="34728" y="1159"/>
                    <a:pt x="33795" y="453"/>
                  </a:cubicBezTo>
                  <a:cubicBezTo>
                    <a:pt x="33428" y="227"/>
                    <a:pt x="31676" y="1"/>
                    <a:pt x="2967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0"/>
            <p:cNvSpPr/>
            <p:nvPr/>
          </p:nvSpPr>
          <p:spPr>
            <a:xfrm>
              <a:off x="3139600" y="4935350"/>
              <a:ext cx="1315350" cy="1153600"/>
            </a:xfrm>
            <a:custGeom>
              <a:rect b="b" l="l" r="r" t="t"/>
              <a:pathLst>
                <a:path extrusionOk="0" h="46144" w="52614">
                  <a:moveTo>
                    <a:pt x="26138" y="707"/>
                  </a:moveTo>
                  <a:cubicBezTo>
                    <a:pt x="28144" y="707"/>
                    <a:pt x="29190" y="933"/>
                    <a:pt x="29303" y="1074"/>
                  </a:cubicBezTo>
                  <a:cubicBezTo>
                    <a:pt x="30150" y="1639"/>
                    <a:pt x="31196" y="2346"/>
                    <a:pt x="32496" y="2713"/>
                  </a:cubicBezTo>
                  <a:cubicBezTo>
                    <a:pt x="32609" y="2713"/>
                    <a:pt x="36141" y="3758"/>
                    <a:pt x="37073" y="4126"/>
                  </a:cubicBezTo>
                  <a:cubicBezTo>
                    <a:pt x="37440" y="4239"/>
                    <a:pt x="38147" y="4832"/>
                    <a:pt x="38853" y="5426"/>
                  </a:cubicBezTo>
                  <a:cubicBezTo>
                    <a:pt x="39899" y="6132"/>
                    <a:pt x="41085" y="7064"/>
                    <a:pt x="42272" y="7658"/>
                  </a:cubicBezTo>
                  <a:cubicBezTo>
                    <a:pt x="44137" y="8590"/>
                    <a:pt x="48036" y="12009"/>
                    <a:pt x="48743" y="13422"/>
                  </a:cubicBezTo>
                  <a:cubicBezTo>
                    <a:pt x="49562" y="14948"/>
                    <a:pt x="51201" y="19300"/>
                    <a:pt x="51568" y="22832"/>
                  </a:cubicBezTo>
                  <a:cubicBezTo>
                    <a:pt x="51908" y="26364"/>
                    <a:pt x="50862" y="29557"/>
                    <a:pt x="50156" y="30969"/>
                  </a:cubicBezTo>
                  <a:lnTo>
                    <a:pt x="50043" y="31196"/>
                  </a:lnTo>
                  <a:cubicBezTo>
                    <a:pt x="49223" y="32721"/>
                    <a:pt x="47810" y="35434"/>
                    <a:pt x="46256" y="36847"/>
                  </a:cubicBezTo>
                  <a:lnTo>
                    <a:pt x="46256" y="36960"/>
                  </a:lnTo>
                  <a:cubicBezTo>
                    <a:pt x="44617" y="38514"/>
                    <a:pt x="41311" y="41792"/>
                    <a:pt x="39334" y="42752"/>
                  </a:cubicBezTo>
                  <a:cubicBezTo>
                    <a:pt x="37666" y="43572"/>
                    <a:pt x="31902" y="45437"/>
                    <a:pt x="27664" y="45437"/>
                  </a:cubicBezTo>
                  <a:lnTo>
                    <a:pt x="26731" y="45437"/>
                  </a:lnTo>
                  <a:cubicBezTo>
                    <a:pt x="26251" y="45324"/>
                    <a:pt x="25771" y="45324"/>
                    <a:pt x="25318" y="45324"/>
                  </a:cubicBezTo>
                  <a:cubicBezTo>
                    <a:pt x="21899" y="44985"/>
                    <a:pt x="19413" y="44872"/>
                    <a:pt x="17181" y="43205"/>
                  </a:cubicBezTo>
                  <a:cubicBezTo>
                    <a:pt x="16474" y="42611"/>
                    <a:pt x="15655" y="42046"/>
                    <a:pt x="14835" y="41566"/>
                  </a:cubicBezTo>
                  <a:cubicBezTo>
                    <a:pt x="12490" y="39785"/>
                    <a:pt x="10117" y="38034"/>
                    <a:pt x="8365" y="36960"/>
                  </a:cubicBezTo>
                  <a:cubicBezTo>
                    <a:pt x="6358" y="35914"/>
                    <a:pt x="4465" y="33795"/>
                    <a:pt x="2826" y="30969"/>
                  </a:cubicBezTo>
                  <a:cubicBezTo>
                    <a:pt x="1527" y="28624"/>
                    <a:pt x="707" y="25799"/>
                    <a:pt x="707" y="23538"/>
                  </a:cubicBezTo>
                  <a:cubicBezTo>
                    <a:pt x="707" y="22379"/>
                    <a:pt x="1640" y="20006"/>
                    <a:pt x="2459" y="17887"/>
                  </a:cubicBezTo>
                  <a:cubicBezTo>
                    <a:pt x="3052" y="16474"/>
                    <a:pt x="3533" y="15061"/>
                    <a:pt x="3872" y="13903"/>
                  </a:cubicBezTo>
                  <a:cubicBezTo>
                    <a:pt x="4833" y="10710"/>
                    <a:pt x="7291" y="7997"/>
                    <a:pt x="10823" y="6358"/>
                  </a:cubicBezTo>
                  <a:cubicBezTo>
                    <a:pt x="13055" y="5313"/>
                    <a:pt x="14835" y="4352"/>
                    <a:pt x="16361" y="3532"/>
                  </a:cubicBezTo>
                  <a:cubicBezTo>
                    <a:pt x="17774" y="2826"/>
                    <a:pt x="18961" y="2120"/>
                    <a:pt x="20261" y="1526"/>
                  </a:cubicBezTo>
                  <a:cubicBezTo>
                    <a:pt x="21673" y="933"/>
                    <a:pt x="24245" y="707"/>
                    <a:pt x="26138" y="707"/>
                  </a:cubicBezTo>
                  <a:close/>
                  <a:moveTo>
                    <a:pt x="26138" y="0"/>
                  </a:moveTo>
                  <a:cubicBezTo>
                    <a:pt x="24019" y="0"/>
                    <a:pt x="21419" y="226"/>
                    <a:pt x="19893" y="933"/>
                  </a:cubicBezTo>
                  <a:cubicBezTo>
                    <a:pt x="17181" y="2233"/>
                    <a:pt x="14835" y="3645"/>
                    <a:pt x="10597" y="5652"/>
                  </a:cubicBezTo>
                  <a:cubicBezTo>
                    <a:pt x="6358" y="7658"/>
                    <a:pt x="4126" y="10710"/>
                    <a:pt x="3307" y="13790"/>
                  </a:cubicBezTo>
                  <a:cubicBezTo>
                    <a:pt x="2346" y="16728"/>
                    <a:pt x="1" y="21419"/>
                    <a:pt x="1" y="23538"/>
                  </a:cubicBezTo>
                  <a:cubicBezTo>
                    <a:pt x="1" y="25657"/>
                    <a:pt x="707" y="28737"/>
                    <a:pt x="2233" y="31309"/>
                  </a:cubicBezTo>
                  <a:cubicBezTo>
                    <a:pt x="3759" y="33908"/>
                    <a:pt x="5652" y="36253"/>
                    <a:pt x="7997" y="37666"/>
                  </a:cubicBezTo>
                  <a:cubicBezTo>
                    <a:pt x="10371" y="38966"/>
                    <a:pt x="13903" y="41792"/>
                    <a:pt x="16729" y="43685"/>
                  </a:cubicBezTo>
                  <a:cubicBezTo>
                    <a:pt x="19554" y="45691"/>
                    <a:pt x="22380" y="45691"/>
                    <a:pt x="26618" y="46143"/>
                  </a:cubicBezTo>
                  <a:lnTo>
                    <a:pt x="27664" y="46143"/>
                  </a:lnTo>
                  <a:cubicBezTo>
                    <a:pt x="31902" y="46143"/>
                    <a:pt x="37779" y="44278"/>
                    <a:pt x="39673" y="43318"/>
                  </a:cubicBezTo>
                  <a:cubicBezTo>
                    <a:pt x="41792" y="42385"/>
                    <a:pt x="45211" y="38966"/>
                    <a:pt x="46850" y="37440"/>
                  </a:cubicBezTo>
                  <a:cubicBezTo>
                    <a:pt x="48376" y="35801"/>
                    <a:pt x="49930" y="32976"/>
                    <a:pt x="50749" y="31309"/>
                  </a:cubicBezTo>
                  <a:cubicBezTo>
                    <a:pt x="51568" y="29670"/>
                    <a:pt x="52614" y="26364"/>
                    <a:pt x="52275" y="22719"/>
                  </a:cubicBezTo>
                  <a:cubicBezTo>
                    <a:pt x="51908" y="19187"/>
                    <a:pt x="50269" y="14722"/>
                    <a:pt x="49449" y="13196"/>
                  </a:cubicBezTo>
                  <a:cubicBezTo>
                    <a:pt x="48630" y="11529"/>
                    <a:pt x="44504" y="7997"/>
                    <a:pt x="42498" y="7064"/>
                  </a:cubicBezTo>
                  <a:cubicBezTo>
                    <a:pt x="40492" y="6019"/>
                    <a:pt x="38373" y="3758"/>
                    <a:pt x="37327" y="3419"/>
                  </a:cubicBezTo>
                  <a:cubicBezTo>
                    <a:pt x="36367" y="3052"/>
                    <a:pt x="32722" y="2007"/>
                    <a:pt x="32722" y="2007"/>
                  </a:cubicBezTo>
                  <a:cubicBezTo>
                    <a:pt x="31422" y="1781"/>
                    <a:pt x="30602" y="1074"/>
                    <a:pt x="29783" y="481"/>
                  </a:cubicBezTo>
                  <a:cubicBezTo>
                    <a:pt x="29444" y="113"/>
                    <a:pt x="27890" y="0"/>
                    <a:pt x="26138"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0"/>
            <p:cNvSpPr/>
            <p:nvPr/>
          </p:nvSpPr>
          <p:spPr>
            <a:xfrm>
              <a:off x="3174925" y="4965025"/>
              <a:ext cx="1244725" cy="1092125"/>
            </a:xfrm>
            <a:custGeom>
              <a:rect b="b" l="l" r="r" t="t"/>
              <a:pathLst>
                <a:path extrusionOk="0" h="43685" w="49789">
                  <a:moveTo>
                    <a:pt x="24725" y="707"/>
                  </a:moveTo>
                  <a:cubicBezTo>
                    <a:pt x="26618" y="707"/>
                    <a:pt x="27550" y="933"/>
                    <a:pt x="27777" y="1046"/>
                  </a:cubicBezTo>
                  <a:cubicBezTo>
                    <a:pt x="28483" y="1639"/>
                    <a:pt x="29444" y="2345"/>
                    <a:pt x="30715" y="2713"/>
                  </a:cubicBezTo>
                  <a:cubicBezTo>
                    <a:pt x="30856" y="2713"/>
                    <a:pt x="34134" y="3645"/>
                    <a:pt x="35095" y="3984"/>
                  </a:cubicBezTo>
                  <a:cubicBezTo>
                    <a:pt x="35434" y="4126"/>
                    <a:pt x="36140" y="4578"/>
                    <a:pt x="36734" y="5171"/>
                  </a:cubicBezTo>
                  <a:cubicBezTo>
                    <a:pt x="37779" y="5877"/>
                    <a:pt x="38853" y="6810"/>
                    <a:pt x="39898" y="7290"/>
                  </a:cubicBezTo>
                  <a:cubicBezTo>
                    <a:pt x="41792" y="8223"/>
                    <a:pt x="45437" y="11529"/>
                    <a:pt x="46143" y="12829"/>
                  </a:cubicBezTo>
                  <a:cubicBezTo>
                    <a:pt x="46850" y="14241"/>
                    <a:pt x="48375" y="18367"/>
                    <a:pt x="48743" y="21645"/>
                  </a:cubicBezTo>
                  <a:cubicBezTo>
                    <a:pt x="49082" y="24951"/>
                    <a:pt x="48036" y="28002"/>
                    <a:pt x="47330" y="29302"/>
                  </a:cubicBezTo>
                  <a:lnTo>
                    <a:pt x="47330" y="29556"/>
                  </a:lnTo>
                  <a:cubicBezTo>
                    <a:pt x="46510" y="30969"/>
                    <a:pt x="45211" y="33541"/>
                    <a:pt x="43798" y="34953"/>
                  </a:cubicBezTo>
                  <a:lnTo>
                    <a:pt x="43685" y="34953"/>
                  </a:lnTo>
                  <a:cubicBezTo>
                    <a:pt x="42272" y="36479"/>
                    <a:pt x="39079" y="39559"/>
                    <a:pt x="37214" y="40492"/>
                  </a:cubicBezTo>
                  <a:cubicBezTo>
                    <a:pt x="35660" y="41198"/>
                    <a:pt x="30263" y="42978"/>
                    <a:pt x="26138" y="42978"/>
                  </a:cubicBezTo>
                  <a:lnTo>
                    <a:pt x="25318" y="42978"/>
                  </a:lnTo>
                  <a:cubicBezTo>
                    <a:pt x="24838" y="42978"/>
                    <a:pt x="24358" y="42837"/>
                    <a:pt x="23905" y="42837"/>
                  </a:cubicBezTo>
                  <a:cubicBezTo>
                    <a:pt x="20712" y="42611"/>
                    <a:pt x="18480" y="42385"/>
                    <a:pt x="16248" y="40859"/>
                  </a:cubicBezTo>
                  <a:cubicBezTo>
                    <a:pt x="15542" y="40379"/>
                    <a:pt x="14835" y="39898"/>
                    <a:pt x="14129" y="39305"/>
                  </a:cubicBezTo>
                  <a:cubicBezTo>
                    <a:pt x="11897" y="37666"/>
                    <a:pt x="9523" y="36027"/>
                    <a:pt x="7884" y="35066"/>
                  </a:cubicBezTo>
                  <a:cubicBezTo>
                    <a:pt x="5991" y="34021"/>
                    <a:pt x="4239" y="32015"/>
                    <a:pt x="2713" y="29302"/>
                  </a:cubicBezTo>
                  <a:cubicBezTo>
                    <a:pt x="1526" y="27183"/>
                    <a:pt x="707" y="24470"/>
                    <a:pt x="707" y="22351"/>
                  </a:cubicBezTo>
                  <a:cubicBezTo>
                    <a:pt x="707" y="21306"/>
                    <a:pt x="1639" y="18960"/>
                    <a:pt x="2346" y="16954"/>
                  </a:cubicBezTo>
                  <a:cubicBezTo>
                    <a:pt x="2939" y="15654"/>
                    <a:pt x="3420" y="14354"/>
                    <a:pt x="3759" y="13309"/>
                  </a:cubicBezTo>
                  <a:cubicBezTo>
                    <a:pt x="4578" y="10229"/>
                    <a:pt x="6952" y="7658"/>
                    <a:pt x="10229" y="5991"/>
                  </a:cubicBezTo>
                  <a:cubicBezTo>
                    <a:pt x="12490" y="5058"/>
                    <a:pt x="14016" y="4239"/>
                    <a:pt x="15542" y="3419"/>
                  </a:cubicBezTo>
                  <a:cubicBezTo>
                    <a:pt x="16841" y="2713"/>
                    <a:pt x="17887" y="2119"/>
                    <a:pt x="19074" y="1639"/>
                  </a:cubicBezTo>
                  <a:cubicBezTo>
                    <a:pt x="20486" y="933"/>
                    <a:pt x="22945" y="707"/>
                    <a:pt x="24725" y="707"/>
                  </a:cubicBezTo>
                  <a:close/>
                  <a:moveTo>
                    <a:pt x="24725" y="0"/>
                  </a:moveTo>
                  <a:cubicBezTo>
                    <a:pt x="22719" y="0"/>
                    <a:pt x="20260" y="339"/>
                    <a:pt x="18848" y="933"/>
                  </a:cubicBezTo>
                  <a:cubicBezTo>
                    <a:pt x="16248" y="2119"/>
                    <a:pt x="14016" y="3532"/>
                    <a:pt x="10003" y="5397"/>
                  </a:cubicBezTo>
                  <a:cubicBezTo>
                    <a:pt x="5991" y="7290"/>
                    <a:pt x="3872" y="10229"/>
                    <a:pt x="3052" y="13055"/>
                  </a:cubicBezTo>
                  <a:cubicBezTo>
                    <a:pt x="2233" y="15880"/>
                    <a:pt x="1" y="20373"/>
                    <a:pt x="1" y="22351"/>
                  </a:cubicBezTo>
                  <a:cubicBezTo>
                    <a:pt x="1" y="24357"/>
                    <a:pt x="707" y="27183"/>
                    <a:pt x="2120" y="29669"/>
                  </a:cubicBezTo>
                  <a:cubicBezTo>
                    <a:pt x="3533" y="32128"/>
                    <a:pt x="5285" y="34360"/>
                    <a:pt x="7545" y="35660"/>
                  </a:cubicBezTo>
                  <a:cubicBezTo>
                    <a:pt x="9777" y="36960"/>
                    <a:pt x="13196" y="39559"/>
                    <a:pt x="15881" y="41424"/>
                  </a:cubicBezTo>
                  <a:cubicBezTo>
                    <a:pt x="18480" y="43317"/>
                    <a:pt x="21193" y="43317"/>
                    <a:pt x="25205" y="43685"/>
                  </a:cubicBezTo>
                  <a:lnTo>
                    <a:pt x="26138" y="43685"/>
                  </a:lnTo>
                  <a:cubicBezTo>
                    <a:pt x="30150" y="43685"/>
                    <a:pt x="35660" y="41904"/>
                    <a:pt x="37553" y="41085"/>
                  </a:cubicBezTo>
                  <a:cubicBezTo>
                    <a:pt x="39559" y="40153"/>
                    <a:pt x="42724" y="36960"/>
                    <a:pt x="44278" y="35434"/>
                  </a:cubicBezTo>
                  <a:cubicBezTo>
                    <a:pt x="45804" y="33908"/>
                    <a:pt x="47217" y="31195"/>
                    <a:pt x="48036" y="29669"/>
                  </a:cubicBezTo>
                  <a:cubicBezTo>
                    <a:pt x="48743" y="28144"/>
                    <a:pt x="49788" y="24951"/>
                    <a:pt x="49449" y="21532"/>
                  </a:cubicBezTo>
                  <a:cubicBezTo>
                    <a:pt x="49082" y="18254"/>
                    <a:pt x="47556" y="14015"/>
                    <a:pt x="46736" y="12461"/>
                  </a:cubicBezTo>
                  <a:cubicBezTo>
                    <a:pt x="45917" y="10935"/>
                    <a:pt x="42159" y="7658"/>
                    <a:pt x="40266" y="6697"/>
                  </a:cubicBezTo>
                  <a:cubicBezTo>
                    <a:pt x="38373" y="5764"/>
                    <a:pt x="36253" y="3645"/>
                    <a:pt x="35321" y="3278"/>
                  </a:cubicBezTo>
                  <a:cubicBezTo>
                    <a:pt x="34389" y="2939"/>
                    <a:pt x="30969" y="2006"/>
                    <a:pt x="30969" y="2006"/>
                  </a:cubicBezTo>
                  <a:cubicBezTo>
                    <a:pt x="29783" y="1639"/>
                    <a:pt x="28963" y="1046"/>
                    <a:pt x="28144" y="452"/>
                  </a:cubicBezTo>
                  <a:cubicBezTo>
                    <a:pt x="27777" y="226"/>
                    <a:pt x="26364" y="0"/>
                    <a:pt x="24725"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0"/>
            <p:cNvSpPr/>
            <p:nvPr/>
          </p:nvSpPr>
          <p:spPr>
            <a:xfrm>
              <a:off x="3227900" y="5011650"/>
              <a:ext cx="1138750" cy="998175"/>
            </a:xfrm>
            <a:custGeom>
              <a:rect b="b" l="l" r="r" t="t"/>
              <a:pathLst>
                <a:path extrusionOk="0" h="39927" w="45550">
                  <a:moveTo>
                    <a:pt x="22606" y="706"/>
                  </a:moveTo>
                  <a:cubicBezTo>
                    <a:pt x="24245" y="706"/>
                    <a:pt x="25205" y="961"/>
                    <a:pt x="25318" y="1074"/>
                  </a:cubicBezTo>
                  <a:cubicBezTo>
                    <a:pt x="26025" y="1554"/>
                    <a:pt x="26957" y="2119"/>
                    <a:pt x="28144" y="2487"/>
                  </a:cubicBezTo>
                  <a:cubicBezTo>
                    <a:pt x="28144" y="2487"/>
                    <a:pt x="31196" y="3419"/>
                    <a:pt x="32015" y="3673"/>
                  </a:cubicBezTo>
                  <a:cubicBezTo>
                    <a:pt x="32383" y="3786"/>
                    <a:pt x="32976" y="4239"/>
                    <a:pt x="33541" y="4719"/>
                  </a:cubicBezTo>
                  <a:cubicBezTo>
                    <a:pt x="34502" y="5425"/>
                    <a:pt x="35434" y="6245"/>
                    <a:pt x="36508" y="6725"/>
                  </a:cubicBezTo>
                  <a:cubicBezTo>
                    <a:pt x="38147" y="7658"/>
                    <a:pt x="41453" y="10483"/>
                    <a:pt x="42159" y="11783"/>
                  </a:cubicBezTo>
                  <a:cubicBezTo>
                    <a:pt x="42724" y="12970"/>
                    <a:pt x="44278" y="16841"/>
                    <a:pt x="44504" y="19780"/>
                  </a:cubicBezTo>
                  <a:cubicBezTo>
                    <a:pt x="44844" y="22860"/>
                    <a:pt x="43911" y="25685"/>
                    <a:pt x="43205" y="26844"/>
                  </a:cubicBezTo>
                  <a:lnTo>
                    <a:pt x="43205" y="26985"/>
                  </a:lnTo>
                  <a:cubicBezTo>
                    <a:pt x="42498" y="28398"/>
                    <a:pt x="41312" y="30630"/>
                    <a:pt x="40040" y="31930"/>
                  </a:cubicBezTo>
                  <a:lnTo>
                    <a:pt x="39899" y="31930"/>
                  </a:lnTo>
                  <a:cubicBezTo>
                    <a:pt x="38627" y="33343"/>
                    <a:pt x="35660" y="36168"/>
                    <a:pt x="34021" y="36988"/>
                  </a:cubicBezTo>
                  <a:cubicBezTo>
                    <a:pt x="32609" y="37581"/>
                    <a:pt x="27664" y="39220"/>
                    <a:pt x="23906" y="39220"/>
                  </a:cubicBezTo>
                  <a:lnTo>
                    <a:pt x="23086" y="39220"/>
                  </a:lnTo>
                  <a:cubicBezTo>
                    <a:pt x="22719" y="39220"/>
                    <a:pt x="22239" y="39220"/>
                    <a:pt x="21899" y="39107"/>
                  </a:cubicBezTo>
                  <a:cubicBezTo>
                    <a:pt x="18848" y="38853"/>
                    <a:pt x="16842" y="38740"/>
                    <a:pt x="14835" y="37327"/>
                  </a:cubicBezTo>
                  <a:cubicBezTo>
                    <a:pt x="14242" y="36875"/>
                    <a:pt x="13649" y="36394"/>
                    <a:pt x="12942" y="35914"/>
                  </a:cubicBezTo>
                  <a:cubicBezTo>
                    <a:pt x="10936" y="34388"/>
                    <a:pt x="8817" y="32862"/>
                    <a:pt x="7291" y="32043"/>
                  </a:cubicBezTo>
                  <a:cubicBezTo>
                    <a:pt x="5539" y="30969"/>
                    <a:pt x="4013" y="29330"/>
                    <a:pt x="2600" y="26731"/>
                  </a:cubicBezTo>
                  <a:cubicBezTo>
                    <a:pt x="1414" y="24866"/>
                    <a:pt x="707" y="22379"/>
                    <a:pt x="707" y="20486"/>
                  </a:cubicBezTo>
                  <a:cubicBezTo>
                    <a:pt x="707" y="19441"/>
                    <a:pt x="1527" y="17434"/>
                    <a:pt x="2233" y="15541"/>
                  </a:cubicBezTo>
                  <a:cubicBezTo>
                    <a:pt x="2713" y="14383"/>
                    <a:pt x="3166" y="13196"/>
                    <a:pt x="3533" y="12150"/>
                  </a:cubicBezTo>
                  <a:cubicBezTo>
                    <a:pt x="4352" y="9325"/>
                    <a:pt x="6472" y="7064"/>
                    <a:pt x="9410" y="5538"/>
                  </a:cubicBezTo>
                  <a:cubicBezTo>
                    <a:pt x="11416" y="4719"/>
                    <a:pt x="12829" y="3899"/>
                    <a:pt x="14242" y="3193"/>
                  </a:cubicBezTo>
                  <a:cubicBezTo>
                    <a:pt x="15429" y="2600"/>
                    <a:pt x="16361" y="2006"/>
                    <a:pt x="17548" y="1554"/>
                  </a:cubicBezTo>
                  <a:cubicBezTo>
                    <a:pt x="18593" y="1074"/>
                    <a:pt x="20487" y="706"/>
                    <a:pt x="22606" y="706"/>
                  </a:cubicBezTo>
                  <a:close/>
                  <a:moveTo>
                    <a:pt x="22606" y="0"/>
                  </a:moveTo>
                  <a:cubicBezTo>
                    <a:pt x="20713" y="0"/>
                    <a:pt x="18480" y="254"/>
                    <a:pt x="17181" y="848"/>
                  </a:cubicBezTo>
                  <a:cubicBezTo>
                    <a:pt x="14835" y="1893"/>
                    <a:pt x="12829" y="3193"/>
                    <a:pt x="9184" y="4945"/>
                  </a:cubicBezTo>
                  <a:cubicBezTo>
                    <a:pt x="5539" y="6725"/>
                    <a:pt x="3533" y="9438"/>
                    <a:pt x="2826" y="11896"/>
                  </a:cubicBezTo>
                  <a:cubicBezTo>
                    <a:pt x="2007" y="14496"/>
                    <a:pt x="1" y="18621"/>
                    <a:pt x="1" y="20486"/>
                  </a:cubicBezTo>
                  <a:cubicBezTo>
                    <a:pt x="1" y="22266"/>
                    <a:pt x="707" y="24866"/>
                    <a:pt x="2007" y="27098"/>
                  </a:cubicBezTo>
                  <a:cubicBezTo>
                    <a:pt x="3166" y="29443"/>
                    <a:pt x="4833" y="31450"/>
                    <a:pt x="6952" y="32636"/>
                  </a:cubicBezTo>
                  <a:cubicBezTo>
                    <a:pt x="8958" y="33795"/>
                    <a:pt x="12010" y="36168"/>
                    <a:pt x="14468" y="37920"/>
                  </a:cubicBezTo>
                  <a:cubicBezTo>
                    <a:pt x="16955" y="39559"/>
                    <a:pt x="19413" y="39559"/>
                    <a:pt x="23086" y="39926"/>
                  </a:cubicBezTo>
                  <a:lnTo>
                    <a:pt x="23906" y="39926"/>
                  </a:lnTo>
                  <a:cubicBezTo>
                    <a:pt x="27551" y="39926"/>
                    <a:pt x="32609" y="38401"/>
                    <a:pt x="34389" y="37581"/>
                  </a:cubicBezTo>
                  <a:cubicBezTo>
                    <a:pt x="36141" y="36733"/>
                    <a:pt x="39079" y="33795"/>
                    <a:pt x="40492" y="32382"/>
                  </a:cubicBezTo>
                  <a:cubicBezTo>
                    <a:pt x="41905" y="30969"/>
                    <a:pt x="43205" y="28511"/>
                    <a:pt x="43911" y="27098"/>
                  </a:cubicBezTo>
                  <a:cubicBezTo>
                    <a:pt x="44617" y="25685"/>
                    <a:pt x="45550" y="22860"/>
                    <a:pt x="45211" y="19780"/>
                  </a:cubicBezTo>
                  <a:cubicBezTo>
                    <a:pt x="44985" y="16615"/>
                    <a:pt x="43431" y="12857"/>
                    <a:pt x="42724" y="11444"/>
                  </a:cubicBezTo>
                  <a:cubicBezTo>
                    <a:pt x="42018" y="10031"/>
                    <a:pt x="38486" y="6951"/>
                    <a:pt x="36847" y="6132"/>
                  </a:cubicBezTo>
                  <a:cubicBezTo>
                    <a:pt x="35095" y="5312"/>
                    <a:pt x="33202" y="3306"/>
                    <a:pt x="32270" y="3080"/>
                  </a:cubicBezTo>
                  <a:cubicBezTo>
                    <a:pt x="31422" y="2713"/>
                    <a:pt x="28257" y="1893"/>
                    <a:pt x="28257" y="1893"/>
                  </a:cubicBezTo>
                  <a:cubicBezTo>
                    <a:pt x="27183" y="1554"/>
                    <a:pt x="26477" y="961"/>
                    <a:pt x="25771" y="480"/>
                  </a:cubicBezTo>
                  <a:cubicBezTo>
                    <a:pt x="25431" y="254"/>
                    <a:pt x="24132" y="0"/>
                    <a:pt x="22606"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0"/>
            <p:cNvSpPr/>
            <p:nvPr/>
          </p:nvSpPr>
          <p:spPr>
            <a:xfrm>
              <a:off x="3295725" y="5073800"/>
              <a:ext cx="1000300" cy="877400"/>
            </a:xfrm>
            <a:custGeom>
              <a:rect b="b" l="l" r="r" t="t"/>
              <a:pathLst>
                <a:path extrusionOk="0" h="35096" w="40012">
                  <a:moveTo>
                    <a:pt x="19893" y="707"/>
                  </a:moveTo>
                  <a:cubicBezTo>
                    <a:pt x="21306" y="707"/>
                    <a:pt x="22125" y="820"/>
                    <a:pt x="22238" y="933"/>
                  </a:cubicBezTo>
                  <a:cubicBezTo>
                    <a:pt x="22832" y="1300"/>
                    <a:pt x="23651" y="1894"/>
                    <a:pt x="24725" y="2233"/>
                  </a:cubicBezTo>
                  <a:cubicBezTo>
                    <a:pt x="24725" y="2233"/>
                    <a:pt x="27437" y="2939"/>
                    <a:pt x="28144" y="3307"/>
                  </a:cubicBezTo>
                  <a:cubicBezTo>
                    <a:pt x="28370" y="3307"/>
                    <a:pt x="28963" y="3759"/>
                    <a:pt x="29557" y="4239"/>
                  </a:cubicBezTo>
                  <a:cubicBezTo>
                    <a:pt x="30263" y="4832"/>
                    <a:pt x="31195" y="5539"/>
                    <a:pt x="32015" y="5991"/>
                  </a:cubicBezTo>
                  <a:cubicBezTo>
                    <a:pt x="33541" y="6697"/>
                    <a:pt x="36479" y="9297"/>
                    <a:pt x="36960" y="10229"/>
                  </a:cubicBezTo>
                  <a:cubicBezTo>
                    <a:pt x="37553" y="11416"/>
                    <a:pt x="38853" y="14722"/>
                    <a:pt x="39079" y="17294"/>
                  </a:cubicBezTo>
                  <a:cubicBezTo>
                    <a:pt x="39305" y="20006"/>
                    <a:pt x="38485" y="22493"/>
                    <a:pt x="38033" y="23425"/>
                  </a:cubicBezTo>
                  <a:lnTo>
                    <a:pt x="37892" y="23538"/>
                  </a:lnTo>
                  <a:cubicBezTo>
                    <a:pt x="37327" y="24838"/>
                    <a:pt x="36253" y="26844"/>
                    <a:pt x="35066" y="27890"/>
                  </a:cubicBezTo>
                  <a:lnTo>
                    <a:pt x="35066" y="28031"/>
                  </a:lnTo>
                  <a:cubicBezTo>
                    <a:pt x="33908" y="29190"/>
                    <a:pt x="31421" y="31676"/>
                    <a:pt x="29896" y="32383"/>
                  </a:cubicBezTo>
                  <a:cubicBezTo>
                    <a:pt x="28596" y="32976"/>
                    <a:pt x="24244" y="34389"/>
                    <a:pt x="21080" y="34389"/>
                  </a:cubicBezTo>
                  <a:lnTo>
                    <a:pt x="20373" y="34389"/>
                  </a:lnTo>
                  <a:cubicBezTo>
                    <a:pt x="20006" y="34389"/>
                    <a:pt x="19667" y="34247"/>
                    <a:pt x="19299" y="34247"/>
                  </a:cubicBezTo>
                  <a:cubicBezTo>
                    <a:pt x="16587" y="34021"/>
                    <a:pt x="14835" y="33908"/>
                    <a:pt x="13168" y="32722"/>
                  </a:cubicBezTo>
                  <a:cubicBezTo>
                    <a:pt x="12603" y="32270"/>
                    <a:pt x="12009" y="31902"/>
                    <a:pt x="11416" y="31422"/>
                  </a:cubicBezTo>
                  <a:cubicBezTo>
                    <a:pt x="9636" y="30150"/>
                    <a:pt x="7771" y="28850"/>
                    <a:pt x="6471" y="28031"/>
                  </a:cubicBezTo>
                  <a:cubicBezTo>
                    <a:pt x="4945" y="27183"/>
                    <a:pt x="3532" y="25658"/>
                    <a:pt x="2346" y="23425"/>
                  </a:cubicBezTo>
                  <a:cubicBezTo>
                    <a:pt x="1413" y="21786"/>
                    <a:pt x="707" y="19554"/>
                    <a:pt x="707" y="17887"/>
                  </a:cubicBezTo>
                  <a:cubicBezTo>
                    <a:pt x="707" y="17068"/>
                    <a:pt x="1413" y="15316"/>
                    <a:pt x="2120" y="13649"/>
                  </a:cubicBezTo>
                  <a:cubicBezTo>
                    <a:pt x="2459" y="12603"/>
                    <a:pt x="2939" y="11529"/>
                    <a:pt x="3165" y="10597"/>
                  </a:cubicBezTo>
                  <a:cubicBezTo>
                    <a:pt x="3872" y="8252"/>
                    <a:pt x="5765" y="6132"/>
                    <a:pt x="8364" y="4946"/>
                  </a:cubicBezTo>
                  <a:cubicBezTo>
                    <a:pt x="10116" y="4126"/>
                    <a:pt x="11416" y="3420"/>
                    <a:pt x="12603" y="2826"/>
                  </a:cubicBezTo>
                  <a:cubicBezTo>
                    <a:pt x="13535" y="2233"/>
                    <a:pt x="14468" y="1753"/>
                    <a:pt x="15428" y="1300"/>
                  </a:cubicBezTo>
                  <a:cubicBezTo>
                    <a:pt x="16361" y="933"/>
                    <a:pt x="18113" y="707"/>
                    <a:pt x="19893" y="707"/>
                  </a:cubicBezTo>
                  <a:close/>
                  <a:moveTo>
                    <a:pt x="19893" y="1"/>
                  </a:moveTo>
                  <a:cubicBezTo>
                    <a:pt x="18254" y="1"/>
                    <a:pt x="16361" y="114"/>
                    <a:pt x="15174" y="707"/>
                  </a:cubicBezTo>
                  <a:cubicBezTo>
                    <a:pt x="13055" y="1640"/>
                    <a:pt x="11303" y="2826"/>
                    <a:pt x="7997" y="4239"/>
                  </a:cubicBezTo>
                  <a:cubicBezTo>
                    <a:pt x="4832" y="5765"/>
                    <a:pt x="3165" y="8110"/>
                    <a:pt x="2459" y="10484"/>
                  </a:cubicBezTo>
                  <a:cubicBezTo>
                    <a:pt x="1752" y="12716"/>
                    <a:pt x="0" y="16361"/>
                    <a:pt x="0" y="17887"/>
                  </a:cubicBezTo>
                  <a:cubicBezTo>
                    <a:pt x="0" y="19554"/>
                    <a:pt x="594" y="21786"/>
                    <a:pt x="1752" y="23793"/>
                  </a:cubicBezTo>
                  <a:cubicBezTo>
                    <a:pt x="2826" y="25771"/>
                    <a:pt x="4239" y="27551"/>
                    <a:pt x="6104" y="28596"/>
                  </a:cubicBezTo>
                  <a:cubicBezTo>
                    <a:pt x="7884" y="29670"/>
                    <a:pt x="10597" y="31789"/>
                    <a:pt x="12716" y="33315"/>
                  </a:cubicBezTo>
                  <a:cubicBezTo>
                    <a:pt x="14835" y="34728"/>
                    <a:pt x="17067" y="34728"/>
                    <a:pt x="20232" y="35095"/>
                  </a:cubicBezTo>
                  <a:lnTo>
                    <a:pt x="21080" y="35095"/>
                  </a:lnTo>
                  <a:cubicBezTo>
                    <a:pt x="24244" y="35095"/>
                    <a:pt x="28709" y="33682"/>
                    <a:pt x="30263" y="32976"/>
                  </a:cubicBezTo>
                  <a:cubicBezTo>
                    <a:pt x="31789" y="32270"/>
                    <a:pt x="34360" y="29670"/>
                    <a:pt x="35660" y="28370"/>
                  </a:cubicBezTo>
                  <a:cubicBezTo>
                    <a:pt x="36847" y="27183"/>
                    <a:pt x="38033" y="25064"/>
                    <a:pt x="38599" y="23793"/>
                  </a:cubicBezTo>
                  <a:cubicBezTo>
                    <a:pt x="39192" y="22606"/>
                    <a:pt x="40011" y="20006"/>
                    <a:pt x="39785" y="17294"/>
                  </a:cubicBezTo>
                  <a:cubicBezTo>
                    <a:pt x="39559" y="14609"/>
                    <a:pt x="38259" y="11190"/>
                    <a:pt x="37666" y="10003"/>
                  </a:cubicBezTo>
                  <a:cubicBezTo>
                    <a:pt x="36960" y="8704"/>
                    <a:pt x="33908" y="6132"/>
                    <a:pt x="32382" y="5285"/>
                  </a:cubicBezTo>
                  <a:cubicBezTo>
                    <a:pt x="30828" y="4578"/>
                    <a:pt x="29189" y="2826"/>
                    <a:pt x="28370" y="2600"/>
                  </a:cubicBezTo>
                  <a:cubicBezTo>
                    <a:pt x="27663" y="2346"/>
                    <a:pt x="24951" y="1526"/>
                    <a:pt x="24951" y="1526"/>
                  </a:cubicBezTo>
                  <a:cubicBezTo>
                    <a:pt x="24018" y="1300"/>
                    <a:pt x="23312" y="820"/>
                    <a:pt x="22718" y="340"/>
                  </a:cubicBezTo>
                  <a:cubicBezTo>
                    <a:pt x="22351" y="114"/>
                    <a:pt x="21306" y="1"/>
                    <a:pt x="19893"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0"/>
            <p:cNvSpPr/>
            <p:nvPr/>
          </p:nvSpPr>
          <p:spPr>
            <a:xfrm>
              <a:off x="3321850" y="5094300"/>
              <a:ext cx="950850" cy="835700"/>
            </a:xfrm>
            <a:custGeom>
              <a:rect b="b" l="l" r="r" t="t"/>
              <a:pathLst>
                <a:path extrusionOk="0" h="33428" w="38034">
                  <a:moveTo>
                    <a:pt x="18848" y="706"/>
                  </a:moveTo>
                  <a:cubicBezTo>
                    <a:pt x="20148" y="706"/>
                    <a:pt x="20967" y="820"/>
                    <a:pt x="21080" y="933"/>
                  </a:cubicBezTo>
                  <a:cubicBezTo>
                    <a:pt x="21673" y="1413"/>
                    <a:pt x="22380" y="1893"/>
                    <a:pt x="23425" y="2232"/>
                  </a:cubicBezTo>
                  <a:cubicBezTo>
                    <a:pt x="23425" y="2232"/>
                    <a:pt x="26025" y="2939"/>
                    <a:pt x="26731" y="3193"/>
                  </a:cubicBezTo>
                  <a:cubicBezTo>
                    <a:pt x="26957" y="3306"/>
                    <a:pt x="27438" y="3645"/>
                    <a:pt x="27918" y="4126"/>
                  </a:cubicBezTo>
                  <a:cubicBezTo>
                    <a:pt x="28738" y="4719"/>
                    <a:pt x="29557" y="5312"/>
                    <a:pt x="30376" y="5764"/>
                  </a:cubicBezTo>
                  <a:cubicBezTo>
                    <a:pt x="31789" y="6471"/>
                    <a:pt x="34502" y="8844"/>
                    <a:pt x="35095" y="9890"/>
                  </a:cubicBezTo>
                  <a:cubicBezTo>
                    <a:pt x="35576" y="10964"/>
                    <a:pt x="36734" y="14015"/>
                    <a:pt x="37101" y="16615"/>
                  </a:cubicBezTo>
                  <a:cubicBezTo>
                    <a:pt x="37327" y="19073"/>
                    <a:pt x="36508" y="21305"/>
                    <a:pt x="36028" y="22379"/>
                  </a:cubicBezTo>
                  <a:lnTo>
                    <a:pt x="35915" y="22492"/>
                  </a:lnTo>
                  <a:cubicBezTo>
                    <a:pt x="35321" y="23538"/>
                    <a:pt x="34389" y="25544"/>
                    <a:pt x="33315" y="26618"/>
                  </a:cubicBezTo>
                  <a:lnTo>
                    <a:pt x="33202" y="26618"/>
                  </a:lnTo>
                  <a:cubicBezTo>
                    <a:pt x="32157" y="27663"/>
                    <a:pt x="29670" y="30037"/>
                    <a:pt x="28370" y="30743"/>
                  </a:cubicBezTo>
                  <a:cubicBezTo>
                    <a:pt x="26844" y="31450"/>
                    <a:pt x="22719" y="32721"/>
                    <a:pt x="20035" y="32721"/>
                  </a:cubicBezTo>
                  <a:cubicBezTo>
                    <a:pt x="19667" y="32721"/>
                    <a:pt x="19441" y="32608"/>
                    <a:pt x="19328" y="32608"/>
                  </a:cubicBezTo>
                  <a:lnTo>
                    <a:pt x="18254" y="32608"/>
                  </a:lnTo>
                  <a:cubicBezTo>
                    <a:pt x="15796" y="32382"/>
                    <a:pt x="14129" y="32269"/>
                    <a:pt x="12490" y="31082"/>
                  </a:cubicBezTo>
                  <a:cubicBezTo>
                    <a:pt x="12010" y="30743"/>
                    <a:pt x="11416" y="30263"/>
                    <a:pt x="10851" y="29895"/>
                  </a:cubicBezTo>
                  <a:cubicBezTo>
                    <a:pt x="9184" y="28624"/>
                    <a:pt x="7432" y="27437"/>
                    <a:pt x="6133" y="26618"/>
                  </a:cubicBezTo>
                  <a:cubicBezTo>
                    <a:pt x="4720" y="25798"/>
                    <a:pt x="3420" y="24385"/>
                    <a:pt x="2233" y="22266"/>
                  </a:cubicBezTo>
                  <a:cubicBezTo>
                    <a:pt x="1301" y="20712"/>
                    <a:pt x="707" y="18593"/>
                    <a:pt x="707" y="17067"/>
                  </a:cubicBezTo>
                  <a:cubicBezTo>
                    <a:pt x="707" y="16248"/>
                    <a:pt x="1301" y="14609"/>
                    <a:pt x="1894" y="13083"/>
                  </a:cubicBezTo>
                  <a:cubicBezTo>
                    <a:pt x="2374" y="12009"/>
                    <a:pt x="2714" y="11077"/>
                    <a:pt x="2940" y="10116"/>
                  </a:cubicBezTo>
                  <a:cubicBezTo>
                    <a:pt x="3646" y="7884"/>
                    <a:pt x="5426" y="5877"/>
                    <a:pt x="7884" y="4832"/>
                  </a:cubicBezTo>
                  <a:cubicBezTo>
                    <a:pt x="9552" y="4012"/>
                    <a:pt x="10851" y="3306"/>
                    <a:pt x="11897" y="2713"/>
                  </a:cubicBezTo>
                  <a:cubicBezTo>
                    <a:pt x="12829" y="2232"/>
                    <a:pt x="13790" y="1780"/>
                    <a:pt x="14609" y="1413"/>
                  </a:cubicBezTo>
                  <a:cubicBezTo>
                    <a:pt x="15542" y="933"/>
                    <a:pt x="17068" y="706"/>
                    <a:pt x="18848" y="706"/>
                  </a:cubicBezTo>
                  <a:close/>
                  <a:moveTo>
                    <a:pt x="18848" y="0"/>
                  </a:moveTo>
                  <a:cubicBezTo>
                    <a:pt x="17322" y="0"/>
                    <a:pt x="15429" y="226"/>
                    <a:pt x="14383" y="706"/>
                  </a:cubicBezTo>
                  <a:cubicBezTo>
                    <a:pt x="12377" y="1639"/>
                    <a:pt x="10710" y="2713"/>
                    <a:pt x="7658" y="4126"/>
                  </a:cubicBezTo>
                  <a:cubicBezTo>
                    <a:pt x="4607" y="5538"/>
                    <a:pt x="2940" y="7771"/>
                    <a:pt x="2374" y="10003"/>
                  </a:cubicBezTo>
                  <a:cubicBezTo>
                    <a:pt x="1668" y="12122"/>
                    <a:pt x="1" y="15541"/>
                    <a:pt x="1" y="17067"/>
                  </a:cubicBezTo>
                  <a:cubicBezTo>
                    <a:pt x="1" y="18593"/>
                    <a:pt x="481" y="20712"/>
                    <a:pt x="1527" y="22605"/>
                  </a:cubicBezTo>
                  <a:cubicBezTo>
                    <a:pt x="2714" y="24498"/>
                    <a:pt x="4013" y="26250"/>
                    <a:pt x="5765" y="27211"/>
                  </a:cubicBezTo>
                  <a:cubicBezTo>
                    <a:pt x="7432" y="28257"/>
                    <a:pt x="10004" y="30263"/>
                    <a:pt x="12010" y="31676"/>
                  </a:cubicBezTo>
                  <a:cubicBezTo>
                    <a:pt x="14129" y="33088"/>
                    <a:pt x="16135" y="33088"/>
                    <a:pt x="19187" y="33314"/>
                  </a:cubicBezTo>
                  <a:cubicBezTo>
                    <a:pt x="19441" y="33314"/>
                    <a:pt x="19667" y="33427"/>
                    <a:pt x="20035" y="33427"/>
                  </a:cubicBezTo>
                  <a:cubicBezTo>
                    <a:pt x="22973" y="33427"/>
                    <a:pt x="27212" y="32015"/>
                    <a:pt x="28625" y="31308"/>
                  </a:cubicBezTo>
                  <a:cubicBezTo>
                    <a:pt x="30150" y="30602"/>
                    <a:pt x="32609" y="28257"/>
                    <a:pt x="33795" y="27070"/>
                  </a:cubicBezTo>
                  <a:cubicBezTo>
                    <a:pt x="34982" y="25911"/>
                    <a:pt x="36028" y="23792"/>
                    <a:pt x="36621" y="22605"/>
                  </a:cubicBezTo>
                  <a:cubicBezTo>
                    <a:pt x="37214" y="21418"/>
                    <a:pt x="38034" y="19073"/>
                    <a:pt x="37808" y="16474"/>
                  </a:cubicBezTo>
                  <a:cubicBezTo>
                    <a:pt x="37440" y="13902"/>
                    <a:pt x="36282" y="10709"/>
                    <a:pt x="35689" y="9551"/>
                  </a:cubicBezTo>
                  <a:cubicBezTo>
                    <a:pt x="35095" y="8364"/>
                    <a:pt x="32157" y="5877"/>
                    <a:pt x="30744" y="5058"/>
                  </a:cubicBezTo>
                  <a:cubicBezTo>
                    <a:pt x="29331" y="4352"/>
                    <a:pt x="27664" y="2826"/>
                    <a:pt x="26957" y="2487"/>
                  </a:cubicBezTo>
                  <a:cubicBezTo>
                    <a:pt x="26251" y="2232"/>
                    <a:pt x="23680" y="1526"/>
                    <a:pt x="23680" y="1526"/>
                  </a:cubicBezTo>
                  <a:cubicBezTo>
                    <a:pt x="22719" y="1300"/>
                    <a:pt x="22154" y="820"/>
                    <a:pt x="21447" y="367"/>
                  </a:cubicBezTo>
                  <a:cubicBezTo>
                    <a:pt x="21193" y="113"/>
                    <a:pt x="20148" y="0"/>
                    <a:pt x="18848"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0"/>
            <p:cNvSpPr/>
            <p:nvPr/>
          </p:nvSpPr>
          <p:spPr>
            <a:xfrm>
              <a:off x="3366375" y="5135250"/>
              <a:ext cx="859000" cy="753775"/>
            </a:xfrm>
            <a:custGeom>
              <a:rect b="b" l="l" r="r" t="t"/>
              <a:pathLst>
                <a:path extrusionOk="0" h="30151" w="34360">
                  <a:moveTo>
                    <a:pt x="17067" y="707"/>
                  </a:moveTo>
                  <a:cubicBezTo>
                    <a:pt x="18254" y="707"/>
                    <a:pt x="18960" y="849"/>
                    <a:pt x="19073" y="849"/>
                  </a:cubicBezTo>
                  <a:cubicBezTo>
                    <a:pt x="19666" y="1188"/>
                    <a:pt x="20232" y="1781"/>
                    <a:pt x="21192" y="2007"/>
                  </a:cubicBezTo>
                  <a:cubicBezTo>
                    <a:pt x="21899" y="2120"/>
                    <a:pt x="23651" y="2714"/>
                    <a:pt x="24131" y="2827"/>
                  </a:cubicBezTo>
                  <a:cubicBezTo>
                    <a:pt x="24357" y="2968"/>
                    <a:pt x="24837" y="3307"/>
                    <a:pt x="25318" y="3674"/>
                  </a:cubicBezTo>
                  <a:cubicBezTo>
                    <a:pt x="26024" y="4239"/>
                    <a:pt x="26731" y="4833"/>
                    <a:pt x="27550" y="5200"/>
                  </a:cubicBezTo>
                  <a:cubicBezTo>
                    <a:pt x="28708" y="5794"/>
                    <a:pt x="31195" y="8026"/>
                    <a:pt x="31675" y="8845"/>
                  </a:cubicBezTo>
                  <a:cubicBezTo>
                    <a:pt x="32127" y="9778"/>
                    <a:pt x="33314" y="12716"/>
                    <a:pt x="33427" y="14977"/>
                  </a:cubicBezTo>
                  <a:cubicBezTo>
                    <a:pt x="33653" y="17209"/>
                    <a:pt x="32947" y="19215"/>
                    <a:pt x="32608" y="20148"/>
                  </a:cubicBezTo>
                  <a:lnTo>
                    <a:pt x="32495" y="20261"/>
                  </a:lnTo>
                  <a:cubicBezTo>
                    <a:pt x="32014" y="21335"/>
                    <a:pt x="31082" y="22973"/>
                    <a:pt x="30121" y="23906"/>
                  </a:cubicBezTo>
                  <a:lnTo>
                    <a:pt x="30008" y="24019"/>
                  </a:lnTo>
                  <a:cubicBezTo>
                    <a:pt x="29076" y="24980"/>
                    <a:pt x="26844" y="27099"/>
                    <a:pt x="25657" y="27692"/>
                  </a:cubicBezTo>
                  <a:cubicBezTo>
                    <a:pt x="24357" y="28257"/>
                    <a:pt x="20599" y="29444"/>
                    <a:pt x="18112" y="29444"/>
                  </a:cubicBezTo>
                  <a:lnTo>
                    <a:pt x="17406" y="29444"/>
                  </a:lnTo>
                  <a:cubicBezTo>
                    <a:pt x="17180" y="29444"/>
                    <a:pt x="16841" y="29444"/>
                    <a:pt x="16473" y="29331"/>
                  </a:cubicBezTo>
                  <a:cubicBezTo>
                    <a:pt x="14241" y="29218"/>
                    <a:pt x="12828" y="29105"/>
                    <a:pt x="11303" y="28031"/>
                  </a:cubicBezTo>
                  <a:cubicBezTo>
                    <a:pt x="10822" y="27692"/>
                    <a:pt x="10342" y="27325"/>
                    <a:pt x="9890" y="26986"/>
                  </a:cubicBezTo>
                  <a:cubicBezTo>
                    <a:pt x="8364" y="25799"/>
                    <a:pt x="6697" y="24725"/>
                    <a:pt x="5538" y="24019"/>
                  </a:cubicBezTo>
                  <a:cubicBezTo>
                    <a:pt x="4239" y="23313"/>
                    <a:pt x="3165" y="21900"/>
                    <a:pt x="2006" y="20148"/>
                  </a:cubicBezTo>
                  <a:cubicBezTo>
                    <a:pt x="1159" y="18622"/>
                    <a:pt x="706" y="16842"/>
                    <a:pt x="706" y="15429"/>
                  </a:cubicBezTo>
                  <a:cubicBezTo>
                    <a:pt x="706" y="14723"/>
                    <a:pt x="1300" y="13084"/>
                    <a:pt x="1865" y="11784"/>
                  </a:cubicBezTo>
                  <a:cubicBezTo>
                    <a:pt x="2232" y="10851"/>
                    <a:pt x="2571" y="9891"/>
                    <a:pt x="2826" y="9184"/>
                  </a:cubicBezTo>
                  <a:cubicBezTo>
                    <a:pt x="3419" y="7065"/>
                    <a:pt x="4945" y="5426"/>
                    <a:pt x="7177" y="4381"/>
                  </a:cubicBezTo>
                  <a:cubicBezTo>
                    <a:pt x="8703" y="3674"/>
                    <a:pt x="9777" y="3081"/>
                    <a:pt x="10822" y="2488"/>
                  </a:cubicBezTo>
                  <a:cubicBezTo>
                    <a:pt x="11642" y="2007"/>
                    <a:pt x="12461" y="1668"/>
                    <a:pt x="13309" y="1188"/>
                  </a:cubicBezTo>
                  <a:cubicBezTo>
                    <a:pt x="14015" y="849"/>
                    <a:pt x="15541" y="707"/>
                    <a:pt x="17067" y="707"/>
                  </a:cubicBezTo>
                  <a:close/>
                  <a:moveTo>
                    <a:pt x="17067" y="1"/>
                  </a:moveTo>
                  <a:cubicBezTo>
                    <a:pt x="15654" y="1"/>
                    <a:pt x="14015" y="142"/>
                    <a:pt x="13054" y="594"/>
                  </a:cubicBezTo>
                  <a:cubicBezTo>
                    <a:pt x="11190" y="1414"/>
                    <a:pt x="9635" y="2374"/>
                    <a:pt x="6951" y="3674"/>
                  </a:cubicBezTo>
                  <a:cubicBezTo>
                    <a:pt x="4125" y="4946"/>
                    <a:pt x="2713" y="6952"/>
                    <a:pt x="2119" y="8958"/>
                  </a:cubicBezTo>
                  <a:cubicBezTo>
                    <a:pt x="1526" y="10964"/>
                    <a:pt x="0" y="14016"/>
                    <a:pt x="0" y="15429"/>
                  </a:cubicBezTo>
                  <a:cubicBezTo>
                    <a:pt x="0" y="16842"/>
                    <a:pt x="452" y="18735"/>
                    <a:pt x="1413" y="20487"/>
                  </a:cubicBezTo>
                  <a:cubicBezTo>
                    <a:pt x="2458" y="22154"/>
                    <a:pt x="3645" y="23680"/>
                    <a:pt x="5171" y="24612"/>
                  </a:cubicBezTo>
                  <a:cubicBezTo>
                    <a:pt x="6697" y="25573"/>
                    <a:pt x="9070" y="27325"/>
                    <a:pt x="10935" y="28625"/>
                  </a:cubicBezTo>
                  <a:cubicBezTo>
                    <a:pt x="12715" y="29925"/>
                    <a:pt x="14580" y="29925"/>
                    <a:pt x="17406" y="30151"/>
                  </a:cubicBezTo>
                  <a:lnTo>
                    <a:pt x="18112" y="30151"/>
                  </a:lnTo>
                  <a:cubicBezTo>
                    <a:pt x="20825" y="30151"/>
                    <a:pt x="24724" y="28964"/>
                    <a:pt x="25883" y="28399"/>
                  </a:cubicBezTo>
                  <a:cubicBezTo>
                    <a:pt x="27296" y="27692"/>
                    <a:pt x="29556" y="25573"/>
                    <a:pt x="30602" y="24499"/>
                  </a:cubicBezTo>
                  <a:cubicBezTo>
                    <a:pt x="31675" y="23454"/>
                    <a:pt x="32608" y="21561"/>
                    <a:pt x="33201" y="20487"/>
                  </a:cubicBezTo>
                  <a:cubicBezTo>
                    <a:pt x="33795" y="19441"/>
                    <a:pt x="34360" y="17209"/>
                    <a:pt x="34134" y="14836"/>
                  </a:cubicBezTo>
                  <a:cubicBezTo>
                    <a:pt x="33908" y="12490"/>
                    <a:pt x="32834" y="9665"/>
                    <a:pt x="32382" y="8619"/>
                  </a:cubicBezTo>
                  <a:cubicBezTo>
                    <a:pt x="31788" y="7545"/>
                    <a:pt x="29076" y="5200"/>
                    <a:pt x="27776" y="4607"/>
                  </a:cubicBezTo>
                  <a:cubicBezTo>
                    <a:pt x="26476" y="3900"/>
                    <a:pt x="25063" y="2488"/>
                    <a:pt x="24357" y="2261"/>
                  </a:cubicBezTo>
                  <a:cubicBezTo>
                    <a:pt x="23764" y="2007"/>
                    <a:pt x="21418" y="1301"/>
                    <a:pt x="21418" y="1301"/>
                  </a:cubicBezTo>
                  <a:cubicBezTo>
                    <a:pt x="20599" y="1075"/>
                    <a:pt x="20006" y="707"/>
                    <a:pt x="19412" y="255"/>
                  </a:cubicBezTo>
                  <a:cubicBezTo>
                    <a:pt x="19186" y="142"/>
                    <a:pt x="18254" y="1"/>
                    <a:pt x="1706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0"/>
            <p:cNvSpPr/>
            <p:nvPr/>
          </p:nvSpPr>
          <p:spPr>
            <a:xfrm>
              <a:off x="3412975" y="5176950"/>
              <a:ext cx="765775" cy="671100"/>
            </a:xfrm>
            <a:custGeom>
              <a:rect b="b" l="l" r="r" t="t"/>
              <a:pathLst>
                <a:path extrusionOk="0" h="26844" w="30631">
                  <a:moveTo>
                    <a:pt x="15203" y="706"/>
                  </a:moveTo>
                  <a:cubicBezTo>
                    <a:pt x="16248" y="706"/>
                    <a:pt x="16842" y="820"/>
                    <a:pt x="16955" y="820"/>
                  </a:cubicBezTo>
                  <a:cubicBezTo>
                    <a:pt x="17435" y="1159"/>
                    <a:pt x="18028" y="1639"/>
                    <a:pt x="18848" y="1865"/>
                  </a:cubicBezTo>
                  <a:cubicBezTo>
                    <a:pt x="19441" y="2006"/>
                    <a:pt x="21080" y="2458"/>
                    <a:pt x="21447" y="2571"/>
                  </a:cubicBezTo>
                  <a:cubicBezTo>
                    <a:pt x="21674" y="2713"/>
                    <a:pt x="22154" y="3052"/>
                    <a:pt x="22493" y="3278"/>
                  </a:cubicBezTo>
                  <a:cubicBezTo>
                    <a:pt x="23086" y="3758"/>
                    <a:pt x="23793" y="4352"/>
                    <a:pt x="24499" y="4691"/>
                  </a:cubicBezTo>
                  <a:cubicBezTo>
                    <a:pt x="25573" y="5284"/>
                    <a:pt x="27805" y="7177"/>
                    <a:pt x="28144" y="7997"/>
                  </a:cubicBezTo>
                  <a:cubicBezTo>
                    <a:pt x="28625" y="8816"/>
                    <a:pt x="29557" y="11303"/>
                    <a:pt x="29670" y="13309"/>
                  </a:cubicBezTo>
                  <a:cubicBezTo>
                    <a:pt x="29924" y="15287"/>
                    <a:pt x="29331" y="17067"/>
                    <a:pt x="28851" y="17886"/>
                  </a:cubicBezTo>
                  <a:lnTo>
                    <a:pt x="28851" y="17999"/>
                  </a:lnTo>
                  <a:cubicBezTo>
                    <a:pt x="28399" y="18819"/>
                    <a:pt x="27551" y="20373"/>
                    <a:pt x="26731" y="21192"/>
                  </a:cubicBezTo>
                  <a:lnTo>
                    <a:pt x="26731" y="21305"/>
                  </a:lnTo>
                  <a:cubicBezTo>
                    <a:pt x="25799" y="22125"/>
                    <a:pt x="23906" y="24018"/>
                    <a:pt x="22860" y="24611"/>
                  </a:cubicBezTo>
                  <a:cubicBezTo>
                    <a:pt x="21674" y="25064"/>
                    <a:pt x="18368" y="26137"/>
                    <a:pt x="16135" y="26137"/>
                  </a:cubicBezTo>
                  <a:lnTo>
                    <a:pt x="15542" y="26137"/>
                  </a:lnTo>
                  <a:cubicBezTo>
                    <a:pt x="15316" y="26137"/>
                    <a:pt x="14977" y="26024"/>
                    <a:pt x="14723" y="26024"/>
                  </a:cubicBezTo>
                  <a:cubicBezTo>
                    <a:pt x="12716" y="25883"/>
                    <a:pt x="11445" y="25770"/>
                    <a:pt x="10145" y="24838"/>
                  </a:cubicBezTo>
                  <a:cubicBezTo>
                    <a:pt x="9778" y="24611"/>
                    <a:pt x="9326" y="24244"/>
                    <a:pt x="8845" y="23905"/>
                  </a:cubicBezTo>
                  <a:cubicBezTo>
                    <a:pt x="7432" y="22944"/>
                    <a:pt x="6020" y="21899"/>
                    <a:pt x="4946" y="21305"/>
                  </a:cubicBezTo>
                  <a:cubicBezTo>
                    <a:pt x="3900" y="20599"/>
                    <a:pt x="2827" y="19525"/>
                    <a:pt x="1894" y="17886"/>
                  </a:cubicBezTo>
                  <a:cubicBezTo>
                    <a:pt x="1188" y="16587"/>
                    <a:pt x="707" y="14948"/>
                    <a:pt x="707" y="13648"/>
                  </a:cubicBezTo>
                  <a:cubicBezTo>
                    <a:pt x="707" y="13055"/>
                    <a:pt x="1188" y="11642"/>
                    <a:pt x="1668" y="10483"/>
                  </a:cubicBezTo>
                  <a:cubicBezTo>
                    <a:pt x="2007" y="9636"/>
                    <a:pt x="2375" y="8816"/>
                    <a:pt x="2601" y="8110"/>
                  </a:cubicBezTo>
                  <a:cubicBezTo>
                    <a:pt x="3081" y="6358"/>
                    <a:pt x="4494" y="4832"/>
                    <a:pt x="6500" y="3871"/>
                  </a:cubicBezTo>
                  <a:cubicBezTo>
                    <a:pt x="7771" y="3278"/>
                    <a:pt x="8732" y="2713"/>
                    <a:pt x="9665" y="2232"/>
                  </a:cubicBezTo>
                  <a:cubicBezTo>
                    <a:pt x="10484" y="1865"/>
                    <a:pt x="11190" y="1526"/>
                    <a:pt x="11897" y="1159"/>
                  </a:cubicBezTo>
                  <a:cubicBezTo>
                    <a:pt x="12603" y="820"/>
                    <a:pt x="13790" y="706"/>
                    <a:pt x="15203" y="706"/>
                  </a:cubicBezTo>
                  <a:close/>
                  <a:moveTo>
                    <a:pt x="15203" y="0"/>
                  </a:moveTo>
                  <a:cubicBezTo>
                    <a:pt x="14016" y="0"/>
                    <a:pt x="12490" y="113"/>
                    <a:pt x="11558" y="452"/>
                  </a:cubicBezTo>
                  <a:cubicBezTo>
                    <a:pt x="10032" y="1300"/>
                    <a:pt x="8619" y="2119"/>
                    <a:pt x="6133" y="3278"/>
                  </a:cubicBezTo>
                  <a:cubicBezTo>
                    <a:pt x="3674" y="4465"/>
                    <a:pt x="2375" y="6245"/>
                    <a:pt x="1894" y="7997"/>
                  </a:cubicBezTo>
                  <a:cubicBezTo>
                    <a:pt x="1414" y="9777"/>
                    <a:pt x="1" y="12461"/>
                    <a:pt x="1" y="13648"/>
                  </a:cubicBezTo>
                  <a:cubicBezTo>
                    <a:pt x="1" y="14948"/>
                    <a:pt x="481" y="16700"/>
                    <a:pt x="1301" y="18254"/>
                  </a:cubicBezTo>
                  <a:cubicBezTo>
                    <a:pt x="2120" y="19780"/>
                    <a:pt x="3307" y="21079"/>
                    <a:pt x="4607" y="21899"/>
                  </a:cubicBezTo>
                  <a:cubicBezTo>
                    <a:pt x="6020" y="22718"/>
                    <a:pt x="8139" y="24244"/>
                    <a:pt x="9778" y="25431"/>
                  </a:cubicBezTo>
                  <a:cubicBezTo>
                    <a:pt x="11445" y="26589"/>
                    <a:pt x="13084" y="26589"/>
                    <a:pt x="15542" y="26844"/>
                  </a:cubicBezTo>
                  <a:lnTo>
                    <a:pt x="16135" y="26844"/>
                  </a:lnTo>
                  <a:cubicBezTo>
                    <a:pt x="18622" y="26844"/>
                    <a:pt x="22041" y="25770"/>
                    <a:pt x="23086" y="25177"/>
                  </a:cubicBezTo>
                  <a:cubicBezTo>
                    <a:pt x="24386" y="24611"/>
                    <a:pt x="26279" y="22718"/>
                    <a:pt x="27212" y="21786"/>
                  </a:cubicBezTo>
                  <a:cubicBezTo>
                    <a:pt x="28257" y="20825"/>
                    <a:pt x="29105" y="19186"/>
                    <a:pt x="29557" y="18254"/>
                  </a:cubicBezTo>
                  <a:cubicBezTo>
                    <a:pt x="30037" y="17293"/>
                    <a:pt x="30631" y="15287"/>
                    <a:pt x="30376" y="13168"/>
                  </a:cubicBezTo>
                  <a:cubicBezTo>
                    <a:pt x="30263" y="11190"/>
                    <a:pt x="29331" y="8590"/>
                    <a:pt x="28738" y="7658"/>
                  </a:cubicBezTo>
                  <a:cubicBezTo>
                    <a:pt x="28257" y="6697"/>
                    <a:pt x="25912" y="4578"/>
                    <a:pt x="24725" y="4126"/>
                  </a:cubicBezTo>
                  <a:cubicBezTo>
                    <a:pt x="23567" y="3532"/>
                    <a:pt x="22267" y="2232"/>
                    <a:pt x="21787" y="2006"/>
                  </a:cubicBezTo>
                  <a:cubicBezTo>
                    <a:pt x="21193" y="1752"/>
                    <a:pt x="19074" y="1159"/>
                    <a:pt x="19074" y="1159"/>
                  </a:cubicBezTo>
                  <a:cubicBezTo>
                    <a:pt x="18368" y="933"/>
                    <a:pt x="17802" y="593"/>
                    <a:pt x="17322" y="226"/>
                  </a:cubicBezTo>
                  <a:cubicBezTo>
                    <a:pt x="17096" y="113"/>
                    <a:pt x="16248" y="0"/>
                    <a:pt x="15203"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0"/>
            <p:cNvSpPr/>
            <p:nvPr/>
          </p:nvSpPr>
          <p:spPr>
            <a:xfrm>
              <a:off x="3469500" y="5227100"/>
              <a:ext cx="653450" cy="570800"/>
            </a:xfrm>
            <a:custGeom>
              <a:rect b="b" l="l" r="r" t="t"/>
              <a:pathLst>
                <a:path extrusionOk="0" h="22832" w="26138">
                  <a:moveTo>
                    <a:pt x="12942" y="707"/>
                  </a:moveTo>
                  <a:cubicBezTo>
                    <a:pt x="13761" y="707"/>
                    <a:pt x="14242" y="707"/>
                    <a:pt x="14355" y="820"/>
                  </a:cubicBezTo>
                  <a:cubicBezTo>
                    <a:pt x="14835" y="1046"/>
                    <a:pt x="15287" y="1526"/>
                    <a:pt x="15994" y="1639"/>
                  </a:cubicBezTo>
                  <a:cubicBezTo>
                    <a:pt x="16474" y="1752"/>
                    <a:pt x="17887" y="2233"/>
                    <a:pt x="18226" y="2346"/>
                  </a:cubicBezTo>
                  <a:cubicBezTo>
                    <a:pt x="18367" y="2346"/>
                    <a:pt x="18819" y="2685"/>
                    <a:pt x="19073" y="2939"/>
                  </a:cubicBezTo>
                  <a:cubicBezTo>
                    <a:pt x="19526" y="3278"/>
                    <a:pt x="20119" y="3758"/>
                    <a:pt x="20825" y="4097"/>
                  </a:cubicBezTo>
                  <a:cubicBezTo>
                    <a:pt x="21645" y="4578"/>
                    <a:pt x="23538" y="6104"/>
                    <a:pt x="23877" y="6810"/>
                  </a:cubicBezTo>
                  <a:cubicBezTo>
                    <a:pt x="24244" y="7517"/>
                    <a:pt x="25064" y="9636"/>
                    <a:pt x="25177" y="11303"/>
                  </a:cubicBezTo>
                  <a:cubicBezTo>
                    <a:pt x="25431" y="12942"/>
                    <a:pt x="24838" y="14468"/>
                    <a:pt x="24470" y="15174"/>
                  </a:cubicBezTo>
                  <a:cubicBezTo>
                    <a:pt x="24018" y="15993"/>
                    <a:pt x="23425" y="17293"/>
                    <a:pt x="22719" y="18000"/>
                  </a:cubicBezTo>
                  <a:cubicBezTo>
                    <a:pt x="22012" y="18706"/>
                    <a:pt x="20232" y="20345"/>
                    <a:pt x="19413" y="20825"/>
                  </a:cubicBezTo>
                  <a:cubicBezTo>
                    <a:pt x="18367" y="21306"/>
                    <a:pt x="15654" y="22125"/>
                    <a:pt x="13761" y="22125"/>
                  </a:cubicBezTo>
                  <a:lnTo>
                    <a:pt x="13281" y="22125"/>
                  </a:lnTo>
                  <a:cubicBezTo>
                    <a:pt x="13055" y="22125"/>
                    <a:pt x="12829" y="22012"/>
                    <a:pt x="12575" y="22012"/>
                  </a:cubicBezTo>
                  <a:cubicBezTo>
                    <a:pt x="10936" y="21899"/>
                    <a:pt x="9749" y="21758"/>
                    <a:pt x="8703" y="21051"/>
                  </a:cubicBezTo>
                  <a:cubicBezTo>
                    <a:pt x="8336" y="20825"/>
                    <a:pt x="7997" y="20486"/>
                    <a:pt x="7630" y="20232"/>
                  </a:cubicBezTo>
                  <a:cubicBezTo>
                    <a:pt x="6471" y="19412"/>
                    <a:pt x="5171" y="18480"/>
                    <a:pt x="4352" y="18000"/>
                  </a:cubicBezTo>
                  <a:cubicBezTo>
                    <a:pt x="3391" y="17406"/>
                    <a:pt x="2572" y="16474"/>
                    <a:pt x="1752" y="15061"/>
                  </a:cubicBezTo>
                  <a:cubicBezTo>
                    <a:pt x="1159" y="13987"/>
                    <a:pt x="707" y="12716"/>
                    <a:pt x="707" y="11642"/>
                  </a:cubicBezTo>
                  <a:cubicBezTo>
                    <a:pt x="707" y="11162"/>
                    <a:pt x="1159" y="9890"/>
                    <a:pt x="1639" y="8929"/>
                  </a:cubicBezTo>
                  <a:cubicBezTo>
                    <a:pt x="1865" y="8223"/>
                    <a:pt x="2120" y="7517"/>
                    <a:pt x="2346" y="6923"/>
                  </a:cubicBezTo>
                  <a:cubicBezTo>
                    <a:pt x="2572" y="5878"/>
                    <a:pt x="3391" y="4465"/>
                    <a:pt x="5510" y="3391"/>
                  </a:cubicBezTo>
                  <a:cubicBezTo>
                    <a:pt x="6697" y="2939"/>
                    <a:pt x="7517" y="2459"/>
                    <a:pt x="8336" y="1978"/>
                  </a:cubicBezTo>
                  <a:cubicBezTo>
                    <a:pt x="8929" y="1639"/>
                    <a:pt x="9523" y="1413"/>
                    <a:pt x="10116" y="1046"/>
                  </a:cubicBezTo>
                  <a:cubicBezTo>
                    <a:pt x="10710" y="820"/>
                    <a:pt x="11755" y="707"/>
                    <a:pt x="12942" y="707"/>
                  </a:cubicBezTo>
                  <a:close/>
                  <a:moveTo>
                    <a:pt x="12942" y="0"/>
                  </a:moveTo>
                  <a:cubicBezTo>
                    <a:pt x="11868" y="0"/>
                    <a:pt x="10597" y="113"/>
                    <a:pt x="9890" y="452"/>
                  </a:cubicBezTo>
                  <a:cubicBezTo>
                    <a:pt x="8477" y="1046"/>
                    <a:pt x="7404" y="1752"/>
                    <a:pt x="5284" y="2826"/>
                  </a:cubicBezTo>
                  <a:cubicBezTo>
                    <a:pt x="3165" y="3758"/>
                    <a:pt x="2120" y="5284"/>
                    <a:pt x="1639" y="6810"/>
                  </a:cubicBezTo>
                  <a:cubicBezTo>
                    <a:pt x="1159" y="8223"/>
                    <a:pt x="0" y="10596"/>
                    <a:pt x="0" y="11642"/>
                  </a:cubicBezTo>
                  <a:cubicBezTo>
                    <a:pt x="0" y="12716"/>
                    <a:pt x="340" y="14129"/>
                    <a:pt x="1159" y="15400"/>
                  </a:cubicBezTo>
                  <a:cubicBezTo>
                    <a:pt x="1865" y="16700"/>
                    <a:pt x="2826" y="17887"/>
                    <a:pt x="3985" y="18593"/>
                  </a:cubicBezTo>
                  <a:cubicBezTo>
                    <a:pt x="5171" y="19299"/>
                    <a:pt x="6923" y="20599"/>
                    <a:pt x="8336" y="21645"/>
                  </a:cubicBezTo>
                  <a:cubicBezTo>
                    <a:pt x="9636" y="22605"/>
                    <a:pt x="11049" y="22605"/>
                    <a:pt x="13168" y="22832"/>
                  </a:cubicBezTo>
                  <a:lnTo>
                    <a:pt x="13761" y="22832"/>
                  </a:lnTo>
                  <a:cubicBezTo>
                    <a:pt x="15767" y="22832"/>
                    <a:pt x="18706" y="21899"/>
                    <a:pt x="19639" y="21419"/>
                  </a:cubicBezTo>
                  <a:cubicBezTo>
                    <a:pt x="20712" y="20938"/>
                    <a:pt x="22351" y="19299"/>
                    <a:pt x="23171" y="18480"/>
                  </a:cubicBezTo>
                  <a:cubicBezTo>
                    <a:pt x="24018" y="17661"/>
                    <a:pt x="24725" y="16248"/>
                    <a:pt x="25177" y="15400"/>
                  </a:cubicBezTo>
                  <a:cubicBezTo>
                    <a:pt x="25544" y="14694"/>
                    <a:pt x="26138" y="13055"/>
                    <a:pt x="25883" y="11303"/>
                  </a:cubicBezTo>
                  <a:cubicBezTo>
                    <a:pt x="25770" y="9523"/>
                    <a:pt x="24951" y="7290"/>
                    <a:pt x="24470" y="6471"/>
                  </a:cubicBezTo>
                  <a:cubicBezTo>
                    <a:pt x="24131" y="5652"/>
                    <a:pt x="22125" y="3984"/>
                    <a:pt x="21051" y="3391"/>
                  </a:cubicBezTo>
                  <a:cubicBezTo>
                    <a:pt x="20119" y="2939"/>
                    <a:pt x="18932" y="1865"/>
                    <a:pt x="18480" y="1639"/>
                  </a:cubicBezTo>
                  <a:cubicBezTo>
                    <a:pt x="18000" y="1526"/>
                    <a:pt x="16248" y="1046"/>
                    <a:pt x="16248" y="1046"/>
                  </a:cubicBezTo>
                  <a:cubicBezTo>
                    <a:pt x="15654" y="820"/>
                    <a:pt x="15174" y="452"/>
                    <a:pt x="14694" y="226"/>
                  </a:cubicBezTo>
                  <a:cubicBezTo>
                    <a:pt x="14581" y="113"/>
                    <a:pt x="13874" y="0"/>
                    <a:pt x="12942"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0"/>
            <p:cNvSpPr/>
            <p:nvPr/>
          </p:nvSpPr>
          <p:spPr>
            <a:xfrm>
              <a:off x="3507650" y="5258875"/>
              <a:ext cx="576450" cy="506525"/>
            </a:xfrm>
            <a:custGeom>
              <a:rect b="b" l="l" r="r" t="t"/>
              <a:pathLst>
                <a:path extrusionOk="0" h="20261" w="23058">
                  <a:moveTo>
                    <a:pt x="11416" y="707"/>
                  </a:moveTo>
                  <a:cubicBezTo>
                    <a:pt x="12122" y="707"/>
                    <a:pt x="12461" y="707"/>
                    <a:pt x="12716" y="849"/>
                  </a:cubicBezTo>
                  <a:cubicBezTo>
                    <a:pt x="13055" y="1075"/>
                    <a:pt x="13535" y="1414"/>
                    <a:pt x="14128" y="1555"/>
                  </a:cubicBezTo>
                  <a:cubicBezTo>
                    <a:pt x="14581" y="1668"/>
                    <a:pt x="15767" y="2007"/>
                    <a:pt x="16135" y="2120"/>
                  </a:cubicBezTo>
                  <a:cubicBezTo>
                    <a:pt x="16248" y="2261"/>
                    <a:pt x="16587" y="2487"/>
                    <a:pt x="16841" y="2713"/>
                  </a:cubicBezTo>
                  <a:cubicBezTo>
                    <a:pt x="17293" y="3081"/>
                    <a:pt x="17774" y="3420"/>
                    <a:pt x="18367" y="3787"/>
                  </a:cubicBezTo>
                  <a:cubicBezTo>
                    <a:pt x="19073" y="4126"/>
                    <a:pt x="20712" y="5539"/>
                    <a:pt x="21080" y="6132"/>
                  </a:cubicBezTo>
                  <a:cubicBezTo>
                    <a:pt x="21306" y="6726"/>
                    <a:pt x="22012" y="8619"/>
                    <a:pt x="22238" y="10032"/>
                  </a:cubicBezTo>
                  <a:cubicBezTo>
                    <a:pt x="22351" y="11558"/>
                    <a:pt x="21899" y="12858"/>
                    <a:pt x="21532" y="13423"/>
                  </a:cubicBezTo>
                  <a:cubicBezTo>
                    <a:pt x="21193" y="14129"/>
                    <a:pt x="20599" y="15316"/>
                    <a:pt x="20006" y="15909"/>
                  </a:cubicBezTo>
                  <a:cubicBezTo>
                    <a:pt x="19299" y="16503"/>
                    <a:pt x="17887" y="18028"/>
                    <a:pt x="17067" y="18368"/>
                  </a:cubicBezTo>
                  <a:cubicBezTo>
                    <a:pt x="16248" y="18735"/>
                    <a:pt x="13761" y="19554"/>
                    <a:pt x="12122" y="19554"/>
                  </a:cubicBezTo>
                  <a:lnTo>
                    <a:pt x="11755" y="19554"/>
                  </a:lnTo>
                  <a:cubicBezTo>
                    <a:pt x="11529" y="19441"/>
                    <a:pt x="11303" y="19441"/>
                    <a:pt x="11049" y="19441"/>
                  </a:cubicBezTo>
                  <a:cubicBezTo>
                    <a:pt x="9636" y="19328"/>
                    <a:pt x="8703" y="19328"/>
                    <a:pt x="7771" y="18622"/>
                  </a:cubicBezTo>
                  <a:cubicBezTo>
                    <a:pt x="7403" y="18368"/>
                    <a:pt x="7064" y="18141"/>
                    <a:pt x="6697" y="17915"/>
                  </a:cubicBezTo>
                  <a:cubicBezTo>
                    <a:pt x="5652" y="17096"/>
                    <a:pt x="4578" y="16390"/>
                    <a:pt x="3871" y="15909"/>
                  </a:cubicBezTo>
                  <a:cubicBezTo>
                    <a:pt x="3052" y="15429"/>
                    <a:pt x="2233" y="14609"/>
                    <a:pt x="1526" y="13423"/>
                  </a:cubicBezTo>
                  <a:cubicBezTo>
                    <a:pt x="933" y="12264"/>
                    <a:pt x="707" y="11077"/>
                    <a:pt x="707" y="10371"/>
                  </a:cubicBezTo>
                  <a:cubicBezTo>
                    <a:pt x="707" y="9891"/>
                    <a:pt x="1046" y="8845"/>
                    <a:pt x="1413" y="8026"/>
                  </a:cubicBezTo>
                  <a:cubicBezTo>
                    <a:pt x="1639" y="7432"/>
                    <a:pt x="1865" y="6726"/>
                    <a:pt x="2120" y="6246"/>
                  </a:cubicBezTo>
                  <a:cubicBezTo>
                    <a:pt x="2346" y="5313"/>
                    <a:pt x="3052" y="4013"/>
                    <a:pt x="4945" y="3194"/>
                  </a:cubicBezTo>
                  <a:cubicBezTo>
                    <a:pt x="5878" y="2713"/>
                    <a:pt x="6697" y="2261"/>
                    <a:pt x="7290" y="1894"/>
                  </a:cubicBezTo>
                  <a:cubicBezTo>
                    <a:pt x="7884" y="1555"/>
                    <a:pt x="8477" y="1301"/>
                    <a:pt x="8929" y="1075"/>
                  </a:cubicBezTo>
                  <a:cubicBezTo>
                    <a:pt x="9523" y="849"/>
                    <a:pt x="10483" y="707"/>
                    <a:pt x="11416" y="707"/>
                  </a:cubicBezTo>
                  <a:close/>
                  <a:moveTo>
                    <a:pt x="11416" y="1"/>
                  </a:moveTo>
                  <a:cubicBezTo>
                    <a:pt x="10483" y="1"/>
                    <a:pt x="9410" y="142"/>
                    <a:pt x="8703" y="368"/>
                  </a:cubicBezTo>
                  <a:cubicBezTo>
                    <a:pt x="7516" y="962"/>
                    <a:pt x="6471" y="1668"/>
                    <a:pt x="4578" y="2487"/>
                  </a:cubicBezTo>
                  <a:cubicBezTo>
                    <a:pt x="2713" y="3307"/>
                    <a:pt x="1752" y="4720"/>
                    <a:pt x="1413" y="6019"/>
                  </a:cubicBezTo>
                  <a:cubicBezTo>
                    <a:pt x="1046" y="7319"/>
                    <a:pt x="0" y="9438"/>
                    <a:pt x="0" y="10371"/>
                  </a:cubicBezTo>
                  <a:cubicBezTo>
                    <a:pt x="0" y="11303"/>
                    <a:pt x="339" y="12603"/>
                    <a:pt x="933" y="13790"/>
                  </a:cubicBezTo>
                  <a:cubicBezTo>
                    <a:pt x="1639" y="14835"/>
                    <a:pt x="2459" y="15909"/>
                    <a:pt x="3532" y="16503"/>
                  </a:cubicBezTo>
                  <a:cubicBezTo>
                    <a:pt x="4465" y="17096"/>
                    <a:pt x="6104" y="18255"/>
                    <a:pt x="7290" y="19215"/>
                  </a:cubicBezTo>
                  <a:cubicBezTo>
                    <a:pt x="8590" y="20035"/>
                    <a:pt x="9777" y="20035"/>
                    <a:pt x="11642" y="20261"/>
                  </a:cubicBezTo>
                  <a:lnTo>
                    <a:pt x="12122" y="20261"/>
                  </a:lnTo>
                  <a:cubicBezTo>
                    <a:pt x="14015" y="20261"/>
                    <a:pt x="16474" y="19441"/>
                    <a:pt x="17406" y="18961"/>
                  </a:cubicBezTo>
                  <a:cubicBezTo>
                    <a:pt x="18254" y="18622"/>
                    <a:pt x="19780" y="17096"/>
                    <a:pt x="20486" y="16390"/>
                  </a:cubicBezTo>
                  <a:cubicBezTo>
                    <a:pt x="21193" y="15683"/>
                    <a:pt x="21899" y="14496"/>
                    <a:pt x="22238" y="13790"/>
                  </a:cubicBezTo>
                  <a:cubicBezTo>
                    <a:pt x="22605" y="12971"/>
                    <a:pt x="23057" y="11558"/>
                    <a:pt x="22944" y="10032"/>
                  </a:cubicBezTo>
                  <a:cubicBezTo>
                    <a:pt x="22718" y="8365"/>
                    <a:pt x="22012" y="6500"/>
                    <a:pt x="21645" y="5793"/>
                  </a:cubicBezTo>
                  <a:cubicBezTo>
                    <a:pt x="21306" y="5087"/>
                    <a:pt x="19525" y="3533"/>
                    <a:pt x="18593" y="3081"/>
                  </a:cubicBezTo>
                  <a:cubicBezTo>
                    <a:pt x="17774" y="2600"/>
                    <a:pt x="16841" y="1668"/>
                    <a:pt x="16361" y="1555"/>
                  </a:cubicBezTo>
                  <a:cubicBezTo>
                    <a:pt x="15880" y="1301"/>
                    <a:pt x="14355" y="962"/>
                    <a:pt x="14355" y="962"/>
                  </a:cubicBezTo>
                  <a:cubicBezTo>
                    <a:pt x="13761" y="707"/>
                    <a:pt x="13422" y="481"/>
                    <a:pt x="13055" y="255"/>
                  </a:cubicBezTo>
                  <a:cubicBezTo>
                    <a:pt x="12829" y="142"/>
                    <a:pt x="12235" y="1"/>
                    <a:pt x="11416"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0"/>
            <p:cNvSpPr/>
            <p:nvPr/>
          </p:nvSpPr>
          <p:spPr>
            <a:xfrm>
              <a:off x="3583950" y="5326700"/>
              <a:ext cx="423850" cy="370900"/>
            </a:xfrm>
            <a:custGeom>
              <a:rect b="b" l="l" r="r" t="t"/>
              <a:pathLst>
                <a:path extrusionOk="0" h="14836" w="16954">
                  <a:moveTo>
                    <a:pt x="9183" y="707"/>
                  </a:moveTo>
                  <a:cubicBezTo>
                    <a:pt x="9409" y="961"/>
                    <a:pt x="9890" y="1187"/>
                    <a:pt x="10370" y="1300"/>
                  </a:cubicBezTo>
                  <a:cubicBezTo>
                    <a:pt x="10709" y="1413"/>
                    <a:pt x="11529" y="1668"/>
                    <a:pt x="11783" y="1781"/>
                  </a:cubicBezTo>
                  <a:cubicBezTo>
                    <a:pt x="11783" y="1781"/>
                    <a:pt x="12009" y="2007"/>
                    <a:pt x="12235" y="2120"/>
                  </a:cubicBezTo>
                  <a:cubicBezTo>
                    <a:pt x="12489" y="2374"/>
                    <a:pt x="12941" y="2713"/>
                    <a:pt x="13309" y="2826"/>
                  </a:cubicBezTo>
                  <a:cubicBezTo>
                    <a:pt x="13902" y="3193"/>
                    <a:pt x="15061" y="4239"/>
                    <a:pt x="15315" y="4493"/>
                  </a:cubicBezTo>
                  <a:cubicBezTo>
                    <a:pt x="15541" y="4945"/>
                    <a:pt x="16021" y="6358"/>
                    <a:pt x="16134" y="7432"/>
                  </a:cubicBezTo>
                  <a:cubicBezTo>
                    <a:pt x="16247" y="8364"/>
                    <a:pt x="15908" y="9297"/>
                    <a:pt x="15654" y="9777"/>
                  </a:cubicBezTo>
                  <a:cubicBezTo>
                    <a:pt x="15428" y="10258"/>
                    <a:pt x="14948" y="11077"/>
                    <a:pt x="14608" y="11557"/>
                  </a:cubicBezTo>
                  <a:lnTo>
                    <a:pt x="14495" y="11557"/>
                  </a:lnTo>
                  <a:cubicBezTo>
                    <a:pt x="14128" y="12009"/>
                    <a:pt x="12941" y="13083"/>
                    <a:pt x="12489" y="13309"/>
                  </a:cubicBezTo>
                  <a:cubicBezTo>
                    <a:pt x="11896" y="13535"/>
                    <a:pt x="10116" y="14129"/>
                    <a:pt x="8844" y="14129"/>
                  </a:cubicBezTo>
                  <a:lnTo>
                    <a:pt x="8138" y="14129"/>
                  </a:lnTo>
                  <a:cubicBezTo>
                    <a:pt x="7064" y="14016"/>
                    <a:pt x="6358" y="13903"/>
                    <a:pt x="5764" y="13535"/>
                  </a:cubicBezTo>
                  <a:cubicBezTo>
                    <a:pt x="5538" y="13309"/>
                    <a:pt x="5312" y="13196"/>
                    <a:pt x="5058" y="12970"/>
                  </a:cubicBezTo>
                  <a:cubicBezTo>
                    <a:pt x="4238" y="12377"/>
                    <a:pt x="3532" y="11783"/>
                    <a:pt x="2939" y="11557"/>
                  </a:cubicBezTo>
                  <a:cubicBezTo>
                    <a:pt x="2345" y="11190"/>
                    <a:pt x="1780" y="10597"/>
                    <a:pt x="1300" y="9664"/>
                  </a:cubicBezTo>
                  <a:cubicBezTo>
                    <a:pt x="819" y="8958"/>
                    <a:pt x="706" y="8025"/>
                    <a:pt x="706" y="7545"/>
                  </a:cubicBezTo>
                  <a:cubicBezTo>
                    <a:pt x="706" y="7319"/>
                    <a:pt x="932" y="6471"/>
                    <a:pt x="1187" y="5906"/>
                  </a:cubicBezTo>
                  <a:cubicBezTo>
                    <a:pt x="1413" y="5426"/>
                    <a:pt x="1526" y="4945"/>
                    <a:pt x="1639" y="4606"/>
                  </a:cubicBezTo>
                  <a:cubicBezTo>
                    <a:pt x="1893" y="4013"/>
                    <a:pt x="2345" y="3080"/>
                    <a:pt x="3645" y="2487"/>
                  </a:cubicBezTo>
                  <a:cubicBezTo>
                    <a:pt x="4351" y="2120"/>
                    <a:pt x="4945" y="1781"/>
                    <a:pt x="5425" y="1526"/>
                  </a:cubicBezTo>
                  <a:cubicBezTo>
                    <a:pt x="5877" y="1300"/>
                    <a:pt x="6245" y="1074"/>
                    <a:pt x="6725" y="961"/>
                  </a:cubicBezTo>
                  <a:cubicBezTo>
                    <a:pt x="6951" y="820"/>
                    <a:pt x="7657" y="707"/>
                    <a:pt x="8364" y="707"/>
                  </a:cubicBezTo>
                  <a:close/>
                  <a:moveTo>
                    <a:pt x="8364" y="0"/>
                  </a:moveTo>
                  <a:cubicBezTo>
                    <a:pt x="7657" y="0"/>
                    <a:pt x="6838" y="0"/>
                    <a:pt x="6358" y="255"/>
                  </a:cubicBezTo>
                  <a:cubicBezTo>
                    <a:pt x="5538" y="707"/>
                    <a:pt x="4719" y="1187"/>
                    <a:pt x="3419" y="1781"/>
                  </a:cubicBezTo>
                  <a:cubicBezTo>
                    <a:pt x="2006" y="2487"/>
                    <a:pt x="1300" y="3419"/>
                    <a:pt x="1074" y="4352"/>
                  </a:cubicBezTo>
                  <a:cubicBezTo>
                    <a:pt x="706" y="5426"/>
                    <a:pt x="0" y="6839"/>
                    <a:pt x="0" y="7545"/>
                  </a:cubicBezTo>
                  <a:cubicBezTo>
                    <a:pt x="0" y="8251"/>
                    <a:pt x="226" y="9184"/>
                    <a:pt x="706" y="10003"/>
                  </a:cubicBezTo>
                  <a:cubicBezTo>
                    <a:pt x="1187" y="10964"/>
                    <a:pt x="1780" y="11670"/>
                    <a:pt x="2600" y="12122"/>
                  </a:cubicBezTo>
                  <a:cubicBezTo>
                    <a:pt x="3306" y="12490"/>
                    <a:pt x="4464" y="13422"/>
                    <a:pt x="5425" y="14016"/>
                  </a:cubicBezTo>
                  <a:cubicBezTo>
                    <a:pt x="6245" y="14722"/>
                    <a:pt x="7177" y="14722"/>
                    <a:pt x="8590" y="14835"/>
                  </a:cubicBezTo>
                  <a:lnTo>
                    <a:pt x="8844" y="14835"/>
                  </a:lnTo>
                  <a:cubicBezTo>
                    <a:pt x="10257" y="14835"/>
                    <a:pt x="12122" y="14242"/>
                    <a:pt x="12715" y="13903"/>
                  </a:cubicBezTo>
                  <a:cubicBezTo>
                    <a:pt x="13422" y="13677"/>
                    <a:pt x="14495" y="12490"/>
                    <a:pt x="15061" y="12009"/>
                  </a:cubicBezTo>
                  <a:cubicBezTo>
                    <a:pt x="15541" y="11557"/>
                    <a:pt x="16021" y="10597"/>
                    <a:pt x="16360" y="10003"/>
                  </a:cubicBezTo>
                  <a:cubicBezTo>
                    <a:pt x="16615" y="9551"/>
                    <a:pt x="16954" y="8477"/>
                    <a:pt x="16841" y="7319"/>
                  </a:cubicBezTo>
                  <a:cubicBezTo>
                    <a:pt x="16728" y="6132"/>
                    <a:pt x="16134" y="4719"/>
                    <a:pt x="15908" y="4239"/>
                  </a:cubicBezTo>
                  <a:cubicBezTo>
                    <a:pt x="15654" y="3646"/>
                    <a:pt x="14354" y="2600"/>
                    <a:pt x="13648" y="2233"/>
                  </a:cubicBezTo>
                  <a:cubicBezTo>
                    <a:pt x="13083" y="1894"/>
                    <a:pt x="12376" y="1187"/>
                    <a:pt x="12009" y="1074"/>
                  </a:cubicBezTo>
                  <a:cubicBezTo>
                    <a:pt x="11670" y="961"/>
                    <a:pt x="10483" y="594"/>
                    <a:pt x="10483" y="594"/>
                  </a:cubicBezTo>
                  <a:cubicBezTo>
                    <a:pt x="10116" y="481"/>
                    <a:pt x="9777" y="368"/>
                    <a:pt x="9551" y="113"/>
                  </a:cubicBezTo>
                  <a:cubicBezTo>
                    <a:pt x="9409" y="0"/>
                    <a:pt x="8957" y="0"/>
                    <a:pt x="8364"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0"/>
            <p:cNvSpPr/>
            <p:nvPr/>
          </p:nvSpPr>
          <p:spPr>
            <a:xfrm>
              <a:off x="3560625" y="5306225"/>
              <a:ext cx="467675" cy="411850"/>
            </a:xfrm>
            <a:custGeom>
              <a:rect b="b" l="l" r="r" t="t"/>
              <a:pathLst>
                <a:path extrusionOk="0" h="16474" w="18707">
                  <a:moveTo>
                    <a:pt x="9297" y="480"/>
                  </a:moveTo>
                  <a:cubicBezTo>
                    <a:pt x="9890" y="480"/>
                    <a:pt x="10229" y="593"/>
                    <a:pt x="10342" y="593"/>
                  </a:cubicBezTo>
                  <a:cubicBezTo>
                    <a:pt x="10710" y="819"/>
                    <a:pt x="11049" y="1074"/>
                    <a:pt x="11529" y="1187"/>
                  </a:cubicBezTo>
                  <a:cubicBezTo>
                    <a:pt x="11896" y="1300"/>
                    <a:pt x="12829" y="1526"/>
                    <a:pt x="13168" y="1639"/>
                  </a:cubicBezTo>
                  <a:cubicBezTo>
                    <a:pt x="13168" y="1780"/>
                    <a:pt x="13535" y="1893"/>
                    <a:pt x="13761" y="2119"/>
                  </a:cubicBezTo>
                  <a:cubicBezTo>
                    <a:pt x="14129" y="2345"/>
                    <a:pt x="14468" y="2713"/>
                    <a:pt x="14948" y="2939"/>
                  </a:cubicBezTo>
                  <a:cubicBezTo>
                    <a:pt x="15655" y="3306"/>
                    <a:pt x="16954" y="4465"/>
                    <a:pt x="17180" y="4945"/>
                  </a:cubicBezTo>
                  <a:cubicBezTo>
                    <a:pt x="17406" y="5425"/>
                    <a:pt x="18000" y="6951"/>
                    <a:pt x="18113" y="8138"/>
                  </a:cubicBezTo>
                  <a:cubicBezTo>
                    <a:pt x="18254" y="9409"/>
                    <a:pt x="17887" y="10483"/>
                    <a:pt x="17661" y="10964"/>
                  </a:cubicBezTo>
                  <a:cubicBezTo>
                    <a:pt x="17293" y="11529"/>
                    <a:pt x="16841" y="12489"/>
                    <a:pt x="16361" y="12941"/>
                  </a:cubicBezTo>
                  <a:lnTo>
                    <a:pt x="16361" y="13083"/>
                  </a:lnTo>
                  <a:cubicBezTo>
                    <a:pt x="15768" y="13535"/>
                    <a:pt x="14581" y="14722"/>
                    <a:pt x="13874" y="15061"/>
                  </a:cubicBezTo>
                  <a:cubicBezTo>
                    <a:pt x="13309" y="15315"/>
                    <a:pt x="11190" y="16021"/>
                    <a:pt x="9890" y="16021"/>
                  </a:cubicBezTo>
                  <a:lnTo>
                    <a:pt x="9523" y="16021"/>
                  </a:lnTo>
                  <a:cubicBezTo>
                    <a:pt x="9410" y="15908"/>
                    <a:pt x="9184" y="15908"/>
                    <a:pt x="9071" y="15908"/>
                  </a:cubicBezTo>
                  <a:cubicBezTo>
                    <a:pt x="7771" y="15767"/>
                    <a:pt x="7065" y="15767"/>
                    <a:pt x="6245" y="15202"/>
                  </a:cubicBezTo>
                  <a:cubicBezTo>
                    <a:pt x="5991" y="15061"/>
                    <a:pt x="5765" y="14835"/>
                    <a:pt x="5397" y="14609"/>
                  </a:cubicBezTo>
                  <a:cubicBezTo>
                    <a:pt x="4578" y="14015"/>
                    <a:pt x="3759" y="13422"/>
                    <a:pt x="3052" y="12941"/>
                  </a:cubicBezTo>
                  <a:cubicBezTo>
                    <a:pt x="2459" y="12602"/>
                    <a:pt x="1752" y="11896"/>
                    <a:pt x="1159" y="10964"/>
                  </a:cubicBezTo>
                  <a:cubicBezTo>
                    <a:pt x="820" y="10116"/>
                    <a:pt x="453" y="9183"/>
                    <a:pt x="453" y="8364"/>
                  </a:cubicBezTo>
                  <a:cubicBezTo>
                    <a:pt x="453" y="7997"/>
                    <a:pt x="820" y="7177"/>
                    <a:pt x="1046" y="6471"/>
                  </a:cubicBezTo>
                  <a:cubicBezTo>
                    <a:pt x="1300" y="6019"/>
                    <a:pt x="1526" y="5425"/>
                    <a:pt x="1639" y="5058"/>
                  </a:cubicBezTo>
                  <a:cubicBezTo>
                    <a:pt x="1865" y="4238"/>
                    <a:pt x="2459" y="3193"/>
                    <a:pt x="3985" y="2487"/>
                  </a:cubicBezTo>
                  <a:cubicBezTo>
                    <a:pt x="4832" y="2119"/>
                    <a:pt x="5397" y="1780"/>
                    <a:pt x="5991" y="1413"/>
                  </a:cubicBezTo>
                  <a:cubicBezTo>
                    <a:pt x="6471" y="1187"/>
                    <a:pt x="6810" y="932"/>
                    <a:pt x="7291" y="819"/>
                  </a:cubicBezTo>
                  <a:cubicBezTo>
                    <a:pt x="7658" y="593"/>
                    <a:pt x="8477" y="480"/>
                    <a:pt x="9297" y="480"/>
                  </a:cubicBezTo>
                  <a:close/>
                  <a:moveTo>
                    <a:pt x="9297" y="0"/>
                  </a:moveTo>
                  <a:cubicBezTo>
                    <a:pt x="8590" y="0"/>
                    <a:pt x="7658" y="113"/>
                    <a:pt x="7065" y="367"/>
                  </a:cubicBezTo>
                  <a:cubicBezTo>
                    <a:pt x="6104" y="819"/>
                    <a:pt x="5284" y="1300"/>
                    <a:pt x="3759" y="2006"/>
                  </a:cubicBezTo>
                  <a:cubicBezTo>
                    <a:pt x="2233" y="2713"/>
                    <a:pt x="1526" y="3899"/>
                    <a:pt x="1159" y="4945"/>
                  </a:cubicBezTo>
                  <a:cubicBezTo>
                    <a:pt x="820" y="6019"/>
                    <a:pt x="1" y="7658"/>
                    <a:pt x="1" y="8364"/>
                  </a:cubicBezTo>
                  <a:cubicBezTo>
                    <a:pt x="1" y="9183"/>
                    <a:pt x="227" y="10257"/>
                    <a:pt x="820" y="11190"/>
                  </a:cubicBezTo>
                  <a:cubicBezTo>
                    <a:pt x="1300" y="12122"/>
                    <a:pt x="2007" y="12941"/>
                    <a:pt x="2826" y="13422"/>
                  </a:cubicBezTo>
                  <a:cubicBezTo>
                    <a:pt x="3646" y="13902"/>
                    <a:pt x="4945" y="14835"/>
                    <a:pt x="5991" y="15541"/>
                  </a:cubicBezTo>
                  <a:cubicBezTo>
                    <a:pt x="6952" y="16247"/>
                    <a:pt x="7997" y="16247"/>
                    <a:pt x="9523" y="16474"/>
                  </a:cubicBezTo>
                  <a:lnTo>
                    <a:pt x="9890" y="16474"/>
                  </a:lnTo>
                  <a:cubicBezTo>
                    <a:pt x="11416" y="16474"/>
                    <a:pt x="13422" y="15767"/>
                    <a:pt x="14129" y="15428"/>
                  </a:cubicBezTo>
                  <a:cubicBezTo>
                    <a:pt x="14948" y="15061"/>
                    <a:pt x="16135" y="13902"/>
                    <a:pt x="16700" y="13309"/>
                  </a:cubicBezTo>
                  <a:cubicBezTo>
                    <a:pt x="17293" y="12715"/>
                    <a:pt x="17774" y="11783"/>
                    <a:pt x="18113" y="11190"/>
                  </a:cubicBezTo>
                  <a:cubicBezTo>
                    <a:pt x="18367" y="10596"/>
                    <a:pt x="18706" y="9409"/>
                    <a:pt x="18593" y="8138"/>
                  </a:cubicBezTo>
                  <a:cubicBezTo>
                    <a:pt x="18480" y="6838"/>
                    <a:pt x="17887" y="5312"/>
                    <a:pt x="17661" y="4719"/>
                  </a:cubicBezTo>
                  <a:cubicBezTo>
                    <a:pt x="17293" y="4125"/>
                    <a:pt x="15881" y="2826"/>
                    <a:pt x="15174" y="2487"/>
                  </a:cubicBezTo>
                  <a:cubicBezTo>
                    <a:pt x="14468" y="2119"/>
                    <a:pt x="13648" y="1413"/>
                    <a:pt x="13309" y="1187"/>
                  </a:cubicBezTo>
                  <a:cubicBezTo>
                    <a:pt x="12942" y="1074"/>
                    <a:pt x="11642" y="706"/>
                    <a:pt x="11642" y="706"/>
                  </a:cubicBezTo>
                  <a:cubicBezTo>
                    <a:pt x="11190" y="593"/>
                    <a:pt x="10936" y="367"/>
                    <a:pt x="10597" y="113"/>
                  </a:cubicBezTo>
                  <a:cubicBezTo>
                    <a:pt x="10484" y="113"/>
                    <a:pt x="10003" y="0"/>
                    <a:pt x="9297"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0"/>
            <p:cNvSpPr/>
            <p:nvPr/>
          </p:nvSpPr>
          <p:spPr>
            <a:xfrm>
              <a:off x="3542975" y="5291375"/>
              <a:ext cx="502975" cy="441525"/>
            </a:xfrm>
            <a:custGeom>
              <a:rect b="b" l="l" r="r" t="t"/>
              <a:pathLst>
                <a:path extrusionOk="0" h="17661" w="20119">
                  <a:moveTo>
                    <a:pt x="10003" y="481"/>
                  </a:moveTo>
                  <a:cubicBezTo>
                    <a:pt x="10709" y="481"/>
                    <a:pt x="11048" y="481"/>
                    <a:pt x="11190" y="594"/>
                  </a:cubicBezTo>
                  <a:cubicBezTo>
                    <a:pt x="11529" y="820"/>
                    <a:pt x="11896" y="1074"/>
                    <a:pt x="12461" y="1187"/>
                  </a:cubicBezTo>
                  <a:cubicBezTo>
                    <a:pt x="12828" y="1300"/>
                    <a:pt x="13874" y="1668"/>
                    <a:pt x="14128" y="1781"/>
                  </a:cubicBezTo>
                  <a:cubicBezTo>
                    <a:pt x="14241" y="1781"/>
                    <a:pt x="14580" y="2007"/>
                    <a:pt x="14835" y="2233"/>
                  </a:cubicBezTo>
                  <a:cubicBezTo>
                    <a:pt x="15174" y="2487"/>
                    <a:pt x="15654" y="2826"/>
                    <a:pt x="16134" y="3081"/>
                  </a:cubicBezTo>
                  <a:cubicBezTo>
                    <a:pt x="16841" y="3420"/>
                    <a:pt x="18254" y="4719"/>
                    <a:pt x="18480" y="5200"/>
                  </a:cubicBezTo>
                  <a:cubicBezTo>
                    <a:pt x="18819" y="5765"/>
                    <a:pt x="19412" y="7432"/>
                    <a:pt x="19525" y="8732"/>
                  </a:cubicBezTo>
                  <a:cubicBezTo>
                    <a:pt x="19667" y="10003"/>
                    <a:pt x="19299" y="11303"/>
                    <a:pt x="19073" y="11784"/>
                  </a:cubicBezTo>
                  <a:lnTo>
                    <a:pt x="18960" y="11784"/>
                  </a:lnTo>
                  <a:cubicBezTo>
                    <a:pt x="18706" y="12377"/>
                    <a:pt x="18112" y="13422"/>
                    <a:pt x="17660" y="14016"/>
                  </a:cubicBezTo>
                  <a:lnTo>
                    <a:pt x="17547" y="14016"/>
                  </a:lnTo>
                  <a:cubicBezTo>
                    <a:pt x="17067" y="14496"/>
                    <a:pt x="15767" y="15796"/>
                    <a:pt x="15061" y="16135"/>
                  </a:cubicBezTo>
                  <a:cubicBezTo>
                    <a:pt x="14241" y="16502"/>
                    <a:pt x="12122" y="17209"/>
                    <a:pt x="10596" y="17209"/>
                  </a:cubicBezTo>
                  <a:lnTo>
                    <a:pt x="10229" y="17209"/>
                  </a:lnTo>
                  <a:cubicBezTo>
                    <a:pt x="10116" y="17209"/>
                    <a:pt x="9890" y="17209"/>
                    <a:pt x="9777" y="17068"/>
                  </a:cubicBezTo>
                  <a:cubicBezTo>
                    <a:pt x="8364" y="17068"/>
                    <a:pt x="7516" y="16955"/>
                    <a:pt x="6697" y="16361"/>
                  </a:cubicBezTo>
                  <a:cubicBezTo>
                    <a:pt x="6471" y="16135"/>
                    <a:pt x="6103" y="15909"/>
                    <a:pt x="5877" y="15796"/>
                  </a:cubicBezTo>
                  <a:cubicBezTo>
                    <a:pt x="4945" y="15090"/>
                    <a:pt x="3984" y="14383"/>
                    <a:pt x="3278" y="14016"/>
                  </a:cubicBezTo>
                  <a:cubicBezTo>
                    <a:pt x="2571" y="13535"/>
                    <a:pt x="1865" y="12829"/>
                    <a:pt x="1300" y="11784"/>
                  </a:cubicBezTo>
                  <a:cubicBezTo>
                    <a:pt x="820" y="10851"/>
                    <a:pt x="452" y="9777"/>
                    <a:pt x="452" y="9071"/>
                  </a:cubicBezTo>
                  <a:cubicBezTo>
                    <a:pt x="452" y="8591"/>
                    <a:pt x="820" y="7658"/>
                    <a:pt x="1159" y="6952"/>
                  </a:cubicBezTo>
                  <a:cubicBezTo>
                    <a:pt x="1413" y="6358"/>
                    <a:pt x="1526" y="5906"/>
                    <a:pt x="1752" y="5426"/>
                  </a:cubicBezTo>
                  <a:cubicBezTo>
                    <a:pt x="2119" y="4239"/>
                    <a:pt x="2939" y="3194"/>
                    <a:pt x="4239" y="2600"/>
                  </a:cubicBezTo>
                  <a:cubicBezTo>
                    <a:pt x="5171" y="2120"/>
                    <a:pt x="5764" y="1781"/>
                    <a:pt x="6358" y="1526"/>
                  </a:cubicBezTo>
                  <a:cubicBezTo>
                    <a:pt x="6951" y="1187"/>
                    <a:pt x="7403" y="961"/>
                    <a:pt x="7884" y="820"/>
                  </a:cubicBezTo>
                  <a:cubicBezTo>
                    <a:pt x="8223" y="594"/>
                    <a:pt x="9183" y="481"/>
                    <a:pt x="10003" y="481"/>
                  </a:cubicBezTo>
                  <a:close/>
                  <a:moveTo>
                    <a:pt x="10003" y="1"/>
                  </a:moveTo>
                  <a:cubicBezTo>
                    <a:pt x="9183" y="1"/>
                    <a:pt x="8223" y="114"/>
                    <a:pt x="7658" y="368"/>
                  </a:cubicBezTo>
                  <a:cubicBezTo>
                    <a:pt x="6584" y="820"/>
                    <a:pt x="5651" y="1413"/>
                    <a:pt x="4126" y="2120"/>
                  </a:cubicBezTo>
                  <a:cubicBezTo>
                    <a:pt x="2458" y="2939"/>
                    <a:pt x="1639" y="4126"/>
                    <a:pt x="1300" y="5313"/>
                  </a:cubicBezTo>
                  <a:cubicBezTo>
                    <a:pt x="933" y="6358"/>
                    <a:pt x="0" y="8252"/>
                    <a:pt x="0" y="9071"/>
                  </a:cubicBezTo>
                  <a:cubicBezTo>
                    <a:pt x="0" y="9777"/>
                    <a:pt x="339" y="10964"/>
                    <a:pt x="820" y="12010"/>
                  </a:cubicBezTo>
                  <a:cubicBezTo>
                    <a:pt x="1413" y="12970"/>
                    <a:pt x="2119" y="13903"/>
                    <a:pt x="3052" y="14383"/>
                  </a:cubicBezTo>
                  <a:cubicBezTo>
                    <a:pt x="3984" y="14948"/>
                    <a:pt x="5397" y="16022"/>
                    <a:pt x="6471" y="16728"/>
                  </a:cubicBezTo>
                  <a:cubicBezTo>
                    <a:pt x="7516" y="17548"/>
                    <a:pt x="8590" y="17548"/>
                    <a:pt x="10229" y="17661"/>
                  </a:cubicBezTo>
                  <a:lnTo>
                    <a:pt x="10596" y="17661"/>
                  </a:lnTo>
                  <a:cubicBezTo>
                    <a:pt x="12235" y="17661"/>
                    <a:pt x="14467" y="16955"/>
                    <a:pt x="15174" y="16615"/>
                  </a:cubicBezTo>
                  <a:cubicBezTo>
                    <a:pt x="15993" y="16248"/>
                    <a:pt x="17293" y="14948"/>
                    <a:pt x="17886" y="14242"/>
                  </a:cubicBezTo>
                  <a:cubicBezTo>
                    <a:pt x="18593" y="13677"/>
                    <a:pt x="19186" y="12603"/>
                    <a:pt x="19412" y="12010"/>
                  </a:cubicBezTo>
                  <a:cubicBezTo>
                    <a:pt x="19780" y="11303"/>
                    <a:pt x="20119" y="10003"/>
                    <a:pt x="20006" y="8732"/>
                  </a:cubicBezTo>
                  <a:cubicBezTo>
                    <a:pt x="19893" y="7319"/>
                    <a:pt x="19299" y="5652"/>
                    <a:pt x="18960" y="5059"/>
                  </a:cubicBezTo>
                  <a:cubicBezTo>
                    <a:pt x="18593" y="4352"/>
                    <a:pt x="17067" y="3081"/>
                    <a:pt x="16361" y="2713"/>
                  </a:cubicBezTo>
                  <a:cubicBezTo>
                    <a:pt x="15541" y="2233"/>
                    <a:pt x="14722" y="1413"/>
                    <a:pt x="14354" y="1300"/>
                  </a:cubicBezTo>
                  <a:cubicBezTo>
                    <a:pt x="13874" y="1187"/>
                    <a:pt x="12602" y="820"/>
                    <a:pt x="12602" y="820"/>
                  </a:cubicBezTo>
                  <a:cubicBezTo>
                    <a:pt x="12122" y="594"/>
                    <a:pt x="11755" y="368"/>
                    <a:pt x="11416" y="114"/>
                  </a:cubicBezTo>
                  <a:cubicBezTo>
                    <a:pt x="11303" y="1"/>
                    <a:pt x="10709" y="1"/>
                    <a:pt x="10003"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0"/>
            <p:cNvSpPr/>
            <p:nvPr/>
          </p:nvSpPr>
          <p:spPr>
            <a:xfrm>
              <a:off x="3610775" y="5350725"/>
              <a:ext cx="367350" cy="323550"/>
            </a:xfrm>
            <a:custGeom>
              <a:rect b="b" l="l" r="r" t="t"/>
              <a:pathLst>
                <a:path extrusionOk="0" h="12942" w="14694">
                  <a:moveTo>
                    <a:pt x="7291" y="452"/>
                  </a:moveTo>
                  <a:cubicBezTo>
                    <a:pt x="7771" y="452"/>
                    <a:pt x="7997" y="452"/>
                    <a:pt x="8110" y="565"/>
                  </a:cubicBezTo>
                  <a:cubicBezTo>
                    <a:pt x="8336" y="707"/>
                    <a:pt x="8591" y="933"/>
                    <a:pt x="9043" y="1046"/>
                  </a:cubicBezTo>
                  <a:cubicBezTo>
                    <a:pt x="9297" y="1159"/>
                    <a:pt x="10116" y="1272"/>
                    <a:pt x="10230" y="1413"/>
                  </a:cubicBezTo>
                  <a:cubicBezTo>
                    <a:pt x="10343" y="1413"/>
                    <a:pt x="10597" y="1639"/>
                    <a:pt x="10710" y="1752"/>
                  </a:cubicBezTo>
                  <a:cubicBezTo>
                    <a:pt x="11049" y="1978"/>
                    <a:pt x="11303" y="2232"/>
                    <a:pt x="11642" y="2345"/>
                  </a:cubicBezTo>
                  <a:cubicBezTo>
                    <a:pt x="12236" y="2685"/>
                    <a:pt x="13168" y="3532"/>
                    <a:pt x="13422" y="3871"/>
                  </a:cubicBezTo>
                  <a:cubicBezTo>
                    <a:pt x="13649" y="4352"/>
                    <a:pt x="13988" y="5510"/>
                    <a:pt x="14129" y="6471"/>
                  </a:cubicBezTo>
                  <a:cubicBezTo>
                    <a:pt x="14242" y="7290"/>
                    <a:pt x="13988" y="8223"/>
                    <a:pt x="13762" y="8590"/>
                  </a:cubicBezTo>
                  <a:cubicBezTo>
                    <a:pt x="13535" y="9042"/>
                    <a:pt x="13168" y="9749"/>
                    <a:pt x="12716" y="10116"/>
                  </a:cubicBezTo>
                  <a:cubicBezTo>
                    <a:pt x="12349" y="10455"/>
                    <a:pt x="11416" y="11416"/>
                    <a:pt x="10936" y="11642"/>
                  </a:cubicBezTo>
                  <a:cubicBezTo>
                    <a:pt x="10343" y="12009"/>
                    <a:pt x="8817" y="12461"/>
                    <a:pt x="7771" y="12461"/>
                  </a:cubicBezTo>
                  <a:cubicBezTo>
                    <a:pt x="7630" y="12461"/>
                    <a:pt x="7517" y="12461"/>
                    <a:pt x="7517" y="12348"/>
                  </a:cubicBezTo>
                  <a:lnTo>
                    <a:pt x="7065" y="12348"/>
                  </a:lnTo>
                  <a:cubicBezTo>
                    <a:pt x="6104" y="12348"/>
                    <a:pt x="5511" y="12235"/>
                    <a:pt x="4946" y="11868"/>
                  </a:cubicBezTo>
                  <a:cubicBezTo>
                    <a:pt x="4804" y="11642"/>
                    <a:pt x="4578" y="11529"/>
                    <a:pt x="4352" y="11416"/>
                  </a:cubicBezTo>
                  <a:cubicBezTo>
                    <a:pt x="3646" y="10935"/>
                    <a:pt x="3052" y="10342"/>
                    <a:pt x="2459" y="10116"/>
                  </a:cubicBezTo>
                  <a:cubicBezTo>
                    <a:pt x="1979" y="9749"/>
                    <a:pt x="1527" y="9297"/>
                    <a:pt x="1046" y="8477"/>
                  </a:cubicBezTo>
                  <a:cubicBezTo>
                    <a:pt x="707" y="7771"/>
                    <a:pt x="453" y="7064"/>
                    <a:pt x="453" y="6584"/>
                  </a:cubicBezTo>
                  <a:cubicBezTo>
                    <a:pt x="453" y="6358"/>
                    <a:pt x="820" y="5651"/>
                    <a:pt x="933" y="5058"/>
                  </a:cubicBezTo>
                  <a:cubicBezTo>
                    <a:pt x="1159" y="4691"/>
                    <a:pt x="1272" y="4352"/>
                    <a:pt x="1414" y="3984"/>
                  </a:cubicBezTo>
                  <a:cubicBezTo>
                    <a:pt x="1527" y="3391"/>
                    <a:pt x="1979" y="2572"/>
                    <a:pt x="3165" y="1978"/>
                  </a:cubicBezTo>
                  <a:cubicBezTo>
                    <a:pt x="3759" y="1752"/>
                    <a:pt x="4352" y="1526"/>
                    <a:pt x="4691" y="1272"/>
                  </a:cubicBezTo>
                  <a:cubicBezTo>
                    <a:pt x="5059" y="1046"/>
                    <a:pt x="5398" y="820"/>
                    <a:pt x="5765" y="707"/>
                  </a:cubicBezTo>
                  <a:cubicBezTo>
                    <a:pt x="6104" y="565"/>
                    <a:pt x="6697" y="452"/>
                    <a:pt x="7291" y="452"/>
                  </a:cubicBezTo>
                  <a:close/>
                  <a:moveTo>
                    <a:pt x="7291" y="0"/>
                  </a:moveTo>
                  <a:cubicBezTo>
                    <a:pt x="6697" y="0"/>
                    <a:pt x="5991" y="113"/>
                    <a:pt x="5511" y="226"/>
                  </a:cubicBezTo>
                  <a:cubicBezTo>
                    <a:pt x="4804" y="565"/>
                    <a:pt x="4098" y="1046"/>
                    <a:pt x="2939" y="1639"/>
                  </a:cubicBezTo>
                  <a:cubicBezTo>
                    <a:pt x="1753" y="2119"/>
                    <a:pt x="1159" y="3052"/>
                    <a:pt x="933" y="3871"/>
                  </a:cubicBezTo>
                  <a:cubicBezTo>
                    <a:pt x="707" y="4691"/>
                    <a:pt x="1" y="5991"/>
                    <a:pt x="1" y="6584"/>
                  </a:cubicBezTo>
                  <a:cubicBezTo>
                    <a:pt x="1" y="7177"/>
                    <a:pt x="227" y="7997"/>
                    <a:pt x="707" y="8703"/>
                  </a:cubicBezTo>
                  <a:cubicBezTo>
                    <a:pt x="1046" y="9523"/>
                    <a:pt x="1640" y="10116"/>
                    <a:pt x="2233" y="10455"/>
                  </a:cubicBezTo>
                  <a:cubicBezTo>
                    <a:pt x="2939" y="10935"/>
                    <a:pt x="3872" y="11642"/>
                    <a:pt x="4691" y="12235"/>
                  </a:cubicBezTo>
                  <a:cubicBezTo>
                    <a:pt x="5511" y="12829"/>
                    <a:pt x="6217" y="12829"/>
                    <a:pt x="7404" y="12829"/>
                  </a:cubicBezTo>
                  <a:cubicBezTo>
                    <a:pt x="7517" y="12942"/>
                    <a:pt x="7630" y="12942"/>
                    <a:pt x="7771" y="12942"/>
                  </a:cubicBezTo>
                  <a:cubicBezTo>
                    <a:pt x="8930" y="12942"/>
                    <a:pt x="10597" y="12348"/>
                    <a:pt x="11049" y="12122"/>
                  </a:cubicBezTo>
                  <a:cubicBezTo>
                    <a:pt x="11642" y="11868"/>
                    <a:pt x="12575" y="10935"/>
                    <a:pt x="13055" y="10455"/>
                  </a:cubicBezTo>
                  <a:cubicBezTo>
                    <a:pt x="13535" y="10003"/>
                    <a:pt x="13988" y="9184"/>
                    <a:pt x="14242" y="8703"/>
                  </a:cubicBezTo>
                  <a:cubicBezTo>
                    <a:pt x="14468" y="8336"/>
                    <a:pt x="14694" y="7403"/>
                    <a:pt x="14581" y="6358"/>
                  </a:cubicBezTo>
                  <a:cubicBezTo>
                    <a:pt x="14468" y="5397"/>
                    <a:pt x="13988" y="4097"/>
                    <a:pt x="13762" y="3645"/>
                  </a:cubicBezTo>
                  <a:cubicBezTo>
                    <a:pt x="13535" y="3165"/>
                    <a:pt x="12462" y="2232"/>
                    <a:pt x="11868" y="1978"/>
                  </a:cubicBezTo>
                  <a:cubicBezTo>
                    <a:pt x="11303" y="1639"/>
                    <a:pt x="10710" y="1046"/>
                    <a:pt x="10456" y="933"/>
                  </a:cubicBezTo>
                  <a:cubicBezTo>
                    <a:pt x="10116" y="820"/>
                    <a:pt x="9184" y="565"/>
                    <a:pt x="9184" y="565"/>
                  </a:cubicBezTo>
                  <a:cubicBezTo>
                    <a:pt x="8817" y="452"/>
                    <a:pt x="8591" y="339"/>
                    <a:pt x="8336" y="113"/>
                  </a:cubicBezTo>
                  <a:cubicBezTo>
                    <a:pt x="8223" y="113"/>
                    <a:pt x="7884" y="0"/>
                    <a:pt x="7291"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0"/>
            <p:cNvSpPr/>
            <p:nvPr/>
          </p:nvSpPr>
          <p:spPr>
            <a:xfrm>
              <a:off x="3634100" y="5371200"/>
              <a:ext cx="320725" cy="282600"/>
            </a:xfrm>
            <a:custGeom>
              <a:rect b="b" l="l" r="r" t="t"/>
              <a:pathLst>
                <a:path extrusionOk="0" h="11304" w="12829">
                  <a:moveTo>
                    <a:pt x="7064" y="453"/>
                  </a:moveTo>
                  <a:cubicBezTo>
                    <a:pt x="7290" y="707"/>
                    <a:pt x="7545" y="820"/>
                    <a:pt x="7884" y="933"/>
                  </a:cubicBezTo>
                  <a:cubicBezTo>
                    <a:pt x="8251" y="1046"/>
                    <a:pt x="8816" y="1159"/>
                    <a:pt x="8957" y="1300"/>
                  </a:cubicBezTo>
                  <a:cubicBezTo>
                    <a:pt x="9070" y="1300"/>
                    <a:pt x="9183" y="1413"/>
                    <a:pt x="9297" y="1526"/>
                  </a:cubicBezTo>
                  <a:cubicBezTo>
                    <a:pt x="9523" y="1753"/>
                    <a:pt x="9890" y="2007"/>
                    <a:pt x="10229" y="2120"/>
                  </a:cubicBezTo>
                  <a:cubicBezTo>
                    <a:pt x="10596" y="2346"/>
                    <a:pt x="11529" y="3165"/>
                    <a:pt x="11642" y="3420"/>
                  </a:cubicBezTo>
                  <a:cubicBezTo>
                    <a:pt x="11896" y="3759"/>
                    <a:pt x="12235" y="4832"/>
                    <a:pt x="12348" y="5652"/>
                  </a:cubicBezTo>
                  <a:cubicBezTo>
                    <a:pt x="12348" y="6358"/>
                    <a:pt x="12122" y="7178"/>
                    <a:pt x="12009" y="7404"/>
                  </a:cubicBezTo>
                  <a:lnTo>
                    <a:pt x="12009" y="7517"/>
                  </a:lnTo>
                  <a:cubicBezTo>
                    <a:pt x="11783" y="7884"/>
                    <a:pt x="11416" y="8478"/>
                    <a:pt x="11077" y="8817"/>
                  </a:cubicBezTo>
                  <a:cubicBezTo>
                    <a:pt x="10709" y="9184"/>
                    <a:pt x="9890" y="10003"/>
                    <a:pt x="9523" y="10229"/>
                  </a:cubicBezTo>
                  <a:cubicBezTo>
                    <a:pt x="9070" y="10342"/>
                    <a:pt x="7658" y="10823"/>
                    <a:pt x="6697" y="10823"/>
                  </a:cubicBezTo>
                  <a:lnTo>
                    <a:pt x="6245" y="10823"/>
                  </a:lnTo>
                  <a:cubicBezTo>
                    <a:pt x="5425" y="10710"/>
                    <a:pt x="4832" y="10710"/>
                    <a:pt x="4352" y="10342"/>
                  </a:cubicBezTo>
                  <a:cubicBezTo>
                    <a:pt x="4239" y="10229"/>
                    <a:pt x="4013" y="10003"/>
                    <a:pt x="3758" y="9890"/>
                  </a:cubicBezTo>
                  <a:cubicBezTo>
                    <a:pt x="3165" y="9523"/>
                    <a:pt x="2600" y="9071"/>
                    <a:pt x="2119" y="8817"/>
                  </a:cubicBezTo>
                  <a:cubicBezTo>
                    <a:pt x="1752" y="8591"/>
                    <a:pt x="1300" y="8110"/>
                    <a:pt x="933" y="7404"/>
                  </a:cubicBezTo>
                  <a:cubicBezTo>
                    <a:pt x="594" y="6810"/>
                    <a:pt x="481" y="6104"/>
                    <a:pt x="481" y="5765"/>
                  </a:cubicBezTo>
                  <a:cubicBezTo>
                    <a:pt x="481" y="5539"/>
                    <a:pt x="707" y="4945"/>
                    <a:pt x="820" y="4465"/>
                  </a:cubicBezTo>
                  <a:cubicBezTo>
                    <a:pt x="1046" y="4126"/>
                    <a:pt x="1187" y="3759"/>
                    <a:pt x="1187" y="3533"/>
                  </a:cubicBezTo>
                  <a:cubicBezTo>
                    <a:pt x="1413" y="2939"/>
                    <a:pt x="1752" y="2233"/>
                    <a:pt x="2826" y="1753"/>
                  </a:cubicBezTo>
                  <a:cubicBezTo>
                    <a:pt x="3306" y="1526"/>
                    <a:pt x="3758" y="1300"/>
                    <a:pt x="4126" y="1046"/>
                  </a:cubicBezTo>
                  <a:cubicBezTo>
                    <a:pt x="4465" y="933"/>
                    <a:pt x="4719" y="820"/>
                    <a:pt x="5058" y="594"/>
                  </a:cubicBezTo>
                  <a:cubicBezTo>
                    <a:pt x="5284" y="453"/>
                    <a:pt x="5878" y="453"/>
                    <a:pt x="6358" y="453"/>
                  </a:cubicBezTo>
                  <a:close/>
                  <a:moveTo>
                    <a:pt x="6358" y="1"/>
                  </a:moveTo>
                  <a:cubicBezTo>
                    <a:pt x="5878" y="1"/>
                    <a:pt x="5171" y="1"/>
                    <a:pt x="4832" y="227"/>
                  </a:cubicBezTo>
                  <a:cubicBezTo>
                    <a:pt x="4239" y="453"/>
                    <a:pt x="3645" y="820"/>
                    <a:pt x="2600" y="1413"/>
                  </a:cubicBezTo>
                  <a:cubicBezTo>
                    <a:pt x="1526" y="1866"/>
                    <a:pt x="933" y="2572"/>
                    <a:pt x="820" y="3278"/>
                  </a:cubicBezTo>
                  <a:cubicBezTo>
                    <a:pt x="594" y="4126"/>
                    <a:pt x="0" y="5285"/>
                    <a:pt x="0" y="5765"/>
                  </a:cubicBezTo>
                  <a:cubicBezTo>
                    <a:pt x="0" y="6245"/>
                    <a:pt x="113" y="7065"/>
                    <a:pt x="594" y="7658"/>
                  </a:cubicBezTo>
                  <a:cubicBezTo>
                    <a:pt x="933" y="8223"/>
                    <a:pt x="1413" y="8817"/>
                    <a:pt x="1893" y="9184"/>
                  </a:cubicBezTo>
                  <a:cubicBezTo>
                    <a:pt x="2458" y="9523"/>
                    <a:pt x="3419" y="10229"/>
                    <a:pt x="4126" y="10710"/>
                  </a:cubicBezTo>
                  <a:cubicBezTo>
                    <a:pt x="4832" y="11190"/>
                    <a:pt x="5425" y="11190"/>
                    <a:pt x="6471" y="11303"/>
                  </a:cubicBezTo>
                  <a:lnTo>
                    <a:pt x="6697" y="11303"/>
                  </a:lnTo>
                  <a:cubicBezTo>
                    <a:pt x="7771" y="11303"/>
                    <a:pt x="9183" y="10823"/>
                    <a:pt x="9664" y="10597"/>
                  </a:cubicBezTo>
                  <a:cubicBezTo>
                    <a:pt x="10229" y="10342"/>
                    <a:pt x="11077" y="9523"/>
                    <a:pt x="11416" y="9184"/>
                  </a:cubicBezTo>
                  <a:cubicBezTo>
                    <a:pt x="11896" y="8704"/>
                    <a:pt x="12235" y="7997"/>
                    <a:pt x="12348" y="7658"/>
                  </a:cubicBezTo>
                  <a:cubicBezTo>
                    <a:pt x="12602" y="7291"/>
                    <a:pt x="12829" y="6471"/>
                    <a:pt x="12829" y="5539"/>
                  </a:cubicBezTo>
                  <a:cubicBezTo>
                    <a:pt x="12716" y="4691"/>
                    <a:pt x="12348" y="3646"/>
                    <a:pt x="12122" y="3165"/>
                  </a:cubicBezTo>
                  <a:cubicBezTo>
                    <a:pt x="11896" y="2826"/>
                    <a:pt x="10935" y="2007"/>
                    <a:pt x="10370" y="1639"/>
                  </a:cubicBezTo>
                  <a:cubicBezTo>
                    <a:pt x="9890" y="1413"/>
                    <a:pt x="9410" y="933"/>
                    <a:pt x="9183" y="820"/>
                  </a:cubicBezTo>
                  <a:cubicBezTo>
                    <a:pt x="8816" y="707"/>
                    <a:pt x="7997" y="453"/>
                    <a:pt x="7997" y="453"/>
                  </a:cubicBezTo>
                  <a:cubicBezTo>
                    <a:pt x="7658" y="340"/>
                    <a:pt x="7545" y="227"/>
                    <a:pt x="7290" y="114"/>
                  </a:cubicBezTo>
                  <a:cubicBezTo>
                    <a:pt x="7177" y="1"/>
                    <a:pt x="6838" y="1"/>
                    <a:pt x="6358"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0"/>
            <p:cNvSpPr/>
            <p:nvPr/>
          </p:nvSpPr>
          <p:spPr>
            <a:xfrm>
              <a:off x="3675075" y="5409350"/>
              <a:ext cx="238775" cy="206300"/>
            </a:xfrm>
            <a:custGeom>
              <a:rect b="b" l="l" r="r" t="t"/>
              <a:pathLst>
                <a:path extrusionOk="0" h="8252" w="9551">
                  <a:moveTo>
                    <a:pt x="5199" y="481"/>
                  </a:moveTo>
                  <a:cubicBezTo>
                    <a:pt x="5312" y="594"/>
                    <a:pt x="5538" y="707"/>
                    <a:pt x="5764" y="820"/>
                  </a:cubicBezTo>
                  <a:cubicBezTo>
                    <a:pt x="6019" y="820"/>
                    <a:pt x="6471" y="933"/>
                    <a:pt x="6612" y="1046"/>
                  </a:cubicBezTo>
                  <a:cubicBezTo>
                    <a:pt x="6612" y="1046"/>
                    <a:pt x="6725" y="1187"/>
                    <a:pt x="6838" y="1187"/>
                  </a:cubicBezTo>
                  <a:cubicBezTo>
                    <a:pt x="7064" y="1300"/>
                    <a:pt x="7177" y="1526"/>
                    <a:pt x="7544" y="1639"/>
                  </a:cubicBezTo>
                  <a:cubicBezTo>
                    <a:pt x="7771" y="1752"/>
                    <a:pt x="8364" y="2346"/>
                    <a:pt x="8477" y="2600"/>
                  </a:cubicBezTo>
                  <a:cubicBezTo>
                    <a:pt x="8590" y="2826"/>
                    <a:pt x="8957" y="3533"/>
                    <a:pt x="8957" y="4126"/>
                  </a:cubicBezTo>
                  <a:cubicBezTo>
                    <a:pt x="9070" y="4578"/>
                    <a:pt x="8844" y="5171"/>
                    <a:pt x="8731" y="5426"/>
                  </a:cubicBezTo>
                  <a:cubicBezTo>
                    <a:pt x="8590" y="5652"/>
                    <a:pt x="8364" y="6132"/>
                    <a:pt x="8138" y="6358"/>
                  </a:cubicBezTo>
                  <a:cubicBezTo>
                    <a:pt x="7884" y="6584"/>
                    <a:pt x="7318" y="7178"/>
                    <a:pt x="6951" y="7291"/>
                  </a:cubicBezTo>
                  <a:cubicBezTo>
                    <a:pt x="6612" y="7545"/>
                    <a:pt x="5651" y="7771"/>
                    <a:pt x="5058" y="7771"/>
                  </a:cubicBezTo>
                  <a:lnTo>
                    <a:pt x="4606" y="7771"/>
                  </a:lnTo>
                  <a:cubicBezTo>
                    <a:pt x="4012" y="7658"/>
                    <a:pt x="3645" y="7658"/>
                    <a:pt x="3306" y="7404"/>
                  </a:cubicBezTo>
                  <a:cubicBezTo>
                    <a:pt x="3193" y="7291"/>
                    <a:pt x="3080" y="7178"/>
                    <a:pt x="2939" y="7178"/>
                  </a:cubicBezTo>
                  <a:cubicBezTo>
                    <a:pt x="2487" y="6839"/>
                    <a:pt x="2006" y="6471"/>
                    <a:pt x="1780" y="6358"/>
                  </a:cubicBezTo>
                  <a:cubicBezTo>
                    <a:pt x="1413" y="6132"/>
                    <a:pt x="1187" y="5765"/>
                    <a:pt x="819" y="5284"/>
                  </a:cubicBezTo>
                  <a:cubicBezTo>
                    <a:pt x="593" y="4945"/>
                    <a:pt x="480" y="4465"/>
                    <a:pt x="480" y="4239"/>
                  </a:cubicBezTo>
                  <a:cubicBezTo>
                    <a:pt x="480" y="4013"/>
                    <a:pt x="706" y="3646"/>
                    <a:pt x="819" y="3306"/>
                  </a:cubicBezTo>
                  <a:cubicBezTo>
                    <a:pt x="961" y="3052"/>
                    <a:pt x="1074" y="2826"/>
                    <a:pt x="1074" y="2600"/>
                  </a:cubicBezTo>
                  <a:cubicBezTo>
                    <a:pt x="1187" y="2233"/>
                    <a:pt x="1413" y="1752"/>
                    <a:pt x="2119" y="1413"/>
                  </a:cubicBezTo>
                  <a:cubicBezTo>
                    <a:pt x="2600" y="1187"/>
                    <a:pt x="2826" y="1046"/>
                    <a:pt x="3193" y="933"/>
                  </a:cubicBezTo>
                  <a:cubicBezTo>
                    <a:pt x="3419" y="820"/>
                    <a:pt x="3645" y="707"/>
                    <a:pt x="3786" y="594"/>
                  </a:cubicBezTo>
                  <a:cubicBezTo>
                    <a:pt x="4012" y="481"/>
                    <a:pt x="4352" y="481"/>
                    <a:pt x="4719" y="481"/>
                  </a:cubicBezTo>
                  <a:close/>
                  <a:moveTo>
                    <a:pt x="4719" y="0"/>
                  </a:moveTo>
                  <a:cubicBezTo>
                    <a:pt x="4352" y="0"/>
                    <a:pt x="3899" y="0"/>
                    <a:pt x="3645" y="113"/>
                  </a:cubicBezTo>
                  <a:cubicBezTo>
                    <a:pt x="3193" y="340"/>
                    <a:pt x="2713" y="594"/>
                    <a:pt x="2006" y="933"/>
                  </a:cubicBezTo>
                  <a:cubicBezTo>
                    <a:pt x="1187" y="1300"/>
                    <a:pt x="819" y="1894"/>
                    <a:pt x="593" y="2459"/>
                  </a:cubicBezTo>
                  <a:cubicBezTo>
                    <a:pt x="480" y="2939"/>
                    <a:pt x="0" y="3759"/>
                    <a:pt x="0" y="4239"/>
                  </a:cubicBezTo>
                  <a:cubicBezTo>
                    <a:pt x="0" y="4578"/>
                    <a:pt x="254" y="5058"/>
                    <a:pt x="480" y="5539"/>
                  </a:cubicBezTo>
                  <a:cubicBezTo>
                    <a:pt x="706" y="5991"/>
                    <a:pt x="1074" y="6471"/>
                    <a:pt x="1526" y="6697"/>
                  </a:cubicBezTo>
                  <a:cubicBezTo>
                    <a:pt x="1893" y="6952"/>
                    <a:pt x="2600" y="7404"/>
                    <a:pt x="3080" y="7771"/>
                  </a:cubicBezTo>
                  <a:cubicBezTo>
                    <a:pt x="3532" y="8110"/>
                    <a:pt x="4125" y="8110"/>
                    <a:pt x="4832" y="8251"/>
                  </a:cubicBezTo>
                  <a:lnTo>
                    <a:pt x="5058" y="8251"/>
                  </a:lnTo>
                  <a:cubicBezTo>
                    <a:pt x="5764" y="8251"/>
                    <a:pt x="6838" y="7884"/>
                    <a:pt x="7177" y="7771"/>
                  </a:cubicBezTo>
                  <a:cubicBezTo>
                    <a:pt x="7544" y="7545"/>
                    <a:pt x="8138" y="6952"/>
                    <a:pt x="8477" y="6697"/>
                  </a:cubicBezTo>
                  <a:cubicBezTo>
                    <a:pt x="8731" y="6358"/>
                    <a:pt x="8957" y="5878"/>
                    <a:pt x="9183" y="5539"/>
                  </a:cubicBezTo>
                  <a:cubicBezTo>
                    <a:pt x="9296" y="5284"/>
                    <a:pt x="9551" y="4719"/>
                    <a:pt x="9438" y="4013"/>
                  </a:cubicBezTo>
                  <a:cubicBezTo>
                    <a:pt x="9438" y="3419"/>
                    <a:pt x="9070" y="2600"/>
                    <a:pt x="8957" y="2346"/>
                  </a:cubicBezTo>
                  <a:cubicBezTo>
                    <a:pt x="8731" y="2007"/>
                    <a:pt x="8025" y="1413"/>
                    <a:pt x="7658" y="1187"/>
                  </a:cubicBezTo>
                  <a:cubicBezTo>
                    <a:pt x="7318" y="1046"/>
                    <a:pt x="6951" y="707"/>
                    <a:pt x="6725" y="594"/>
                  </a:cubicBezTo>
                  <a:cubicBezTo>
                    <a:pt x="6612" y="481"/>
                    <a:pt x="5906" y="340"/>
                    <a:pt x="5906" y="340"/>
                  </a:cubicBezTo>
                  <a:cubicBezTo>
                    <a:pt x="5651" y="227"/>
                    <a:pt x="5538" y="113"/>
                    <a:pt x="5425"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0"/>
            <p:cNvSpPr/>
            <p:nvPr/>
          </p:nvSpPr>
          <p:spPr>
            <a:xfrm>
              <a:off x="3701900" y="5429825"/>
              <a:ext cx="185100" cy="164625"/>
            </a:xfrm>
            <a:custGeom>
              <a:rect b="b" l="l" r="r" t="t"/>
              <a:pathLst>
                <a:path extrusionOk="0" h="6585" w="7404">
                  <a:moveTo>
                    <a:pt x="3985" y="481"/>
                  </a:moveTo>
                  <a:cubicBezTo>
                    <a:pt x="4126" y="594"/>
                    <a:pt x="4239" y="707"/>
                    <a:pt x="4465" y="707"/>
                  </a:cubicBezTo>
                  <a:cubicBezTo>
                    <a:pt x="4691" y="820"/>
                    <a:pt x="4946" y="933"/>
                    <a:pt x="5059" y="933"/>
                  </a:cubicBezTo>
                  <a:cubicBezTo>
                    <a:pt x="5172" y="933"/>
                    <a:pt x="5172" y="1075"/>
                    <a:pt x="5285" y="1075"/>
                  </a:cubicBezTo>
                  <a:cubicBezTo>
                    <a:pt x="5398" y="1188"/>
                    <a:pt x="5652" y="1301"/>
                    <a:pt x="5765" y="1414"/>
                  </a:cubicBezTo>
                  <a:cubicBezTo>
                    <a:pt x="5991" y="1527"/>
                    <a:pt x="6471" y="2007"/>
                    <a:pt x="6585" y="2120"/>
                  </a:cubicBezTo>
                  <a:cubicBezTo>
                    <a:pt x="6698" y="2233"/>
                    <a:pt x="6952" y="2827"/>
                    <a:pt x="6952" y="3307"/>
                  </a:cubicBezTo>
                  <a:cubicBezTo>
                    <a:pt x="6952" y="3646"/>
                    <a:pt x="6811" y="4126"/>
                    <a:pt x="6698" y="4239"/>
                  </a:cubicBezTo>
                  <a:cubicBezTo>
                    <a:pt x="6698" y="4465"/>
                    <a:pt x="6471" y="4833"/>
                    <a:pt x="6245" y="4946"/>
                  </a:cubicBezTo>
                  <a:cubicBezTo>
                    <a:pt x="6104" y="5172"/>
                    <a:pt x="5652" y="5652"/>
                    <a:pt x="5398" y="5765"/>
                  </a:cubicBezTo>
                  <a:cubicBezTo>
                    <a:pt x="5172" y="5878"/>
                    <a:pt x="4352" y="6133"/>
                    <a:pt x="3872" y="6133"/>
                  </a:cubicBezTo>
                  <a:lnTo>
                    <a:pt x="3646" y="6133"/>
                  </a:lnTo>
                  <a:cubicBezTo>
                    <a:pt x="3052" y="6020"/>
                    <a:pt x="2826" y="6020"/>
                    <a:pt x="2572" y="5878"/>
                  </a:cubicBezTo>
                  <a:lnTo>
                    <a:pt x="2346" y="5652"/>
                  </a:lnTo>
                  <a:cubicBezTo>
                    <a:pt x="2007" y="5426"/>
                    <a:pt x="1640" y="5059"/>
                    <a:pt x="1301" y="4946"/>
                  </a:cubicBezTo>
                  <a:cubicBezTo>
                    <a:pt x="1046" y="4833"/>
                    <a:pt x="933" y="4607"/>
                    <a:pt x="707" y="4239"/>
                  </a:cubicBezTo>
                  <a:cubicBezTo>
                    <a:pt x="453" y="3900"/>
                    <a:pt x="453" y="3533"/>
                    <a:pt x="453" y="3307"/>
                  </a:cubicBezTo>
                  <a:cubicBezTo>
                    <a:pt x="453" y="3307"/>
                    <a:pt x="594" y="2940"/>
                    <a:pt x="707" y="2714"/>
                  </a:cubicBezTo>
                  <a:cubicBezTo>
                    <a:pt x="707" y="2487"/>
                    <a:pt x="820" y="2233"/>
                    <a:pt x="820" y="2120"/>
                  </a:cubicBezTo>
                  <a:cubicBezTo>
                    <a:pt x="933" y="1894"/>
                    <a:pt x="1159" y="1527"/>
                    <a:pt x="1640" y="1188"/>
                  </a:cubicBezTo>
                  <a:cubicBezTo>
                    <a:pt x="2007" y="1075"/>
                    <a:pt x="2233" y="933"/>
                    <a:pt x="2459" y="820"/>
                  </a:cubicBezTo>
                  <a:cubicBezTo>
                    <a:pt x="2713" y="707"/>
                    <a:pt x="2826" y="594"/>
                    <a:pt x="2939" y="594"/>
                  </a:cubicBezTo>
                  <a:cubicBezTo>
                    <a:pt x="3052" y="481"/>
                    <a:pt x="3279" y="481"/>
                    <a:pt x="3646" y="481"/>
                  </a:cubicBezTo>
                  <a:close/>
                  <a:moveTo>
                    <a:pt x="3646" y="1"/>
                  </a:moveTo>
                  <a:cubicBezTo>
                    <a:pt x="3420" y="1"/>
                    <a:pt x="3052" y="1"/>
                    <a:pt x="2826" y="114"/>
                  </a:cubicBezTo>
                  <a:cubicBezTo>
                    <a:pt x="2346" y="368"/>
                    <a:pt x="2120" y="481"/>
                    <a:pt x="1414" y="820"/>
                  </a:cubicBezTo>
                  <a:cubicBezTo>
                    <a:pt x="820" y="1075"/>
                    <a:pt x="594" y="1527"/>
                    <a:pt x="453" y="2007"/>
                  </a:cubicBezTo>
                  <a:cubicBezTo>
                    <a:pt x="340" y="2346"/>
                    <a:pt x="1" y="3053"/>
                    <a:pt x="1" y="3307"/>
                  </a:cubicBezTo>
                  <a:cubicBezTo>
                    <a:pt x="1" y="3646"/>
                    <a:pt x="114" y="4126"/>
                    <a:pt x="227" y="4465"/>
                  </a:cubicBezTo>
                  <a:cubicBezTo>
                    <a:pt x="453" y="4833"/>
                    <a:pt x="707" y="5172"/>
                    <a:pt x="1046" y="5313"/>
                  </a:cubicBezTo>
                  <a:cubicBezTo>
                    <a:pt x="1414" y="5539"/>
                    <a:pt x="2007" y="5878"/>
                    <a:pt x="2346" y="6246"/>
                  </a:cubicBezTo>
                  <a:cubicBezTo>
                    <a:pt x="2713" y="6472"/>
                    <a:pt x="3166" y="6472"/>
                    <a:pt x="3759" y="6585"/>
                  </a:cubicBezTo>
                  <a:lnTo>
                    <a:pt x="3872" y="6585"/>
                  </a:lnTo>
                  <a:cubicBezTo>
                    <a:pt x="4465" y="6585"/>
                    <a:pt x="5285" y="6359"/>
                    <a:pt x="5652" y="6133"/>
                  </a:cubicBezTo>
                  <a:cubicBezTo>
                    <a:pt x="5878" y="6020"/>
                    <a:pt x="6358" y="5539"/>
                    <a:pt x="6585" y="5313"/>
                  </a:cubicBezTo>
                  <a:cubicBezTo>
                    <a:pt x="6811" y="5059"/>
                    <a:pt x="7065" y="4720"/>
                    <a:pt x="7178" y="4465"/>
                  </a:cubicBezTo>
                  <a:cubicBezTo>
                    <a:pt x="7291" y="4239"/>
                    <a:pt x="7404" y="3759"/>
                    <a:pt x="7404" y="3194"/>
                  </a:cubicBezTo>
                  <a:cubicBezTo>
                    <a:pt x="7291" y="2714"/>
                    <a:pt x="7065" y="2120"/>
                    <a:pt x="6952" y="1894"/>
                  </a:cubicBezTo>
                  <a:cubicBezTo>
                    <a:pt x="6811" y="1640"/>
                    <a:pt x="6358" y="1188"/>
                    <a:pt x="5991" y="933"/>
                  </a:cubicBezTo>
                  <a:cubicBezTo>
                    <a:pt x="5765" y="820"/>
                    <a:pt x="5398" y="594"/>
                    <a:pt x="5285" y="481"/>
                  </a:cubicBezTo>
                  <a:cubicBezTo>
                    <a:pt x="5172" y="481"/>
                    <a:pt x="4578" y="227"/>
                    <a:pt x="4578" y="227"/>
                  </a:cubicBezTo>
                  <a:cubicBezTo>
                    <a:pt x="4465" y="227"/>
                    <a:pt x="4352" y="114"/>
                    <a:pt x="4239" y="114"/>
                  </a:cubicBezTo>
                  <a:cubicBezTo>
                    <a:pt x="4126" y="1"/>
                    <a:pt x="3872" y="1"/>
                    <a:pt x="3646"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0"/>
            <p:cNvSpPr/>
            <p:nvPr/>
          </p:nvSpPr>
          <p:spPr>
            <a:xfrm>
              <a:off x="3725225" y="5450325"/>
              <a:ext cx="138475" cy="123650"/>
            </a:xfrm>
            <a:custGeom>
              <a:rect b="b" l="l" r="r" t="t"/>
              <a:pathLst>
                <a:path extrusionOk="0" h="4946" w="5539">
                  <a:moveTo>
                    <a:pt x="3193" y="0"/>
                  </a:moveTo>
                  <a:cubicBezTo>
                    <a:pt x="3052" y="0"/>
                    <a:pt x="2346" y="0"/>
                    <a:pt x="2119" y="113"/>
                  </a:cubicBezTo>
                  <a:cubicBezTo>
                    <a:pt x="1780" y="255"/>
                    <a:pt x="1526" y="368"/>
                    <a:pt x="1074" y="594"/>
                  </a:cubicBezTo>
                  <a:cubicBezTo>
                    <a:pt x="594" y="820"/>
                    <a:pt x="368" y="1187"/>
                    <a:pt x="368" y="1413"/>
                  </a:cubicBezTo>
                  <a:cubicBezTo>
                    <a:pt x="226" y="1780"/>
                    <a:pt x="0" y="2233"/>
                    <a:pt x="0" y="2487"/>
                  </a:cubicBezTo>
                  <a:cubicBezTo>
                    <a:pt x="0" y="2713"/>
                    <a:pt x="0" y="3080"/>
                    <a:pt x="226" y="3306"/>
                  </a:cubicBezTo>
                  <a:cubicBezTo>
                    <a:pt x="368" y="3645"/>
                    <a:pt x="594" y="3900"/>
                    <a:pt x="820" y="4013"/>
                  </a:cubicBezTo>
                  <a:cubicBezTo>
                    <a:pt x="1074" y="4126"/>
                    <a:pt x="1413" y="4493"/>
                    <a:pt x="1780" y="4719"/>
                  </a:cubicBezTo>
                  <a:cubicBezTo>
                    <a:pt x="2006" y="4832"/>
                    <a:pt x="2346" y="4832"/>
                    <a:pt x="2826" y="4945"/>
                  </a:cubicBezTo>
                  <a:cubicBezTo>
                    <a:pt x="3306" y="4945"/>
                    <a:pt x="4013" y="4719"/>
                    <a:pt x="4239" y="4606"/>
                  </a:cubicBezTo>
                  <a:cubicBezTo>
                    <a:pt x="4352" y="4493"/>
                    <a:pt x="4832" y="4126"/>
                    <a:pt x="4945" y="4013"/>
                  </a:cubicBezTo>
                  <a:cubicBezTo>
                    <a:pt x="5058" y="3787"/>
                    <a:pt x="5312" y="3532"/>
                    <a:pt x="5425" y="3306"/>
                  </a:cubicBezTo>
                  <a:cubicBezTo>
                    <a:pt x="5425" y="3193"/>
                    <a:pt x="5538" y="2826"/>
                    <a:pt x="5538" y="2487"/>
                  </a:cubicBezTo>
                  <a:cubicBezTo>
                    <a:pt x="5538" y="2007"/>
                    <a:pt x="5312" y="1526"/>
                    <a:pt x="5171" y="1413"/>
                  </a:cubicBezTo>
                  <a:cubicBezTo>
                    <a:pt x="5171" y="1187"/>
                    <a:pt x="4719" y="820"/>
                    <a:pt x="4465" y="707"/>
                  </a:cubicBezTo>
                  <a:cubicBezTo>
                    <a:pt x="4239" y="594"/>
                    <a:pt x="4013" y="368"/>
                    <a:pt x="3900" y="368"/>
                  </a:cubicBezTo>
                  <a:lnTo>
                    <a:pt x="3419" y="255"/>
                  </a:lnTo>
                  <a:cubicBezTo>
                    <a:pt x="3306" y="255"/>
                    <a:pt x="3193" y="113"/>
                    <a:pt x="3193"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0"/>
            <p:cNvSpPr/>
            <p:nvPr/>
          </p:nvSpPr>
          <p:spPr>
            <a:xfrm>
              <a:off x="3990125" y="4602625"/>
              <a:ext cx="517825" cy="847725"/>
            </a:xfrm>
            <a:custGeom>
              <a:rect b="b" l="l" r="r" t="t"/>
              <a:pathLst>
                <a:path extrusionOk="0" h="33909" w="20713">
                  <a:moveTo>
                    <a:pt x="16022" y="1"/>
                  </a:moveTo>
                  <a:lnTo>
                    <a:pt x="12122" y="14496"/>
                  </a:lnTo>
                  <a:lnTo>
                    <a:pt x="8477" y="20373"/>
                  </a:lnTo>
                  <a:lnTo>
                    <a:pt x="0" y="33908"/>
                  </a:lnTo>
                  <a:lnTo>
                    <a:pt x="10003" y="21306"/>
                  </a:lnTo>
                  <a:lnTo>
                    <a:pt x="14128" y="16361"/>
                  </a:lnTo>
                  <a:lnTo>
                    <a:pt x="20712" y="2713"/>
                  </a:lnTo>
                  <a:lnTo>
                    <a:pt x="16954" y="2713"/>
                  </a:lnTo>
                  <a:lnTo>
                    <a:pt x="16022"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20"/>
          <p:cNvSpPr txBox="1"/>
          <p:nvPr/>
        </p:nvSpPr>
        <p:spPr>
          <a:xfrm>
            <a:off x="720000" y="845225"/>
            <a:ext cx="77040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Chau Philomene One"/>
                <a:ea typeface="Chau Philomene One"/>
                <a:cs typeface="Chau Philomene One"/>
                <a:sym typeface="Chau Philomene One"/>
              </a:rPr>
              <a:t>Graphs and Iconography</a:t>
            </a:r>
            <a:endParaRPr sz="2000">
              <a:solidFill>
                <a:schemeClr val="dk1"/>
              </a:solidFill>
              <a:latin typeface="Chau Philomene One"/>
              <a:ea typeface="Chau Philomene One"/>
              <a:cs typeface="Chau Philomene One"/>
              <a:sym typeface="Chau Philomene One"/>
            </a:endParaRPr>
          </a:p>
        </p:txBody>
      </p:sp>
      <p:grpSp>
        <p:nvGrpSpPr>
          <p:cNvPr id="530" name="Google Shape;530;p20"/>
          <p:cNvGrpSpPr/>
          <p:nvPr/>
        </p:nvGrpSpPr>
        <p:grpSpPr>
          <a:xfrm>
            <a:off x="3477894" y="536967"/>
            <a:ext cx="237873" cy="398964"/>
            <a:chOff x="269375" y="2251200"/>
            <a:chExt cx="203850" cy="301150"/>
          </a:xfrm>
        </p:grpSpPr>
        <p:sp>
          <p:nvSpPr>
            <p:cNvPr id="531" name="Google Shape;531;p20"/>
            <p:cNvSpPr/>
            <p:nvPr/>
          </p:nvSpPr>
          <p:spPr>
            <a:xfrm>
              <a:off x="269375" y="2251200"/>
              <a:ext cx="203850" cy="252450"/>
            </a:xfrm>
            <a:custGeom>
              <a:rect b="b" l="l" r="r" t="t"/>
              <a:pathLst>
                <a:path extrusionOk="0" h="10098" w="8154">
                  <a:moveTo>
                    <a:pt x="5254" y="3890"/>
                  </a:moveTo>
                  <a:cubicBezTo>
                    <a:pt x="5300" y="3890"/>
                    <a:pt x="5346" y="3897"/>
                    <a:pt x="5391" y="3913"/>
                  </a:cubicBezTo>
                  <a:cubicBezTo>
                    <a:pt x="5539" y="3979"/>
                    <a:pt x="5636" y="4123"/>
                    <a:pt x="5636" y="4271"/>
                  </a:cubicBezTo>
                  <a:cubicBezTo>
                    <a:pt x="5636" y="4497"/>
                    <a:pt x="5457" y="4661"/>
                    <a:pt x="5246" y="4661"/>
                  </a:cubicBezTo>
                  <a:cubicBezTo>
                    <a:pt x="5083" y="4661"/>
                    <a:pt x="4939" y="4564"/>
                    <a:pt x="4888" y="4431"/>
                  </a:cubicBezTo>
                  <a:cubicBezTo>
                    <a:pt x="4822" y="4287"/>
                    <a:pt x="4857" y="4108"/>
                    <a:pt x="4970" y="3995"/>
                  </a:cubicBezTo>
                  <a:cubicBezTo>
                    <a:pt x="5048" y="3927"/>
                    <a:pt x="5150" y="3890"/>
                    <a:pt x="5254" y="3890"/>
                  </a:cubicBezTo>
                  <a:close/>
                  <a:moveTo>
                    <a:pt x="2706" y="8166"/>
                  </a:moveTo>
                  <a:cubicBezTo>
                    <a:pt x="2757" y="8166"/>
                    <a:pt x="2808" y="8177"/>
                    <a:pt x="2858" y="8199"/>
                  </a:cubicBezTo>
                  <a:cubicBezTo>
                    <a:pt x="3006" y="8246"/>
                    <a:pt x="3103" y="8394"/>
                    <a:pt x="3103" y="8558"/>
                  </a:cubicBezTo>
                  <a:cubicBezTo>
                    <a:pt x="3103" y="8768"/>
                    <a:pt x="2924" y="8948"/>
                    <a:pt x="2713" y="8948"/>
                  </a:cubicBezTo>
                  <a:cubicBezTo>
                    <a:pt x="2565" y="8948"/>
                    <a:pt x="2421" y="8850"/>
                    <a:pt x="2355" y="8702"/>
                  </a:cubicBezTo>
                  <a:cubicBezTo>
                    <a:pt x="2289" y="8558"/>
                    <a:pt x="2324" y="8394"/>
                    <a:pt x="2437" y="8281"/>
                  </a:cubicBezTo>
                  <a:cubicBezTo>
                    <a:pt x="2511" y="8207"/>
                    <a:pt x="2608" y="8166"/>
                    <a:pt x="2706" y="8166"/>
                  </a:cubicBezTo>
                  <a:close/>
                  <a:moveTo>
                    <a:pt x="4272" y="0"/>
                  </a:moveTo>
                  <a:cubicBezTo>
                    <a:pt x="4272" y="0"/>
                    <a:pt x="4077" y="390"/>
                    <a:pt x="2713" y="974"/>
                  </a:cubicBezTo>
                  <a:cubicBezTo>
                    <a:pt x="2776" y="1949"/>
                    <a:pt x="3575" y="3118"/>
                    <a:pt x="2518" y="3118"/>
                  </a:cubicBezTo>
                  <a:cubicBezTo>
                    <a:pt x="1934" y="3118"/>
                    <a:pt x="1770" y="2225"/>
                    <a:pt x="1739" y="1493"/>
                  </a:cubicBezTo>
                  <a:cubicBezTo>
                    <a:pt x="1217" y="1882"/>
                    <a:pt x="796" y="2385"/>
                    <a:pt x="535" y="2985"/>
                  </a:cubicBezTo>
                  <a:cubicBezTo>
                    <a:pt x="749" y="3652"/>
                    <a:pt x="1170" y="4252"/>
                    <a:pt x="1739" y="4661"/>
                  </a:cubicBezTo>
                  <a:cubicBezTo>
                    <a:pt x="2462" y="5177"/>
                    <a:pt x="2317" y="5688"/>
                    <a:pt x="1764" y="5688"/>
                  </a:cubicBezTo>
                  <a:cubicBezTo>
                    <a:pt x="1360" y="5688"/>
                    <a:pt x="740" y="5416"/>
                    <a:pt x="83" y="4677"/>
                  </a:cubicBezTo>
                  <a:cubicBezTo>
                    <a:pt x="17" y="5129"/>
                    <a:pt x="1" y="5569"/>
                    <a:pt x="1" y="6025"/>
                  </a:cubicBezTo>
                  <a:lnTo>
                    <a:pt x="1" y="6543"/>
                  </a:lnTo>
                  <a:cubicBezTo>
                    <a:pt x="406" y="6851"/>
                    <a:pt x="862" y="7077"/>
                    <a:pt x="1349" y="7194"/>
                  </a:cubicBezTo>
                  <a:cubicBezTo>
                    <a:pt x="2094" y="7318"/>
                    <a:pt x="1976" y="8218"/>
                    <a:pt x="1094" y="8218"/>
                  </a:cubicBezTo>
                  <a:cubicBezTo>
                    <a:pt x="840" y="8218"/>
                    <a:pt x="523" y="8143"/>
                    <a:pt x="145" y="7954"/>
                  </a:cubicBezTo>
                  <a:lnTo>
                    <a:pt x="145" y="7954"/>
                  </a:lnTo>
                  <a:cubicBezTo>
                    <a:pt x="391" y="9318"/>
                    <a:pt x="909" y="10097"/>
                    <a:pt x="1739" y="10097"/>
                  </a:cubicBezTo>
                  <a:cubicBezTo>
                    <a:pt x="3493" y="10097"/>
                    <a:pt x="4077" y="9143"/>
                    <a:pt x="4077" y="9143"/>
                  </a:cubicBezTo>
                  <a:cubicBezTo>
                    <a:pt x="4077" y="9143"/>
                    <a:pt x="4662" y="10097"/>
                    <a:pt x="6416" y="10097"/>
                  </a:cubicBezTo>
                  <a:cubicBezTo>
                    <a:pt x="7179" y="10097"/>
                    <a:pt x="7698" y="9415"/>
                    <a:pt x="7959" y="8231"/>
                  </a:cubicBezTo>
                  <a:lnTo>
                    <a:pt x="7959" y="8231"/>
                  </a:lnTo>
                  <a:cubicBezTo>
                    <a:pt x="7660" y="8276"/>
                    <a:pt x="7397" y="8296"/>
                    <a:pt x="7167" y="8296"/>
                  </a:cubicBezTo>
                  <a:cubicBezTo>
                    <a:pt x="5427" y="8296"/>
                    <a:pt x="5577" y="7150"/>
                    <a:pt x="6198" y="7150"/>
                  </a:cubicBezTo>
                  <a:cubicBezTo>
                    <a:pt x="6266" y="7150"/>
                    <a:pt x="6339" y="7164"/>
                    <a:pt x="6416" y="7194"/>
                  </a:cubicBezTo>
                  <a:cubicBezTo>
                    <a:pt x="6572" y="7259"/>
                    <a:pt x="6751" y="7286"/>
                    <a:pt x="6942" y="7286"/>
                  </a:cubicBezTo>
                  <a:cubicBezTo>
                    <a:pt x="7325" y="7286"/>
                    <a:pt x="7751" y="7176"/>
                    <a:pt x="8119" y="7046"/>
                  </a:cubicBezTo>
                  <a:cubicBezTo>
                    <a:pt x="8154" y="6722"/>
                    <a:pt x="8154" y="6380"/>
                    <a:pt x="8154" y="6025"/>
                  </a:cubicBezTo>
                  <a:cubicBezTo>
                    <a:pt x="8154" y="5748"/>
                    <a:pt x="8134" y="5472"/>
                    <a:pt x="8103" y="5210"/>
                  </a:cubicBezTo>
                  <a:cubicBezTo>
                    <a:pt x="7713" y="5585"/>
                    <a:pt x="7226" y="5943"/>
                    <a:pt x="6805" y="6025"/>
                  </a:cubicBezTo>
                  <a:cubicBezTo>
                    <a:pt x="6730" y="6040"/>
                    <a:pt x="6660" y="6047"/>
                    <a:pt x="6594" y="6047"/>
                  </a:cubicBezTo>
                  <a:cubicBezTo>
                    <a:pt x="5808" y="6047"/>
                    <a:pt x="5711" y="5051"/>
                    <a:pt x="6610" y="5051"/>
                  </a:cubicBezTo>
                  <a:cubicBezTo>
                    <a:pt x="7129" y="5051"/>
                    <a:pt x="7550" y="4528"/>
                    <a:pt x="7811" y="4057"/>
                  </a:cubicBezTo>
                  <a:cubicBezTo>
                    <a:pt x="7616" y="3554"/>
                    <a:pt x="7374" y="3051"/>
                    <a:pt x="7062" y="2595"/>
                  </a:cubicBezTo>
                  <a:cubicBezTo>
                    <a:pt x="6617" y="3185"/>
                    <a:pt x="6198" y="3395"/>
                    <a:pt x="5895" y="3395"/>
                  </a:cubicBezTo>
                  <a:cubicBezTo>
                    <a:pt x="5436" y="3395"/>
                    <a:pt x="5244" y="2913"/>
                    <a:pt x="5636" y="2533"/>
                  </a:cubicBezTo>
                  <a:cubicBezTo>
                    <a:pt x="5893" y="2256"/>
                    <a:pt x="6108" y="1949"/>
                    <a:pt x="6267" y="1606"/>
                  </a:cubicBezTo>
                  <a:cubicBezTo>
                    <a:pt x="5683" y="974"/>
                    <a:pt x="5001" y="437"/>
                    <a:pt x="427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0"/>
            <p:cNvSpPr/>
            <p:nvPr/>
          </p:nvSpPr>
          <p:spPr>
            <a:xfrm>
              <a:off x="366425" y="2295025"/>
              <a:ext cx="9775" cy="257325"/>
            </a:xfrm>
            <a:custGeom>
              <a:rect b="b" l="l" r="r" t="t"/>
              <a:pathLst>
                <a:path extrusionOk="0" h="10293" w="391">
                  <a:moveTo>
                    <a:pt x="195" y="1"/>
                  </a:moveTo>
                  <a:cubicBezTo>
                    <a:pt x="82" y="1"/>
                    <a:pt x="0" y="83"/>
                    <a:pt x="0" y="196"/>
                  </a:cubicBezTo>
                  <a:lnTo>
                    <a:pt x="0" y="10098"/>
                  </a:lnTo>
                  <a:cubicBezTo>
                    <a:pt x="0" y="10215"/>
                    <a:pt x="82" y="10293"/>
                    <a:pt x="195" y="10293"/>
                  </a:cubicBezTo>
                  <a:cubicBezTo>
                    <a:pt x="308" y="10293"/>
                    <a:pt x="390" y="10215"/>
                    <a:pt x="390" y="10098"/>
                  </a:cubicBezTo>
                  <a:lnTo>
                    <a:pt x="390" y="196"/>
                  </a:lnTo>
                  <a:cubicBezTo>
                    <a:pt x="390" y="83"/>
                    <a:pt x="308" y="1"/>
                    <a:pt x="195"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0"/>
            <p:cNvSpPr/>
            <p:nvPr/>
          </p:nvSpPr>
          <p:spPr>
            <a:xfrm>
              <a:off x="337200" y="2421100"/>
              <a:ext cx="24775" cy="19700"/>
            </a:xfrm>
            <a:custGeom>
              <a:rect b="b" l="l" r="r" t="t"/>
              <a:pathLst>
                <a:path extrusionOk="0" h="788" w="991">
                  <a:moveTo>
                    <a:pt x="201" y="1"/>
                  </a:moveTo>
                  <a:cubicBezTo>
                    <a:pt x="188" y="1"/>
                    <a:pt x="174" y="3"/>
                    <a:pt x="160" y="8"/>
                  </a:cubicBezTo>
                  <a:cubicBezTo>
                    <a:pt x="113" y="24"/>
                    <a:pt x="63" y="40"/>
                    <a:pt x="32" y="86"/>
                  </a:cubicBezTo>
                  <a:cubicBezTo>
                    <a:pt x="0" y="137"/>
                    <a:pt x="0" y="184"/>
                    <a:pt x="0" y="234"/>
                  </a:cubicBezTo>
                  <a:cubicBezTo>
                    <a:pt x="16" y="281"/>
                    <a:pt x="47" y="332"/>
                    <a:pt x="98" y="363"/>
                  </a:cubicBezTo>
                  <a:lnTo>
                    <a:pt x="667" y="753"/>
                  </a:lnTo>
                  <a:cubicBezTo>
                    <a:pt x="698" y="768"/>
                    <a:pt x="745" y="788"/>
                    <a:pt x="780" y="788"/>
                  </a:cubicBezTo>
                  <a:cubicBezTo>
                    <a:pt x="862" y="788"/>
                    <a:pt x="940" y="721"/>
                    <a:pt x="975" y="640"/>
                  </a:cubicBezTo>
                  <a:cubicBezTo>
                    <a:pt x="990" y="558"/>
                    <a:pt x="959" y="476"/>
                    <a:pt x="893" y="429"/>
                  </a:cubicBezTo>
                  <a:lnTo>
                    <a:pt x="308" y="40"/>
                  </a:lnTo>
                  <a:cubicBezTo>
                    <a:pt x="272" y="17"/>
                    <a:pt x="237" y="1"/>
                    <a:pt x="201"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0"/>
            <p:cNvSpPr/>
            <p:nvPr/>
          </p:nvSpPr>
          <p:spPr>
            <a:xfrm>
              <a:off x="380650" y="2421100"/>
              <a:ext cx="24775" cy="19700"/>
            </a:xfrm>
            <a:custGeom>
              <a:rect b="b" l="l" r="r" t="t"/>
              <a:pathLst>
                <a:path extrusionOk="0" h="788" w="991">
                  <a:moveTo>
                    <a:pt x="787" y="1"/>
                  </a:moveTo>
                  <a:cubicBezTo>
                    <a:pt x="752" y="1"/>
                    <a:pt x="716" y="17"/>
                    <a:pt x="682" y="40"/>
                  </a:cubicBezTo>
                  <a:lnTo>
                    <a:pt x="98" y="429"/>
                  </a:lnTo>
                  <a:cubicBezTo>
                    <a:pt x="32" y="476"/>
                    <a:pt x="0" y="558"/>
                    <a:pt x="16" y="640"/>
                  </a:cubicBezTo>
                  <a:cubicBezTo>
                    <a:pt x="47" y="721"/>
                    <a:pt x="129" y="788"/>
                    <a:pt x="211" y="788"/>
                  </a:cubicBezTo>
                  <a:cubicBezTo>
                    <a:pt x="242" y="788"/>
                    <a:pt x="293" y="768"/>
                    <a:pt x="324" y="753"/>
                  </a:cubicBezTo>
                  <a:lnTo>
                    <a:pt x="893" y="363"/>
                  </a:lnTo>
                  <a:cubicBezTo>
                    <a:pt x="940" y="332"/>
                    <a:pt x="975" y="281"/>
                    <a:pt x="990" y="234"/>
                  </a:cubicBezTo>
                  <a:cubicBezTo>
                    <a:pt x="990" y="184"/>
                    <a:pt x="990" y="137"/>
                    <a:pt x="955" y="86"/>
                  </a:cubicBezTo>
                  <a:cubicBezTo>
                    <a:pt x="924" y="40"/>
                    <a:pt x="877" y="24"/>
                    <a:pt x="827" y="8"/>
                  </a:cubicBezTo>
                  <a:cubicBezTo>
                    <a:pt x="814" y="3"/>
                    <a:pt x="800" y="1"/>
                    <a:pt x="78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0"/>
            <p:cNvSpPr/>
            <p:nvPr/>
          </p:nvSpPr>
          <p:spPr>
            <a:xfrm>
              <a:off x="337200" y="2382325"/>
              <a:ext cx="24775" cy="19500"/>
            </a:xfrm>
            <a:custGeom>
              <a:rect b="b" l="l" r="r" t="t"/>
              <a:pathLst>
                <a:path extrusionOk="0" h="780" w="991">
                  <a:moveTo>
                    <a:pt x="160" y="1"/>
                  </a:moveTo>
                  <a:cubicBezTo>
                    <a:pt x="113" y="16"/>
                    <a:pt x="63" y="47"/>
                    <a:pt x="32" y="78"/>
                  </a:cubicBezTo>
                  <a:cubicBezTo>
                    <a:pt x="0" y="129"/>
                    <a:pt x="0" y="176"/>
                    <a:pt x="0" y="227"/>
                  </a:cubicBezTo>
                  <a:cubicBezTo>
                    <a:pt x="16" y="293"/>
                    <a:pt x="47" y="324"/>
                    <a:pt x="98" y="355"/>
                  </a:cubicBezTo>
                  <a:lnTo>
                    <a:pt x="667" y="745"/>
                  </a:lnTo>
                  <a:cubicBezTo>
                    <a:pt x="698" y="760"/>
                    <a:pt x="745" y="780"/>
                    <a:pt x="780" y="780"/>
                  </a:cubicBezTo>
                  <a:cubicBezTo>
                    <a:pt x="862" y="780"/>
                    <a:pt x="940" y="729"/>
                    <a:pt x="975" y="647"/>
                  </a:cubicBezTo>
                  <a:cubicBezTo>
                    <a:pt x="990" y="566"/>
                    <a:pt x="959" y="468"/>
                    <a:pt x="893" y="421"/>
                  </a:cubicBezTo>
                  <a:lnTo>
                    <a:pt x="308" y="32"/>
                  </a:lnTo>
                  <a:cubicBezTo>
                    <a:pt x="258" y="1"/>
                    <a:pt x="211" y="1"/>
                    <a:pt x="16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p:nvPr/>
          </p:nvSpPr>
          <p:spPr>
            <a:xfrm>
              <a:off x="380650" y="2382325"/>
              <a:ext cx="24775" cy="19500"/>
            </a:xfrm>
            <a:custGeom>
              <a:rect b="b" l="l" r="r" t="t"/>
              <a:pathLst>
                <a:path extrusionOk="0" h="780" w="991">
                  <a:moveTo>
                    <a:pt x="827" y="1"/>
                  </a:moveTo>
                  <a:cubicBezTo>
                    <a:pt x="780" y="1"/>
                    <a:pt x="729" y="1"/>
                    <a:pt x="682" y="32"/>
                  </a:cubicBezTo>
                  <a:lnTo>
                    <a:pt x="98" y="421"/>
                  </a:lnTo>
                  <a:cubicBezTo>
                    <a:pt x="32" y="468"/>
                    <a:pt x="0" y="566"/>
                    <a:pt x="16" y="647"/>
                  </a:cubicBezTo>
                  <a:cubicBezTo>
                    <a:pt x="47" y="729"/>
                    <a:pt x="129" y="780"/>
                    <a:pt x="211" y="780"/>
                  </a:cubicBezTo>
                  <a:cubicBezTo>
                    <a:pt x="242" y="780"/>
                    <a:pt x="293" y="760"/>
                    <a:pt x="324" y="745"/>
                  </a:cubicBezTo>
                  <a:lnTo>
                    <a:pt x="893" y="355"/>
                  </a:lnTo>
                  <a:cubicBezTo>
                    <a:pt x="940" y="324"/>
                    <a:pt x="975" y="293"/>
                    <a:pt x="990" y="227"/>
                  </a:cubicBezTo>
                  <a:cubicBezTo>
                    <a:pt x="990" y="176"/>
                    <a:pt x="990" y="129"/>
                    <a:pt x="955" y="78"/>
                  </a:cubicBezTo>
                  <a:cubicBezTo>
                    <a:pt x="924" y="47"/>
                    <a:pt x="877" y="16"/>
                    <a:pt x="82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20"/>
          <p:cNvGrpSpPr/>
          <p:nvPr/>
        </p:nvGrpSpPr>
        <p:grpSpPr>
          <a:xfrm>
            <a:off x="5367919" y="536967"/>
            <a:ext cx="237873" cy="398964"/>
            <a:chOff x="269375" y="2251200"/>
            <a:chExt cx="203850" cy="301150"/>
          </a:xfrm>
        </p:grpSpPr>
        <p:sp>
          <p:nvSpPr>
            <p:cNvPr id="538" name="Google Shape;538;p20"/>
            <p:cNvSpPr/>
            <p:nvPr/>
          </p:nvSpPr>
          <p:spPr>
            <a:xfrm>
              <a:off x="269375" y="2251200"/>
              <a:ext cx="203850" cy="252450"/>
            </a:xfrm>
            <a:custGeom>
              <a:rect b="b" l="l" r="r" t="t"/>
              <a:pathLst>
                <a:path extrusionOk="0" h="10098" w="8154">
                  <a:moveTo>
                    <a:pt x="5254" y="3890"/>
                  </a:moveTo>
                  <a:cubicBezTo>
                    <a:pt x="5300" y="3890"/>
                    <a:pt x="5346" y="3897"/>
                    <a:pt x="5391" y="3913"/>
                  </a:cubicBezTo>
                  <a:cubicBezTo>
                    <a:pt x="5539" y="3979"/>
                    <a:pt x="5636" y="4123"/>
                    <a:pt x="5636" y="4271"/>
                  </a:cubicBezTo>
                  <a:cubicBezTo>
                    <a:pt x="5636" y="4497"/>
                    <a:pt x="5457" y="4661"/>
                    <a:pt x="5246" y="4661"/>
                  </a:cubicBezTo>
                  <a:cubicBezTo>
                    <a:pt x="5083" y="4661"/>
                    <a:pt x="4939" y="4564"/>
                    <a:pt x="4888" y="4431"/>
                  </a:cubicBezTo>
                  <a:cubicBezTo>
                    <a:pt x="4822" y="4287"/>
                    <a:pt x="4857" y="4108"/>
                    <a:pt x="4970" y="3995"/>
                  </a:cubicBezTo>
                  <a:cubicBezTo>
                    <a:pt x="5048" y="3927"/>
                    <a:pt x="5150" y="3890"/>
                    <a:pt x="5254" y="3890"/>
                  </a:cubicBezTo>
                  <a:close/>
                  <a:moveTo>
                    <a:pt x="2706" y="8166"/>
                  </a:moveTo>
                  <a:cubicBezTo>
                    <a:pt x="2757" y="8166"/>
                    <a:pt x="2808" y="8177"/>
                    <a:pt x="2858" y="8199"/>
                  </a:cubicBezTo>
                  <a:cubicBezTo>
                    <a:pt x="3006" y="8246"/>
                    <a:pt x="3103" y="8394"/>
                    <a:pt x="3103" y="8558"/>
                  </a:cubicBezTo>
                  <a:cubicBezTo>
                    <a:pt x="3103" y="8768"/>
                    <a:pt x="2924" y="8948"/>
                    <a:pt x="2713" y="8948"/>
                  </a:cubicBezTo>
                  <a:cubicBezTo>
                    <a:pt x="2565" y="8948"/>
                    <a:pt x="2421" y="8850"/>
                    <a:pt x="2355" y="8702"/>
                  </a:cubicBezTo>
                  <a:cubicBezTo>
                    <a:pt x="2289" y="8558"/>
                    <a:pt x="2324" y="8394"/>
                    <a:pt x="2437" y="8281"/>
                  </a:cubicBezTo>
                  <a:cubicBezTo>
                    <a:pt x="2511" y="8207"/>
                    <a:pt x="2608" y="8166"/>
                    <a:pt x="2706" y="8166"/>
                  </a:cubicBezTo>
                  <a:close/>
                  <a:moveTo>
                    <a:pt x="4272" y="0"/>
                  </a:moveTo>
                  <a:cubicBezTo>
                    <a:pt x="4272" y="0"/>
                    <a:pt x="4077" y="390"/>
                    <a:pt x="2713" y="974"/>
                  </a:cubicBezTo>
                  <a:cubicBezTo>
                    <a:pt x="2776" y="1949"/>
                    <a:pt x="3575" y="3118"/>
                    <a:pt x="2518" y="3118"/>
                  </a:cubicBezTo>
                  <a:cubicBezTo>
                    <a:pt x="1934" y="3118"/>
                    <a:pt x="1770" y="2225"/>
                    <a:pt x="1739" y="1493"/>
                  </a:cubicBezTo>
                  <a:cubicBezTo>
                    <a:pt x="1217" y="1882"/>
                    <a:pt x="796" y="2385"/>
                    <a:pt x="535" y="2985"/>
                  </a:cubicBezTo>
                  <a:cubicBezTo>
                    <a:pt x="749" y="3652"/>
                    <a:pt x="1170" y="4252"/>
                    <a:pt x="1739" y="4661"/>
                  </a:cubicBezTo>
                  <a:cubicBezTo>
                    <a:pt x="2462" y="5177"/>
                    <a:pt x="2317" y="5688"/>
                    <a:pt x="1764" y="5688"/>
                  </a:cubicBezTo>
                  <a:cubicBezTo>
                    <a:pt x="1360" y="5688"/>
                    <a:pt x="740" y="5416"/>
                    <a:pt x="83" y="4677"/>
                  </a:cubicBezTo>
                  <a:cubicBezTo>
                    <a:pt x="17" y="5129"/>
                    <a:pt x="1" y="5569"/>
                    <a:pt x="1" y="6025"/>
                  </a:cubicBezTo>
                  <a:lnTo>
                    <a:pt x="1" y="6543"/>
                  </a:lnTo>
                  <a:cubicBezTo>
                    <a:pt x="406" y="6851"/>
                    <a:pt x="862" y="7077"/>
                    <a:pt x="1349" y="7194"/>
                  </a:cubicBezTo>
                  <a:cubicBezTo>
                    <a:pt x="2094" y="7318"/>
                    <a:pt x="1976" y="8218"/>
                    <a:pt x="1094" y="8218"/>
                  </a:cubicBezTo>
                  <a:cubicBezTo>
                    <a:pt x="840" y="8218"/>
                    <a:pt x="523" y="8143"/>
                    <a:pt x="145" y="7954"/>
                  </a:cubicBezTo>
                  <a:lnTo>
                    <a:pt x="145" y="7954"/>
                  </a:lnTo>
                  <a:cubicBezTo>
                    <a:pt x="391" y="9318"/>
                    <a:pt x="909" y="10097"/>
                    <a:pt x="1739" y="10097"/>
                  </a:cubicBezTo>
                  <a:cubicBezTo>
                    <a:pt x="3493" y="10097"/>
                    <a:pt x="4077" y="9143"/>
                    <a:pt x="4077" y="9143"/>
                  </a:cubicBezTo>
                  <a:cubicBezTo>
                    <a:pt x="4077" y="9143"/>
                    <a:pt x="4662" y="10097"/>
                    <a:pt x="6416" y="10097"/>
                  </a:cubicBezTo>
                  <a:cubicBezTo>
                    <a:pt x="7179" y="10097"/>
                    <a:pt x="7698" y="9415"/>
                    <a:pt x="7959" y="8231"/>
                  </a:cubicBezTo>
                  <a:lnTo>
                    <a:pt x="7959" y="8231"/>
                  </a:lnTo>
                  <a:cubicBezTo>
                    <a:pt x="7660" y="8276"/>
                    <a:pt x="7397" y="8296"/>
                    <a:pt x="7167" y="8296"/>
                  </a:cubicBezTo>
                  <a:cubicBezTo>
                    <a:pt x="5427" y="8296"/>
                    <a:pt x="5577" y="7150"/>
                    <a:pt x="6198" y="7150"/>
                  </a:cubicBezTo>
                  <a:cubicBezTo>
                    <a:pt x="6266" y="7150"/>
                    <a:pt x="6339" y="7164"/>
                    <a:pt x="6416" y="7194"/>
                  </a:cubicBezTo>
                  <a:cubicBezTo>
                    <a:pt x="6572" y="7259"/>
                    <a:pt x="6751" y="7286"/>
                    <a:pt x="6942" y="7286"/>
                  </a:cubicBezTo>
                  <a:cubicBezTo>
                    <a:pt x="7325" y="7286"/>
                    <a:pt x="7751" y="7176"/>
                    <a:pt x="8119" y="7046"/>
                  </a:cubicBezTo>
                  <a:cubicBezTo>
                    <a:pt x="8154" y="6722"/>
                    <a:pt x="8154" y="6380"/>
                    <a:pt x="8154" y="6025"/>
                  </a:cubicBezTo>
                  <a:cubicBezTo>
                    <a:pt x="8154" y="5748"/>
                    <a:pt x="8134" y="5472"/>
                    <a:pt x="8103" y="5210"/>
                  </a:cubicBezTo>
                  <a:cubicBezTo>
                    <a:pt x="7713" y="5585"/>
                    <a:pt x="7226" y="5943"/>
                    <a:pt x="6805" y="6025"/>
                  </a:cubicBezTo>
                  <a:cubicBezTo>
                    <a:pt x="6730" y="6040"/>
                    <a:pt x="6660" y="6047"/>
                    <a:pt x="6594" y="6047"/>
                  </a:cubicBezTo>
                  <a:cubicBezTo>
                    <a:pt x="5808" y="6047"/>
                    <a:pt x="5711" y="5051"/>
                    <a:pt x="6610" y="5051"/>
                  </a:cubicBezTo>
                  <a:cubicBezTo>
                    <a:pt x="7129" y="5051"/>
                    <a:pt x="7550" y="4528"/>
                    <a:pt x="7811" y="4057"/>
                  </a:cubicBezTo>
                  <a:cubicBezTo>
                    <a:pt x="7616" y="3554"/>
                    <a:pt x="7374" y="3051"/>
                    <a:pt x="7062" y="2595"/>
                  </a:cubicBezTo>
                  <a:cubicBezTo>
                    <a:pt x="6617" y="3185"/>
                    <a:pt x="6198" y="3395"/>
                    <a:pt x="5895" y="3395"/>
                  </a:cubicBezTo>
                  <a:cubicBezTo>
                    <a:pt x="5436" y="3395"/>
                    <a:pt x="5244" y="2913"/>
                    <a:pt x="5636" y="2533"/>
                  </a:cubicBezTo>
                  <a:cubicBezTo>
                    <a:pt x="5893" y="2256"/>
                    <a:pt x="6108" y="1949"/>
                    <a:pt x="6267" y="1606"/>
                  </a:cubicBezTo>
                  <a:cubicBezTo>
                    <a:pt x="5683" y="974"/>
                    <a:pt x="5001" y="437"/>
                    <a:pt x="4272"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0"/>
            <p:cNvSpPr/>
            <p:nvPr/>
          </p:nvSpPr>
          <p:spPr>
            <a:xfrm>
              <a:off x="366425" y="2295025"/>
              <a:ext cx="9775" cy="257325"/>
            </a:xfrm>
            <a:custGeom>
              <a:rect b="b" l="l" r="r" t="t"/>
              <a:pathLst>
                <a:path extrusionOk="0" h="10293" w="391">
                  <a:moveTo>
                    <a:pt x="195" y="1"/>
                  </a:moveTo>
                  <a:cubicBezTo>
                    <a:pt x="82" y="1"/>
                    <a:pt x="0" y="83"/>
                    <a:pt x="0" y="196"/>
                  </a:cubicBezTo>
                  <a:lnTo>
                    <a:pt x="0" y="10098"/>
                  </a:lnTo>
                  <a:cubicBezTo>
                    <a:pt x="0" y="10215"/>
                    <a:pt x="82" y="10293"/>
                    <a:pt x="195" y="10293"/>
                  </a:cubicBezTo>
                  <a:cubicBezTo>
                    <a:pt x="308" y="10293"/>
                    <a:pt x="390" y="10215"/>
                    <a:pt x="390" y="10098"/>
                  </a:cubicBezTo>
                  <a:lnTo>
                    <a:pt x="390" y="196"/>
                  </a:lnTo>
                  <a:cubicBezTo>
                    <a:pt x="390" y="83"/>
                    <a:pt x="308" y="1"/>
                    <a:pt x="195"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0"/>
            <p:cNvSpPr/>
            <p:nvPr/>
          </p:nvSpPr>
          <p:spPr>
            <a:xfrm>
              <a:off x="337200" y="2421100"/>
              <a:ext cx="24775" cy="19700"/>
            </a:xfrm>
            <a:custGeom>
              <a:rect b="b" l="l" r="r" t="t"/>
              <a:pathLst>
                <a:path extrusionOk="0" h="788" w="991">
                  <a:moveTo>
                    <a:pt x="201" y="1"/>
                  </a:moveTo>
                  <a:cubicBezTo>
                    <a:pt x="188" y="1"/>
                    <a:pt x="174" y="3"/>
                    <a:pt x="160" y="8"/>
                  </a:cubicBezTo>
                  <a:cubicBezTo>
                    <a:pt x="113" y="24"/>
                    <a:pt x="63" y="40"/>
                    <a:pt x="32" y="86"/>
                  </a:cubicBezTo>
                  <a:cubicBezTo>
                    <a:pt x="0" y="137"/>
                    <a:pt x="0" y="184"/>
                    <a:pt x="0" y="234"/>
                  </a:cubicBezTo>
                  <a:cubicBezTo>
                    <a:pt x="16" y="281"/>
                    <a:pt x="47" y="332"/>
                    <a:pt x="98" y="363"/>
                  </a:cubicBezTo>
                  <a:lnTo>
                    <a:pt x="667" y="753"/>
                  </a:lnTo>
                  <a:cubicBezTo>
                    <a:pt x="698" y="768"/>
                    <a:pt x="745" y="788"/>
                    <a:pt x="780" y="788"/>
                  </a:cubicBezTo>
                  <a:cubicBezTo>
                    <a:pt x="862" y="788"/>
                    <a:pt x="940" y="721"/>
                    <a:pt x="975" y="640"/>
                  </a:cubicBezTo>
                  <a:cubicBezTo>
                    <a:pt x="990" y="558"/>
                    <a:pt x="959" y="476"/>
                    <a:pt x="893" y="429"/>
                  </a:cubicBezTo>
                  <a:lnTo>
                    <a:pt x="308" y="40"/>
                  </a:lnTo>
                  <a:cubicBezTo>
                    <a:pt x="272" y="17"/>
                    <a:pt x="237" y="1"/>
                    <a:pt x="201"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a:off x="380650" y="2421100"/>
              <a:ext cx="24775" cy="19700"/>
            </a:xfrm>
            <a:custGeom>
              <a:rect b="b" l="l" r="r" t="t"/>
              <a:pathLst>
                <a:path extrusionOk="0" h="788" w="991">
                  <a:moveTo>
                    <a:pt x="787" y="1"/>
                  </a:moveTo>
                  <a:cubicBezTo>
                    <a:pt x="752" y="1"/>
                    <a:pt x="716" y="17"/>
                    <a:pt x="682" y="40"/>
                  </a:cubicBezTo>
                  <a:lnTo>
                    <a:pt x="98" y="429"/>
                  </a:lnTo>
                  <a:cubicBezTo>
                    <a:pt x="32" y="476"/>
                    <a:pt x="0" y="558"/>
                    <a:pt x="16" y="640"/>
                  </a:cubicBezTo>
                  <a:cubicBezTo>
                    <a:pt x="47" y="721"/>
                    <a:pt x="129" y="788"/>
                    <a:pt x="211" y="788"/>
                  </a:cubicBezTo>
                  <a:cubicBezTo>
                    <a:pt x="242" y="788"/>
                    <a:pt x="293" y="768"/>
                    <a:pt x="324" y="753"/>
                  </a:cubicBezTo>
                  <a:lnTo>
                    <a:pt x="893" y="363"/>
                  </a:lnTo>
                  <a:cubicBezTo>
                    <a:pt x="940" y="332"/>
                    <a:pt x="975" y="281"/>
                    <a:pt x="990" y="234"/>
                  </a:cubicBezTo>
                  <a:cubicBezTo>
                    <a:pt x="990" y="184"/>
                    <a:pt x="990" y="137"/>
                    <a:pt x="955" y="86"/>
                  </a:cubicBezTo>
                  <a:cubicBezTo>
                    <a:pt x="924" y="40"/>
                    <a:pt x="877" y="24"/>
                    <a:pt x="827" y="8"/>
                  </a:cubicBezTo>
                  <a:cubicBezTo>
                    <a:pt x="814" y="3"/>
                    <a:pt x="800" y="1"/>
                    <a:pt x="78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0"/>
            <p:cNvSpPr/>
            <p:nvPr/>
          </p:nvSpPr>
          <p:spPr>
            <a:xfrm>
              <a:off x="337200" y="2382325"/>
              <a:ext cx="24775" cy="19500"/>
            </a:xfrm>
            <a:custGeom>
              <a:rect b="b" l="l" r="r" t="t"/>
              <a:pathLst>
                <a:path extrusionOk="0" h="780" w="991">
                  <a:moveTo>
                    <a:pt x="160" y="1"/>
                  </a:moveTo>
                  <a:cubicBezTo>
                    <a:pt x="113" y="16"/>
                    <a:pt x="63" y="47"/>
                    <a:pt x="32" y="78"/>
                  </a:cubicBezTo>
                  <a:cubicBezTo>
                    <a:pt x="0" y="129"/>
                    <a:pt x="0" y="176"/>
                    <a:pt x="0" y="227"/>
                  </a:cubicBezTo>
                  <a:cubicBezTo>
                    <a:pt x="16" y="293"/>
                    <a:pt x="47" y="324"/>
                    <a:pt x="98" y="355"/>
                  </a:cubicBezTo>
                  <a:lnTo>
                    <a:pt x="667" y="745"/>
                  </a:lnTo>
                  <a:cubicBezTo>
                    <a:pt x="698" y="760"/>
                    <a:pt x="745" y="780"/>
                    <a:pt x="780" y="780"/>
                  </a:cubicBezTo>
                  <a:cubicBezTo>
                    <a:pt x="862" y="780"/>
                    <a:pt x="940" y="729"/>
                    <a:pt x="975" y="647"/>
                  </a:cubicBezTo>
                  <a:cubicBezTo>
                    <a:pt x="990" y="566"/>
                    <a:pt x="959" y="468"/>
                    <a:pt x="893" y="421"/>
                  </a:cubicBezTo>
                  <a:lnTo>
                    <a:pt x="308" y="32"/>
                  </a:lnTo>
                  <a:cubicBezTo>
                    <a:pt x="258" y="1"/>
                    <a:pt x="211" y="1"/>
                    <a:pt x="16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0"/>
            <p:cNvSpPr/>
            <p:nvPr/>
          </p:nvSpPr>
          <p:spPr>
            <a:xfrm>
              <a:off x="380650" y="2382325"/>
              <a:ext cx="24775" cy="19500"/>
            </a:xfrm>
            <a:custGeom>
              <a:rect b="b" l="l" r="r" t="t"/>
              <a:pathLst>
                <a:path extrusionOk="0" h="780" w="991">
                  <a:moveTo>
                    <a:pt x="827" y="1"/>
                  </a:moveTo>
                  <a:cubicBezTo>
                    <a:pt x="780" y="1"/>
                    <a:pt x="729" y="1"/>
                    <a:pt x="682" y="32"/>
                  </a:cubicBezTo>
                  <a:lnTo>
                    <a:pt x="98" y="421"/>
                  </a:lnTo>
                  <a:cubicBezTo>
                    <a:pt x="32" y="468"/>
                    <a:pt x="0" y="566"/>
                    <a:pt x="16" y="647"/>
                  </a:cubicBezTo>
                  <a:cubicBezTo>
                    <a:pt x="47" y="729"/>
                    <a:pt x="129" y="780"/>
                    <a:pt x="211" y="780"/>
                  </a:cubicBezTo>
                  <a:cubicBezTo>
                    <a:pt x="242" y="780"/>
                    <a:pt x="293" y="760"/>
                    <a:pt x="324" y="745"/>
                  </a:cubicBezTo>
                  <a:lnTo>
                    <a:pt x="893" y="355"/>
                  </a:lnTo>
                  <a:cubicBezTo>
                    <a:pt x="940" y="324"/>
                    <a:pt x="975" y="293"/>
                    <a:pt x="990" y="227"/>
                  </a:cubicBezTo>
                  <a:cubicBezTo>
                    <a:pt x="990" y="176"/>
                    <a:pt x="990" y="129"/>
                    <a:pt x="955" y="78"/>
                  </a:cubicBezTo>
                  <a:cubicBezTo>
                    <a:pt x="924" y="47"/>
                    <a:pt x="877" y="16"/>
                    <a:pt x="82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20"/>
          <p:cNvGrpSpPr/>
          <p:nvPr/>
        </p:nvGrpSpPr>
        <p:grpSpPr>
          <a:xfrm>
            <a:off x="1365826" y="4237383"/>
            <a:ext cx="855875" cy="795576"/>
            <a:chOff x="2536325" y="4379400"/>
            <a:chExt cx="2525450" cy="2263375"/>
          </a:xfrm>
        </p:grpSpPr>
        <p:sp>
          <p:nvSpPr>
            <p:cNvPr id="545" name="Google Shape;545;p20"/>
            <p:cNvSpPr/>
            <p:nvPr/>
          </p:nvSpPr>
          <p:spPr>
            <a:xfrm>
              <a:off x="2544825" y="4379400"/>
              <a:ext cx="2516950" cy="2263375"/>
            </a:xfrm>
            <a:custGeom>
              <a:rect b="b" l="l" r="r" t="t"/>
              <a:pathLst>
                <a:path extrusionOk="0" h="90535" w="100678">
                  <a:moveTo>
                    <a:pt x="39813" y="1"/>
                  </a:moveTo>
                  <a:lnTo>
                    <a:pt x="29556" y="3646"/>
                  </a:lnTo>
                  <a:lnTo>
                    <a:pt x="30262" y="5878"/>
                  </a:lnTo>
                  <a:lnTo>
                    <a:pt x="26250" y="7404"/>
                  </a:lnTo>
                  <a:lnTo>
                    <a:pt x="22012" y="9410"/>
                  </a:lnTo>
                  <a:lnTo>
                    <a:pt x="18960" y="11049"/>
                  </a:lnTo>
                  <a:lnTo>
                    <a:pt x="16021" y="14129"/>
                  </a:lnTo>
                  <a:lnTo>
                    <a:pt x="13309" y="15174"/>
                  </a:lnTo>
                  <a:lnTo>
                    <a:pt x="12122" y="18000"/>
                  </a:lnTo>
                  <a:lnTo>
                    <a:pt x="10370" y="19300"/>
                  </a:lnTo>
                  <a:lnTo>
                    <a:pt x="8138" y="23312"/>
                  </a:lnTo>
                  <a:lnTo>
                    <a:pt x="6951" y="26703"/>
                  </a:lnTo>
                  <a:lnTo>
                    <a:pt x="4351" y="31422"/>
                  </a:lnTo>
                  <a:lnTo>
                    <a:pt x="3899" y="33541"/>
                  </a:lnTo>
                  <a:lnTo>
                    <a:pt x="2006" y="35434"/>
                  </a:lnTo>
                  <a:lnTo>
                    <a:pt x="2826" y="37553"/>
                  </a:lnTo>
                  <a:lnTo>
                    <a:pt x="2487" y="39418"/>
                  </a:lnTo>
                  <a:lnTo>
                    <a:pt x="1187" y="42385"/>
                  </a:lnTo>
                  <a:lnTo>
                    <a:pt x="0" y="48037"/>
                  </a:lnTo>
                  <a:lnTo>
                    <a:pt x="2232" y="51088"/>
                  </a:lnTo>
                  <a:lnTo>
                    <a:pt x="4606" y="56259"/>
                  </a:lnTo>
                  <a:lnTo>
                    <a:pt x="5764" y="59452"/>
                  </a:lnTo>
                  <a:lnTo>
                    <a:pt x="6358" y="60865"/>
                  </a:lnTo>
                  <a:lnTo>
                    <a:pt x="5538" y="61317"/>
                  </a:lnTo>
                  <a:lnTo>
                    <a:pt x="6358" y="63917"/>
                  </a:lnTo>
                  <a:lnTo>
                    <a:pt x="8477" y="66742"/>
                  </a:lnTo>
                  <a:lnTo>
                    <a:pt x="9183" y="69342"/>
                  </a:lnTo>
                  <a:lnTo>
                    <a:pt x="11190" y="70868"/>
                  </a:lnTo>
                  <a:lnTo>
                    <a:pt x="12122" y="72507"/>
                  </a:lnTo>
                  <a:lnTo>
                    <a:pt x="15428" y="75106"/>
                  </a:lnTo>
                  <a:lnTo>
                    <a:pt x="16841" y="75219"/>
                  </a:lnTo>
                  <a:lnTo>
                    <a:pt x="16841" y="76293"/>
                  </a:lnTo>
                  <a:lnTo>
                    <a:pt x="18028" y="77565"/>
                  </a:lnTo>
                  <a:lnTo>
                    <a:pt x="18028" y="79232"/>
                  </a:lnTo>
                  <a:lnTo>
                    <a:pt x="20034" y="80164"/>
                  </a:lnTo>
                  <a:lnTo>
                    <a:pt x="21786" y="80871"/>
                  </a:lnTo>
                  <a:lnTo>
                    <a:pt x="23905" y="81097"/>
                  </a:lnTo>
                  <a:lnTo>
                    <a:pt x="23905" y="82396"/>
                  </a:lnTo>
                  <a:lnTo>
                    <a:pt x="26250" y="82990"/>
                  </a:lnTo>
                  <a:lnTo>
                    <a:pt x="27437" y="83357"/>
                  </a:lnTo>
                  <a:lnTo>
                    <a:pt x="27917" y="84290"/>
                  </a:lnTo>
                  <a:lnTo>
                    <a:pt x="32749" y="87341"/>
                  </a:lnTo>
                  <a:lnTo>
                    <a:pt x="34162" y="86635"/>
                  </a:lnTo>
                  <a:lnTo>
                    <a:pt x="34868" y="87709"/>
                  </a:lnTo>
                  <a:lnTo>
                    <a:pt x="38739" y="89121"/>
                  </a:lnTo>
                  <a:lnTo>
                    <a:pt x="40265" y="88528"/>
                  </a:lnTo>
                  <a:lnTo>
                    <a:pt x="40520" y="89347"/>
                  </a:lnTo>
                  <a:lnTo>
                    <a:pt x="45323" y="89828"/>
                  </a:lnTo>
                  <a:lnTo>
                    <a:pt x="46623" y="89121"/>
                  </a:lnTo>
                  <a:lnTo>
                    <a:pt x="47103" y="89941"/>
                  </a:lnTo>
                  <a:lnTo>
                    <a:pt x="49335" y="90534"/>
                  </a:lnTo>
                  <a:lnTo>
                    <a:pt x="52161" y="89828"/>
                  </a:lnTo>
                  <a:lnTo>
                    <a:pt x="54874" y="89828"/>
                  </a:lnTo>
                  <a:lnTo>
                    <a:pt x="56400" y="88415"/>
                  </a:lnTo>
                  <a:lnTo>
                    <a:pt x="58886" y="87341"/>
                  </a:lnTo>
                  <a:lnTo>
                    <a:pt x="64763" y="85589"/>
                  </a:lnTo>
                  <a:lnTo>
                    <a:pt x="67815" y="86041"/>
                  </a:lnTo>
                  <a:lnTo>
                    <a:pt x="70895" y="84996"/>
                  </a:lnTo>
                  <a:lnTo>
                    <a:pt x="73240" y="83470"/>
                  </a:lnTo>
                  <a:lnTo>
                    <a:pt x="74992" y="82396"/>
                  </a:lnTo>
                  <a:lnTo>
                    <a:pt x="78524" y="81097"/>
                  </a:lnTo>
                  <a:lnTo>
                    <a:pt x="85730" y="77932"/>
                  </a:lnTo>
                  <a:lnTo>
                    <a:pt x="87001" y="76152"/>
                  </a:lnTo>
                  <a:lnTo>
                    <a:pt x="87001" y="75445"/>
                  </a:lnTo>
                  <a:lnTo>
                    <a:pt x="87707" y="74993"/>
                  </a:lnTo>
                  <a:lnTo>
                    <a:pt x="87707" y="74287"/>
                  </a:lnTo>
                  <a:lnTo>
                    <a:pt x="88414" y="74287"/>
                  </a:lnTo>
                  <a:lnTo>
                    <a:pt x="89007" y="73100"/>
                  </a:lnTo>
                  <a:lnTo>
                    <a:pt x="89007" y="72168"/>
                  </a:lnTo>
                  <a:lnTo>
                    <a:pt x="90420" y="71461"/>
                  </a:lnTo>
                  <a:lnTo>
                    <a:pt x="92087" y="70642"/>
                  </a:lnTo>
                  <a:lnTo>
                    <a:pt x="94913" y="66855"/>
                  </a:lnTo>
                  <a:lnTo>
                    <a:pt x="94913" y="65443"/>
                  </a:lnTo>
                  <a:lnTo>
                    <a:pt x="97738" y="60865"/>
                  </a:lnTo>
                  <a:lnTo>
                    <a:pt x="99377" y="57220"/>
                  </a:lnTo>
                  <a:lnTo>
                    <a:pt x="99603" y="52275"/>
                  </a:lnTo>
                  <a:lnTo>
                    <a:pt x="100677" y="51088"/>
                  </a:lnTo>
                  <a:lnTo>
                    <a:pt x="100677" y="46737"/>
                  </a:lnTo>
                  <a:lnTo>
                    <a:pt x="100084" y="44024"/>
                  </a:lnTo>
                  <a:lnTo>
                    <a:pt x="100677" y="43092"/>
                  </a:lnTo>
                  <a:lnTo>
                    <a:pt x="100084" y="40605"/>
                  </a:lnTo>
                  <a:lnTo>
                    <a:pt x="100677" y="38712"/>
                  </a:lnTo>
                  <a:lnTo>
                    <a:pt x="98445" y="33061"/>
                  </a:lnTo>
                  <a:lnTo>
                    <a:pt x="99264" y="33061"/>
                  </a:lnTo>
                  <a:lnTo>
                    <a:pt x="98558" y="28709"/>
                  </a:lnTo>
                  <a:lnTo>
                    <a:pt x="95026" y="23651"/>
                  </a:lnTo>
                  <a:lnTo>
                    <a:pt x="93020" y="23651"/>
                  </a:lnTo>
                  <a:lnTo>
                    <a:pt x="93500" y="22238"/>
                  </a:lnTo>
                  <a:lnTo>
                    <a:pt x="89601" y="16587"/>
                  </a:lnTo>
                  <a:lnTo>
                    <a:pt x="87849" y="16587"/>
                  </a:lnTo>
                  <a:lnTo>
                    <a:pt x="78892" y="10342"/>
                  </a:lnTo>
                  <a:lnTo>
                    <a:pt x="75359" y="11049"/>
                  </a:lnTo>
                  <a:lnTo>
                    <a:pt x="75359" y="9184"/>
                  </a:lnTo>
                  <a:cubicBezTo>
                    <a:pt x="75359" y="8477"/>
                    <a:pt x="74879" y="7884"/>
                    <a:pt x="74286" y="7517"/>
                  </a:cubicBezTo>
                  <a:lnTo>
                    <a:pt x="72873" y="6923"/>
                  </a:lnTo>
                  <a:lnTo>
                    <a:pt x="68635" y="3872"/>
                  </a:lnTo>
                  <a:lnTo>
                    <a:pt x="66289" y="4239"/>
                  </a:lnTo>
                  <a:lnTo>
                    <a:pt x="66289" y="2939"/>
                  </a:lnTo>
                  <a:lnTo>
                    <a:pt x="62164" y="707"/>
                  </a:lnTo>
                  <a:lnTo>
                    <a:pt x="58886" y="820"/>
                  </a:lnTo>
                  <a:lnTo>
                    <a:pt x="55580" y="1"/>
                  </a:lnTo>
                  <a:lnTo>
                    <a:pt x="51229" y="933"/>
                  </a:lnTo>
                  <a:lnTo>
                    <a:pt x="48629" y="820"/>
                  </a:lnTo>
                  <a:lnTo>
                    <a:pt x="46990" y="1"/>
                  </a:lnTo>
                  <a:lnTo>
                    <a:pt x="42384" y="1"/>
                  </a:lnTo>
                  <a:lnTo>
                    <a:pt x="42384" y="1046"/>
                  </a:lnTo>
                  <a:lnTo>
                    <a:pt x="41339" y="707"/>
                  </a:lnTo>
                  <a:lnTo>
                    <a:pt x="39813" y="2120"/>
                  </a:lnTo>
                  <a:lnTo>
                    <a:pt x="39813" y="1"/>
                  </a:ln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0"/>
            <p:cNvSpPr/>
            <p:nvPr/>
          </p:nvSpPr>
          <p:spPr>
            <a:xfrm>
              <a:off x="2571650" y="4402700"/>
              <a:ext cx="2466100" cy="2216050"/>
            </a:xfrm>
            <a:custGeom>
              <a:rect b="b" l="l" r="r" t="t"/>
              <a:pathLst>
                <a:path extrusionOk="0" h="88642" w="98644">
                  <a:moveTo>
                    <a:pt x="42272" y="1"/>
                  </a:moveTo>
                  <a:lnTo>
                    <a:pt x="42272" y="114"/>
                  </a:lnTo>
                  <a:cubicBezTo>
                    <a:pt x="42272" y="481"/>
                    <a:pt x="42131" y="707"/>
                    <a:pt x="41905" y="933"/>
                  </a:cubicBezTo>
                  <a:cubicBezTo>
                    <a:pt x="41679" y="1046"/>
                    <a:pt x="41566" y="1046"/>
                    <a:pt x="41311" y="1046"/>
                  </a:cubicBezTo>
                  <a:lnTo>
                    <a:pt x="40972" y="1046"/>
                  </a:lnTo>
                  <a:lnTo>
                    <a:pt x="40492" y="820"/>
                  </a:lnTo>
                  <a:lnTo>
                    <a:pt x="39305" y="1894"/>
                  </a:lnTo>
                  <a:cubicBezTo>
                    <a:pt x="39192" y="2007"/>
                    <a:pt x="38966" y="2120"/>
                    <a:pt x="38740" y="2120"/>
                  </a:cubicBezTo>
                  <a:cubicBezTo>
                    <a:pt x="38599" y="2120"/>
                    <a:pt x="38486" y="2120"/>
                    <a:pt x="38373" y="2007"/>
                  </a:cubicBezTo>
                  <a:cubicBezTo>
                    <a:pt x="38034" y="1894"/>
                    <a:pt x="37779" y="1527"/>
                    <a:pt x="37779" y="1188"/>
                  </a:cubicBezTo>
                  <a:lnTo>
                    <a:pt x="37779" y="481"/>
                  </a:lnTo>
                  <a:lnTo>
                    <a:pt x="29670" y="3307"/>
                  </a:lnTo>
                  <a:lnTo>
                    <a:pt x="30122" y="4720"/>
                  </a:lnTo>
                  <a:cubicBezTo>
                    <a:pt x="30263" y="5172"/>
                    <a:pt x="30009" y="5652"/>
                    <a:pt x="29557" y="5878"/>
                  </a:cubicBezTo>
                  <a:lnTo>
                    <a:pt x="25544" y="7404"/>
                  </a:lnTo>
                  <a:lnTo>
                    <a:pt x="21419" y="9297"/>
                  </a:lnTo>
                  <a:lnTo>
                    <a:pt x="18480" y="10823"/>
                  </a:lnTo>
                  <a:lnTo>
                    <a:pt x="15655" y="13762"/>
                  </a:lnTo>
                  <a:cubicBezTo>
                    <a:pt x="15542" y="13903"/>
                    <a:pt x="15429" y="14016"/>
                    <a:pt x="15287" y="14016"/>
                  </a:cubicBezTo>
                  <a:lnTo>
                    <a:pt x="12942" y="14949"/>
                  </a:lnTo>
                  <a:lnTo>
                    <a:pt x="11897" y="17435"/>
                  </a:lnTo>
                  <a:cubicBezTo>
                    <a:pt x="11897" y="17661"/>
                    <a:pt x="11755" y="17774"/>
                    <a:pt x="11642" y="17887"/>
                  </a:cubicBezTo>
                  <a:lnTo>
                    <a:pt x="10117" y="18961"/>
                  </a:lnTo>
                  <a:lnTo>
                    <a:pt x="7997" y="22832"/>
                  </a:lnTo>
                  <a:lnTo>
                    <a:pt x="6811" y="26138"/>
                  </a:lnTo>
                  <a:cubicBezTo>
                    <a:pt x="6811" y="26138"/>
                    <a:pt x="6698" y="26138"/>
                    <a:pt x="6698" y="26251"/>
                  </a:cubicBezTo>
                  <a:lnTo>
                    <a:pt x="4239" y="30857"/>
                  </a:lnTo>
                  <a:lnTo>
                    <a:pt x="3759" y="32835"/>
                  </a:lnTo>
                  <a:cubicBezTo>
                    <a:pt x="3759" y="32976"/>
                    <a:pt x="3646" y="33202"/>
                    <a:pt x="3533" y="33315"/>
                  </a:cubicBezTo>
                  <a:lnTo>
                    <a:pt x="2120" y="34728"/>
                  </a:lnTo>
                  <a:lnTo>
                    <a:pt x="2713" y="36367"/>
                  </a:lnTo>
                  <a:lnTo>
                    <a:pt x="2713" y="36847"/>
                  </a:lnTo>
                  <a:lnTo>
                    <a:pt x="2346" y="38741"/>
                  </a:lnTo>
                  <a:lnTo>
                    <a:pt x="2346" y="38854"/>
                  </a:lnTo>
                  <a:lnTo>
                    <a:pt x="1046" y="41792"/>
                  </a:lnTo>
                  <a:lnTo>
                    <a:pt x="1" y="46850"/>
                  </a:lnTo>
                  <a:lnTo>
                    <a:pt x="2007" y="49676"/>
                  </a:lnTo>
                  <a:lnTo>
                    <a:pt x="2120" y="49789"/>
                  </a:lnTo>
                  <a:lnTo>
                    <a:pt x="4465" y="54988"/>
                  </a:lnTo>
                  <a:lnTo>
                    <a:pt x="5652" y="58153"/>
                  </a:lnTo>
                  <a:lnTo>
                    <a:pt x="6245" y="59566"/>
                  </a:lnTo>
                  <a:cubicBezTo>
                    <a:pt x="6358" y="60046"/>
                    <a:pt x="6245" y="60639"/>
                    <a:pt x="5765" y="60865"/>
                  </a:cubicBezTo>
                  <a:lnTo>
                    <a:pt x="5652" y="60865"/>
                  </a:lnTo>
                  <a:lnTo>
                    <a:pt x="6104" y="62646"/>
                  </a:lnTo>
                  <a:lnTo>
                    <a:pt x="8223" y="65217"/>
                  </a:lnTo>
                  <a:cubicBezTo>
                    <a:pt x="8223" y="65330"/>
                    <a:pt x="8365" y="65471"/>
                    <a:pt x="8365" y="65584"/>
                  </a:cubicBezTo>
                  <a:lnTo>
                    <a:pt x="8930" y="67817"/>
                  </a:lnTo>
                  <a:lnTo>
                    <a:pt x="10710" y="69229"/>
                  </a:lnTo>
                  <a:cubicBezTo>
                    <a:pt x="10823" y="69229"/>
                    <a:pt x="10823" y="69342"/>
                    <a:pt x="10936" y="69455"/>
                  </a:cubicBezTo>
                  <a:lnTo>
                    <a:pt x="11897" y="70981"/>
                  </a:lnTo>
                  <a:lnTo>
                    <a:pt x="14722" y="73242"/>
                  </a:lnTo>
                  <a:lnTo>
                    <a:pt x="15881" y="73355"/>
                  </a:lnTo>
                  <a:cubicBezTo>
                    <a:pt x="16361" y="73355"/>
                    <a:pt x="16700" y="73694"/>
                    <a:pt x="16700" y="74287"/>
                  </a:cubicBezTo>
                  <a:lnTo>
                    <a:pt x="16700" y="74994"/>
                  </a:lnTo>
                  <a:lnTo>
                    <a:pt x="17661" y="76067"/>
                  </a:lnTo>
                  <a:cubicBezTo>
                    <a:pt x="17887" y="76180"/>
                    <a:pt x="17887" y="76406"/>
                    <a:pt x="17887" y="76633"/>
                  </a:cubicBezTo>
                  <a:lnTo>
                    <a:pt x="17887" y="77706"/>
                  </a:lnTo>
                  <a:lnTo>
                    <a:pt x="19300" y="78300"/>
                  </a:lnTo>
                  <a:lnTo>
                    <a:pt x="20939" y="79006"/>
                  </a:lnTo>
                  <a:lnTo>
                    <a:pt x="22945" y="79232"/>
                  </a:lnTo>
                  <a:cubicBezTo>
                    <a:pt x="23425" y="79232"/>
                    <a:pt x="23764" y="79599"/>
                    <a:pt x="23764" y="80165"/>
                  </a:cubicBezTo>
                  <a:lnTo>
                    <a:pt x="23764" y="80758"/>
                  </a:lnTo>
                  <a:lnTo>
                    <a:pt x="25431" y="81238"/>
                  </a:lnTo>
                  <a:lnTo>
                    <a:pt x="26590" y="81464"/>
                  </a:lnTo>
                  <a:cubicBezTo>
                    <a:pt x="26957" y="81577"/>
                    <a:pt x="27070" y="81719"/>
                    <a:pt x="27183" y="81945"/>
                  </a:cubicBezTo>
                  <a:lnTo>
                    <a:pt x="27551" y="82651"/>
                  </a:lnTo>
                  <a:lnTo>
                    <a:pt x="31789" y="85364"/>
                  </a:lnTo>
                  <a:lnTo>
                    <a:pt x="32722" y="84883"/>
                  </a:lnTo>
                  <a:cubicBezTo>
                    <a:pt x="32835" y="84883"/>
                    <a:pt x="32948" y="84770"/>
                    <a:pt x="33089" y="84770"/>
                  </a:cubicBezTo>
                  <a:cubicBezTo>
                    <a:pt x="33428" y="84770"/>
                    <a:pt x="33654" y="84996"/>
                    <a:pt x="33908" y="85251"/>
                  </a:cubicBezTo>
                  <a:lnTo>
                    <a:pt x="34502" y="85957"/>
                  </a:lnTo>
                  <a:lnTo>
                    <a:pt x="37666" y="87229"/>
                  </a:lnTo>
                  <a:lnTo>
                    <a:pt x="38966" y="86777"/>
                  </a:lnTo>
                  <a:cubicBezTo>
                    <a:pt x="38966" y="86664"/>
                    <a:pt x="39079" y="86664"/>
                    <a:pt x="39192" y="86664"/>
                  </a:cubicBezTo>
                  <a:cubicBezTo>
                    <a:pt x="39447" y="86664"/>
                    <a:pt x="39560" y="86777"/>
                    <a:pt x="39673" y="86777"/>
                  </a:cubicBezTo>
                  <a:cubicBezTo>
                    <a:pt x="39899" y="86890"/>
                    <a:pt x="40153" y="87116"/>
                    <a:pt x="40153" y="87483"/>
                  </a:cubicBezTo>
                  <a:lnTo>
                    <a:pt x="40153" y="87596"/>
                  </a:lnTo>
                  <a:lnTo>
                    <a:pt x="44024" y="87935"/>
                  </a:lnTo>
                  <a:lnTo>
                    <a:pt x="45098" y="87370"/>
                  </a:lnTo>
                  <a:cubicBezTo>
                    <a:pt x="45211" y="87370"/>
                    <a:pt x="45324" y="87229"/>
                    <a:pt x="45550" y="87229"/>
                  </a:cubicBezTo>
                  <a:cubicBezTo>
                    <a:pt x="45804" y="87229"/>
                    <a:pt x="46143" y="87483"/>
                    <a:pt x="46256" y="87709"/>
                  </a:cubicBezTo>
                  <a:lnTo>
                    <a:pt x="46624" y="88189"/>
                  </a:lnTo>
                  <a:lnTo>
                    <a:pt x="48262" y="88642"/>
                  </a:lnTo>
                  <a:lnTo>
                    <a:pt x="50749" y="87935"/>
                  </a:lnTo>
                  <a:lnTo>
                    <a:pt x="53433" y="87935"/>
                  </a:lnTo>
                  <a:lnTo>
                    <a:pt x="54733" y="86777"/>
                  </a:lnTo>
                  <a:lnTo>
                    <a:pt x="54846" y="86664"/>
                  </a:lnTo>
                  <a:lnTo>
                    <a:pt x="57333" y="85590"/>
                  </a:lnTo>
                  <a:lnTo>
                    <a:pt x="57446" y="85477"/>
                  </a:lnTo>
                  <a:lnTo>
                    <a:pt x="63464" y="83838"/>
                  </a:lnTo>
                  <a:cubicBezTo>
                    <a:pt x="63577" y="83697"/>
                    <a:pt x="63577" y="83697"/>
                    <a:pt x="63690" y="83697"/>
                  </a:cubicBezTo>
                  <a:lnTo>
                    <a:pt x="63803" y="83697"/>
                  </a:lnTo>
                  <a:lnTo>
                    <a:pt x="66629" y="84177"/>
                  </a:lnTo>
                  <a:lnTo>
                    <a:pt x="69342" y="83245"/>
                  </a:lnTo>
                  <a:lnTo>
                    <a:pt x="71574" y="81719"/>
                  </a:lnTo>
                  <a:lnTo>
                    <a:pt x="73467" y="80645"/>
                  </a:lnTo>
                  <a:lnTo>
                    <a:pt x="73580" y="80532"/>
                  </a:lnTo>
                  <a:lnTo>
                    <a:pt x="77112" y="79345"/>
                  </a:lnTo>
                  <a:lnTo>
                    <a:pt x="83950" y="76293"/>
                  </a:lnTo>
                  <a:lnTo>
                    <a:pt x="84996" y="74881"/>
                  </a:lnTo>
                  <a:lnTo>
                    <a:pt x="84996" y="74513"/>
                  </a:lnTo>
                  <a:cubicBezTo>
                    <a:pt x="84996" y="74174"/>
                    <a:pt x="85109" y="73948"/>
                    <a:pt x="85476" y="73694"/>
                  </a:cubicBezTo>
                  <a:lnTo>
                    <a:pt x="85702" y="73581"/>
                  </a:lnTo>
                  <a:lnTo>
                    <a:pt x="85702" y="73242"/>
                  </a:lnTo>
                  <a:cubicBezTo>
                    <a:pt x="85702" y="72761"/>
                    <a:pt x="86182" y="72394"/>
                    <a:pt x="86634" y="72394"/>
                  </a:cubicBezTo>
                  <a:lnTo>
                    <a:pt x="86776" y="72394"/>
                  </a:lnTo>
                  <a:lnTo>
                    <a:pt x="87002" y="71942"/>
                  </a:lnTo>
                  <a:lnTo>
                    <a:pt x="87002" y="71236"/>
                  </a:lnTo>
                  <a:cubicBezTo>
                    <a:pt x="87002" y="70868"/>
                    <a:pt x="87228" y="70529"/>
                    <a:pt x="87595" y="70416"/>
                  </a:cubicBezTo>
                  <a:lnTo>
                    <a:pt x="88895" y="69710"/>
                  </a:lnTo>
                  <a:lnTo>
                    <a:pt x="90421" y="69003"/>
                  </a:lnTo>
                  <a:lnTo>
                    <a:pt x="92879" y="65584"/>
                  </a:lnTo>
                  <a:lnTo>
                    <a:pt x="92879" y="64511"/>
                  </a:lnTo>
                  <a:cubicBezTo>
                    <a:pt x="92879" y="64397"/>
                    <a:pt x="92992" y="64284"/>
                    <a:pt x="92992" y="64058"/>
                  </a:cubicBezTo>
                  <a:lnTo>
                    <a:pt x="95818" y="59453"/>
                  </a:lnTo>
                  <a:lnTo>
                    <a:pt x="97372" y="56034"/>
                  </a:lnTo>
                  <a:lnTo>
                    <a:pt x="97598" y="51343"/>
                  </a:lnTo>
                  <a:cubicBezTo>
                    <a:pt x="97598" y="51089"/>
                    <a:pt x="97711" y="50863"/>
                    <a:pt x="97824" y="50750"/>
                  </a:cubicBezTo>
                  <a:lnTo>
                    <a:pt x="98643" y="49789"/>
                  </a:lnTo>
                  <a:lnTo>
                    <a:pt x="98643" y="45918"/>
                  </a:lnTo>
                  <a:lnTo>
                    <a:pt x="98078" y="43318"/>
                  </a:lnTo>
                  <a:cubicBezTo>
                    <a:pt x="97937" y="43092"/>
                    <a:pt x="98078" y="42866"/>
                    <a:pt x="98191" y="42612"/>
                  </a:cubicBezTo>
                  <a:lnTo>
                    <a:pt x="98643" y="41905"/>
                  </a:lnTo>
                  <a:lnTo>
                    <a:pt x="98078" y="39899"/>
                  </a:lnTo>
                  <a:lnTo>
                    <a:pt x="98078" y="39447"/>
                  </a:lnTo>
                  <a:lnTo>
                    <a:pt x="98643" y="37780"/>
                  </a:lnTo>
                  <a:lnTo>
                    <a:pt x="96524" y="32496"/>
                  </a:lnTo>
                  <a:cubicBezTo>
                    <a:pt x="96411" y="32270"/>
                    <a:pt x="96411" y="31903"/>
                    <a:pt x="96665" y="31676"/>
                  </a:cubicBezTo>
                  <a:cubicBezTo>
                    <a:pt x="96778" y="31422"/>
                    <a:pt x="96892" y="31309"/>
                    <a:pt x="97118" y="31309"/>
                  </a:cubicBezTo>
                  <a:lnTo>
                    <a:pt x="96665" y="28144"/>
                  </a:lnTo>
                  <a:lnTo>
                    <a:pt x="93473" y="23652"/>
                  </a:lnTo>
                  <a:lnTo>
                    <a:pt x="91947" y="23652"/>
                  </a:lnTo>
                  <a:cubicBezTo>
                    <a:pt x="91579" y="23652"/>
                    <a:pt x="91353" y="23426"/>
                    <a:pt x="91127" y="23200"/>
                  </a:cubicBezTo>
                  <a:cubicBezTo>
                    <a:pt x="91014" y="22945"/>
                    <a:pt x="90873" y="22606"/>
                    <a:pt x="91014" y="22380"/>
                  </a:cubicBezTo>
                  <a:lnTo>
                    <a:pt x="91353" y="21419"/>
                  </a:lnTo>
                  <a:lnTo>
                    <a:pt x="88047" y="16588"/>
                  </a:lnTo>
                  <a:lnTo>
                    <a:pt x="86776" y="16588"/>
                  </a:lnTo>
                  <a:cubicBezTo>
                    <a:pt x="86634" y="16588"/>
                    <a:pt x="86408" y="16588"/>
                    <a:pt x="86295" y="16475"/>
                  </a:cubicBezTo>
                  <a:lnTo>
                    <a:pt x="77592" y="10371"/>
                  </a:lnTo>
                  <a:lnTo>
                    <a:pt x="74513" y="11078"/>
                  </a:lnTo>
                  <a:lnTo>
                    <a:pt x="74286" y="11078"/>
                  </a:lnTo>
                  <a:cubicBezTo>
                    <a:pt x="74060" y="11078"/>
                    <a:pt x="73806" y="11078"/>
                    <a:pt x="73693" y="10936"/>
                  </a:cubicBezTo>
                  <a:cubicBezTo>
                    <a:pt x="73467" y="10710"/>
                    <a:pt x="73354" y="10484"/>
                    <a:pt x="73354" y="10117"/>
                  </a:cubicBezTo>
                  <a:lnTo>
                    <a:pt x="73354" y="7658"/>
                  </a:lnTo>
                  <a:lnTo>
                    <a:pt x="71461" y="6952"/>
                  </a:lnTo>
                  <a:cubicBezTo>
                    <a:pt x="71348" y="6839"/>
                    <a:pt x="71348" y="6839"/>
                    <a:pt x="71235" y="6839"/>
                  </a:cubicBezTo>
                  <a:lnTo>
                    <a:pt x="67335" y="3872"/>
                  </a:lnTo>
                  <a:lnTo>
                    <a:pt x="65442" y="4239"/>
                  </a:lnTo>
                  <a:lnTo>
                    <a:pt x="65216" y="4239"/>
                  </a:lnTo>
                  <a:cubicBezTo>
                    <a:pt x="64990" y="4239"/>
                    <a:pt x="64877" y="4126"/>
                    <a:pt x="64623" y="4013"/>
                  </a:cubicBezTo>
                  <a:cubicBezTo>
                    <a:pt x="64397" y="3872"/>
                    <a:pt x="64284" y="3533"/>
                    <a:pt x="64284" y="3307"/>
                  </a:cubicBezTo>
                  <a:lnTo>
                    <a:pt x="64284" y="2601"/>
                  </a:lnTo>
                  <a:lnTo>
                    <a:pt x="60865" y="707"/>
                  </a:lnTo>
                  <a:lnTo>
                    <a:pt x="57813" y="820"/>
                  </a:lnTo>
                  <a:lnTo>
                    <a:pt x="57559" y="820"/>
                  </a:lnTo>
                  <a:lnTo>
                    <a:pt x="54507" y="114"/>
                  </a:lnTo>
                  <a:lnTo>
                    <a:pt x="50269" y="933"/>
                  </a:lnTo>
                  <a:lnTo>
                    <a:pt x="50156" y="933"/>
                  </a:lnTo>
                  <a:cubicBezTo>
                    <a:pt x="50043" y="933"/>
                    <a:pt x="47556" y="820"/>
                    <a:pt x="47556" y="820"/>
                  </a:cubicBezTo>
                  <a:cubicBezTo>
                    <a:pt x="47443" y="820"/>
                    <a:pt x="47330" y="820"/>
                    <a:pt x="47217" y="707"/>
                  </a:cubicBezTo>
                  <a:lnTo>
                    <a:pt x="45663" y="1"/>
                  </a:ln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p:nvPr/>
          </p:nvSpPr>
          <p:spPr>
            <a:xfrm>
              <a:off x="2544825" y="4379400"/>
              <a:ext cx="2516950" cy="2263375"/>
            </a:xfrm>
            <a:custGeom>
              <a:rect b="b" l="l" r="r" t="t"/>
              <a:pathLst>
                <a:path extrusionOk="0" h="90535" w="100678">
                  <a:moveTo>
                    <a:pt x="46623" y="1865"/>
                  </a:moveTo>
                  <a:lnTo>
                    <a:pt x="47923" y="2572"/>
                  </a:lnTo>
                  <a:cubicBezTo>
                    <a:pt x="48149" y="2572"/>
                    <a:pt x="48403" y="2685"/>
                    <a:pt x="48629" y="2685"/>
                  </a:cubicBezTo>
                  <a:lnTo>
                    <a:pt x="51116" y="2826"/>
                  </a:lnTo>
                  <a:lnTo>
                    <a:pt x="51568" y="2826"/>
                  </a:lnTo>
                  <a:lnTo>
                    <a:pt x="55580" y="1978"/>
                  </a:lnTo>
                  <a:lnTo>
                    <a:pt x="58406" y="2685"/>
                  </a:lnTo>
                  <a:lnTo>
                    <a:pt x="58999" y="2685"/>
                  </a:lnTo>
                  <a:lnTo>
                    <a:pt x="61712" y="2572"/>
                  </a:lnTo>
                  <a:lnTo>
                    <a:pt x="64396" y="4098"/>
                  </a:lnTo>
                  <a:lnTo>
                    <a:pt x="64396" y="4239"/>
                  </a:lnTo>
                  <a:cubicBezTo>
                    <a:pt x="64396" y="4804"/>
                    <a:pt x="64650" y="5284"/>
                    <a:pt x="65102" y="5652"/>
                  </a:cubicBezTo>
                  <a:cubicBezTo>
                    <a:pt x="65470" y="5991"/>
                    <a:pt x="65950" y="6104"/>
                    <a:pt x="66289" y="6104"/>
                  </a:cubicBezTo>
                  <a:lnTo>
                    <a:pt x="66657" y="6104"/>
                  </a:lnTo>
                  <a:lnTo>
                    <a:pt x="68182" y="5878"/>
                  </a:lnTo>
                  <a:lnTo>
                    <a:pt x="71714" y="8477"/>
                  </a:lnTo>
                  <a:cubicBezTo>
                    <a:pt x="71827" y="8590"/>
                    <a:pt x="71940" y="8590"/>
                    <a:pt x="72167" y="8704"/>
                  </a:cubicBezTo>
                  <a:lnTo>
                    <a:pt x="73466" y="9297"/>
                  </a:lnTo>
                  <a:lnTo>
                    <a:pt x="73466" y="11049"/>
                  </a:lnTo>
                  <a:cubicBezTo>
                    <a:pt x="73466" y="11642"/>
                    <a:pt x="73721" y="12236"/>
                    <a:pt x="74173" y="12575"/>
                  </a:cubicBezTo>
                  <a:cubicBezTo>
                    <a:pt x="74540" y="12829"/>
                    <a:pt x="74879" y="12942"/>
                    <a:pt x="75359" y="12942"/>
                  </a:cubicBezTo>
                  <a:lnTo>
                    <a:pt x="75699" y="12942"/>
                  </a:lnTo>
                  <a:lnTo>
                    <a:pt x="78411" y="12349"/>
                  </a:lnTo>
                  <a:lnTo>
                    <a:pt x="86775" y="18113"/>
                  </a:lnTo>
                  <a:cubicBezTo>
                    <a:pt x="87142" y="18367"/>
                    <a:pt x="87481" y="18480"/>
                    <a:pt x="87849" y="18480"/>
                  </a:cubicBezTo>
                  <a:lnTo>
                    <a:pt x="88668" y="18480"/>
                  </a:lnTo>
                  <a:lnTo>
                    <a:pt x="91381" y="22464"/>
                  </a:lnTo>
                  <a:lnTo>
                    <a:pt x="91240" y="22945"/>
                  </a:lnTo>
                  <a:cubicBezTo>
                    <a:pt x="91013" y="23538"/>
                    <a:pt x="91126" y="24132"/>
                    <a:pt x="91494" y="24725"/>
                  </a:cubicBezTo>
                  <a:cubicBezTo>
                    <a:pt x="91833" y="25177"/>
                    <a:pt x="92313" y="25544"/>
                    <a:pt x="93020" y="25544"/>
                  </a:cubicBezTo>
                  <a:lnTo>
                    <a:pt x="94065" y="25544"/>
                  </a:lnTo>
                  <a:lnTo>
                    <a:pt x="96778" y="29416"/>
                  </a:lnTo>
                  <a:lnTo>
                    <a:pt x="97145" y="31789"/>
                  </a:lnTo>
                  <a:cubicBezTo>
                    <a:pt x="97032" y="31902"/>
                    <a:pt x="97032" y="31902"/>
                    <a:pt x="96891" y="32015"/>
                  </a:cubicBezTo>
                  <a:cubicBezTo>
                    <a:pt x="96552" y="32608"/>
                    <a:pt x="96552" y="33202"/>
                    <a:pt x="96665" y="33767"/>
                  </a:cubicBezTo>
                  <a:lnTo>
                    <a:pt x="98671" y="38712"/>
                  </a:lnTo>
                  <a:lnTo>
                    <a:pt x="98191" y="40012"/>
                  </a:lnTo>
                  <a:cubicBezTo>
                    <a:pt x="98078" y="40379"/>
                    <a:pt x="98078" y="40718"/>
                    <a:pt x="98191" y="41085"/>
                  </a:cubicBezTo>
                  <a:lnTo>
                    <a:pt x="98671" y="42724"/>
                  </a:lnTo>
                  <a:lnTo>
                    <a:pt x="98445" y="43092"/>
                  </a:lnTo>
                  <a:cubicBezTo>
                    <a:pt x="98191" y="43544"/>
                    <a:pt x="98078" y="44024"/>
                    <a:pt x="98191" y="44504"/>
                  </a:cubicBezTo>
                  <a:lnTo>
                    <a:pt x="98784" y="46963"/>
                  </a:lnTo>
                  <a:lnTo>
                    <a:pt x="98784" y="50382"/>
                  </a:lnTo>
                  <a:lnTo>
                    <a:pt x="98191" y="51088"/>
                  </a:lnTo>
                  <a:cubicBezTo>
                    <a:pt x="97965" y="51314"/>
                    <a:pt x="97851" y="51795"/>
                    <a:pt x="97738" y="52275"/>
                  </a:cubicBezTo>
                  <a:lnTo>
                    <a:pt x="97484" y="56740"/>
                  </a:lnTo>
                  <a:lnTo>
                    <a:pt x="96071" y="59904"/>
                  </a:lnTo>
                  <a:lnTo>
                    <a:pt x="93359" y="64510"/>
                  </a:lnTo>
                  <a:cubicBezTo>
                    <a:pt x="93133" y="64849"/>
                    <a:pt x="93020" y="65216"/>
                    <a:pt x="93020" y="65443"/>
                  </a:cubicBezTo>
                  <a:lnTo>
                    <a:pt x="93020" y="66149"/>
                  </a:lnTo>
                  <a:lnTo>
                    <a:pt x="90787" y="69088"/>
                  </a:lnTo>
                  <a:lnTo>
                    <a:pt x="89488" y="69794"/>
                  </a:lnTo>
                  <a:lnTo>
                    <a:pt x="88188" y="70500"/>
                  </a:lnTo>
                  <a:cubicBezTo>
                    <a:pt x="87594" y="70868"/>
                    <a:pt x="87142" y="71461"/>
                    <a:pt x="87142" y="72168"/>
                  </a:cubicBezTo>
                  <a:lnTo>
                    <a:pt x="87142" y="72394"/>
                  </a:lnTo>
                  <a:cubicBezTo>
                    <a:pt x="86549" y="72620"/>
                    <a:pt x="85956" y="73213"/>
                    <a:pt x="85843" y="73919"/>
                  </a:cubicBezTo>
                  <a:cubicBezTo>
                    <a:pt x="85362" y="74287"/>
                    <a:pt x="85136" y="74880"/>
                    <a:pt x="85136" y="75445"/>
                  </a:cubicBezTo>
                  <a:lnTo>
                    <a:pt x="84430" y="76406"/>
                  </a:lnTo>
                  <a:lnTo>
                    <a:pt x="77818" y="79458"/>
                  </a:lnTo>
                  <a:lnTo>
                    <a:pt x="74427" y="80644"/>
                  </a:lnTo>
                  <a:cubicBezTo>
                    <a:pt x="74286" y="80644"/>
                    <a:pt x="74173" y="80644"/>
                    <a:pt x="74060" y="80758"/>
                  </a:cubicBezTo>
                  <a:lnTo>
                    <a:pt x="72167" y="81803"/>
                  </a:lnTo>
                  <a:lnTo>
                    <a:pt x="72167" y="81944"/>
                  </a:lnTo>
                  <a:lnTo>
                    <a:pt x="69934" y="83357"/>
                  </a:lnTo>
                  <a:lnTo>
                    <a:pt x="67702" y="84177"/>
                  </a:lnTo>
                  <a:lnTo>
                    <a:pt x="64989" y="83696"/>
                  </a:lnTo>
                  <a:lnTo>
                    <a:pt x="64763" y="83696"/>
                  </a:lnTo>
                  <a:cubicBezTo>
                    <a:pt x="64650" y="83696"/>
                    <a:pt x="64396" y="83696"/>
                    <a:pt x="64283" y="83809"/>
                  </a:cubicBezTo>
                  <a:lnTo>
                    <a:pt x="58293" y="85476"/>
                  </a:lnTo>
                  <a:cubicBezTo>
                    <a:pt x="58180" y="85589"/>
                    <a:pt x="58180" y="85589"/>
                    <a:pt x="58038" y="85589"/>
                  </a:cubicBezTo>
                  <a:lnTo>
                    <a:pt x="55580" y="86748"/>
                  </a:lnTo>
                  <a:cubicBezTo>
                    <a:pt x="55467" y="86889"/>
                    <a:pt x="55213" y="86889"/>
                    <a:pt x="55100" y="87002"/>
                  </a:cubicBezTo>
                  <a:lnTo>
                    <a:pt x="54167" y="87935"/>
                  </a:lnTo>
                  <a:lnTo>
                    <a:pt x="51568" y="87935"/>
                  </a:lnTo>
                  <a:lnTo>
                    <a:pt x="49335" y="88641"/>
                  </a:lnTo>
                  <a:lnTo>
                    <a:pt x="48290" y="88302"/>
                  </a:lnTo>
                  <a:lnTo>
                    <a:pt x="48149" y="88161"/>
                  </a:lnTo>
                  <a:cubicBezTo>
                    <a:pt x="47810" y="87596"/>
                    <a:pt x="47216" y="87228"/>
                    <a:pt x="46623" y="87228"/>
                  </a:cubicBezTo>
                  <a:cubicBezTo>
                    <a:pt x="46284" y="87228"/>
                    <a:pt x="45916" y="87341"/>
                    <a:pt x="45690" y="87454"/>
                  </a:cubicBezTo>
                  <a:lnTo>
                    <a:pt x="44871" y="87935"/>
                  </a:lnTo>
                  <a:lnTo>
                    <a:pt x="41932" y="87596"/>
                  </a:lnTo>
                  <a:cubicBezTo>
                    <a:pt x="41791" y="87341"/>
                    <a:pt x="41565" y="87115"/>
                    <a:pt x="41226" y="86889"/>
                  </a:cubicBezTo>
                  <a:cubicBezTo>
                    <a:pt x="40972" y="86748"/>
                    <a:pt x="40633" y="86635"/>
                    <a:pt x="40265" y="86635"/>
                  </a:cubicBezTo>
                  <a:cubicBezTo>
                    <a:pt x="40039" y="86635"/>
                    <a:pt x="39926" y="86748"/>
                    <a:pt x="39672" y="86748"/>
                  </a:cubicBezTo>
                  <a:lnTo>
                    <a:pt x="38739" y="87115"/>
                  </a:lnTo>
                  <a:lnTo>
                    <a:pt x="36140" y="86041"/>
                  </a:lnTo>
                  <a:lnTo>
                    <a:pt x="35688" y="85589"/>
                  </a:lnTo>
                  <a:cubicBezTo>
                    <a:pt x="35320" y="85109"/>
                    <a:pt x="34727" y="84770"/>
                    <a:pt x="34162" y="84770"/>
                  </a:cubicBezTo>
                  <a:cubicBezTo>
                    <a:pt x="33908" y="84770"/>
                    <a:pt x="33682" y="84883"/>
                    <a:pt x="33455" y="84996"/>
                  </a:cubicBezTo>
                  <a:lnTo>
                    <a:pt x="32862" y="85222"/>
                  </a:lnTo>
                  <a:lnTo>
                    <a:pt x="29443" y="82990"/>
                  </a:lnTo>
                  <a:lnTo>
                    <a:pt x="29076" y="82509"/>
                  </a:lnTo>
                  <a:cubicBezTo>
                    <a:pt x="28850" y="82057"/>
                    <a:pt x="28511" y="81690"/>
                    <a:pt x="28030" y="81577"/>
                  </a:cubicBezTo>
                  <a:lnTo>
                    <a:pt x="26730" y="81238"/>
                  </a:lnTo>
                  <a:lnTo>
                    <a:pt x="25798" y="80984"/>
                  </a:lnTo>
                  <a:cubicBezTo>
                    <a:pt x="25685" y="80051"/>
                    <a:pt x="24979" y="79232"/>
                    <a:pt x="24018" y="79232"/>
                  </a:cubicBezTo>
                  <a:lnTo>
                    <a:pt x="22266" y="78977"/>
                  </a:lnTo>
                  <a:lnTo>
                    <a:pt x="20853" y="78412"/>
                  </a:lnTo>
                  <a:lnTo>
                    <a:pt x="19892" y="78045"/>
                  </a:lnTo>
                  <a:lnTo>
                    <a:pt x="19892" y="77565"/>
                  </a:lnTo>
                  <a:cubicBezTo>
                    <a:pt x="19892" y="77112"/>
                    <a:pt x="19779" y="76632"/>
                    <a:pt x="19440" y="76293"/>
                  </a:cubicBezTo>
                  <a:lnTo>
                    <a:pt x="18734" y="75587"/>
                  </a:lnTo>
                  <a:lnTo>
                    <a:pt x="18734" y="75219"/>
                  </a:lnTo>
                  <a:cubicBezTo>
                    <a:pt x="18734" y="74174"/>
                    <a:pt x="17915" y="73326"/>
                    <a:pt x="16954" y="73326"/>
                  </a:cubicBezTo>
                  <a:lnTo>
                    <a:pt x="16134" y="73213"/>
                  </a:lnTo>
                  <a:lnTo>
                    <a:pt x="13676" y="71348"/>
                  </a:lnTo>
                  <a:lnTo>
                    <a:pt x="12828" y="69935"/>
                  </a:lnTo>
                  <a:cubicBezTo>
                    <a:pt x="12715" y="69681"/>
                    <a:pt x="12489" y="69455"/>
                    <a:pt x="12376" y="69342"/>
                  </a:cubicBezTo>
                  <a:lnTo>
                    <a:pt x="10850" y="68268"/>
                  </a:lnTo>
                  <a:lnTo>
                    <a:pt x="10370" y="66262"/>
                  </a:lnTo>
                  <a:cubicBezTo>
                    <a:pt x="10257" y="66036"/>
                    <a:pt x="10144" y="65810"/>
                    <a:pt x="10003" y="65556"/>
                  </a:cubicBezTo>
                  <a:lnTo>
                    <a:pt x="8138" y="63097"/>
                  </a:lnTo>
                  <a:lnTo>
                    <a:pt x="7771" y="62165"/>
                  </a:lnTo>
                  <a:cubicBezTo>
                    <a:pt x="8251" y="61684"/>
                    <a:pt x="8364" y="60865"/>
                    <a:pt x="8138" y="60159"/>
                  </a:cubicBezTo>
                  <a:lnTo>
                    <a:pt x="7544" y="58859"/>
                  </a:lnTo>
                  <a:lnTo>
                    <a:pt x="6358" y="55553"/>
                  </a:lnTo>
                  <a:lnTo>
                    <a:pt x="6358" y="55440"/>
                  </a:lnTo>
                  <a:lnTo>
                    <a:pt x="4012" y="50382"/>
                  </a:lnTo>
                  <a:cubicBezTo>
                    <a:pt x="3899" y="50269"/>
                    <a:pt x="3899" y="50156"/>
                    <a:pt x="3786" y="50014"/>
                  </a:cubicBezTo>
                  <a:lnTo>
                    <a:pt x="2006" y="47556"/>
                  </a:lnTo>
                  <a:lnTo>
                    <a:pt x="2939" y="42950"/>
                  </a:lnTo>
                  <a:lnTo>
                    <a:pt x="4238" y="40266"/>
                  </a:lnTo>
                  <a:cubicBezTo>
                    <a:pt x="4238" y="40125"/>
                    <a:pt x="4351" y="39899"/>
                    <a:pt x="4351" y="39786"/>
                  </a:cubicBezTo>
                  <a:lnTo>
                    <a:pt x="4719" y="37892"/>
                  </a:lnTo>
                  <a:cubicBezTo>
                    <a:pt x="4832" y="37553"/>
                    <a:pt x="4719" y="37186"/>
                    <a:pt x="4606" y="36960"/>
                  </a:cubicBezTo>
                  <a:lnTo>
                    <a:pt x="4238" y="35886"/>
                  </a:lnTo>
                  <a:lnTo>
                    <a:pt x="5199" y="34954"/>
                  </a:lnTo>
                  <a:cubicBezTo>
                    <a:pt x="5538" y="34728"/>
                    <a:pt x="5651" y="34360"/>
                    <a:pt x="5764" y="34021"/>
                  </a:cubicBezTo>
                  <a:lnTo>
                    <a:pt x="6132" y="32128"/>
                  </a:lnTo>
                  <a:lnTo>
                    <a:pt x="8590" y="27664"/>
                  </a:lnTo>
                  <a:cubicBezTo>
                    <a:pt x="8731" y="27551"/>
                    <a:pt x="8731" y="27409"/>
                    <a:pt x="8731" y="27296"/>
                  </a:cubicBezTo>
                  <a:lnTo>
                    <a:pt x="9890" y="24132"/>
                  </a:lnTo>
                  <a:lnTo>
                    <a:pt x="11896" y="20599"/>
                  </a:lnTo>
                  <a:lnTo>
                    <a:pt x="13196" y="19526"/>
                  </a:lnTo>
                  <a:cubicBezTo>
                    <a:pt x="13535" y="19413"/>
                    <a:pt x="13789" y="19074"/>
                    <a:pt x="13902" y="18706"/>
                  </a:cubicBezTo>
                  <a:lnTo>
                    <a:pt x="14722" y="16587"/>
                  </a:lnTo>
                  <a:lnTo>
                    <a:pt x="16728" y="15768"/>
                  </a:lnTo>
                  <a:cubicBezTo>
                    <a:pt x="16954" y="15768"/>
                    <a:pt x="17208" y="15542"/>
                    <a:pt x="17434" y="15400"/>
                  </a:cubicBezTo>
                  <a:lnTo>
                    <a:pt x="20147" y="12575"/>
                  </a:lnTo>
                  <a:lnTo>
                    <a:pt x="22859" y="11049"/>
                  </a:lnTo>
                  <a:lnTo>
                    <a:pt x="26957" y="9184"/>
                  </a:lnTo>
                  <a:lnTo>
                    <a:pt x="30969" y="7630"/>
                  </a:lnTo>
                  <a:cubicBezTo>
                    <a:pt x="31788" y="7291"/>
                    <a:pt x="32382" y="6358"/>
                    <a:pt x="32043" y="5398"/>
                  </a:cubicBezTo>
                  <a:lnTo>
                    <a:pt x="31901" y="4804"/>
                  </a:lnTo>
                  <a:lnTo>
                    <a:pt x="38033" y="2685"/>
                  </a:lnTo>
                  <a:cubicBezTo>
                    <a:pt x="38146" y="3165"/>
                    <a:pt x="38513" y="3646"/>
                    <a:pt x="39107" y="3872"/>
                  </a:cubicBezTo>
                  <a:cubicBezTo>
                    <a:pt x="39333" y="3985"/>
                    <a:pt x="39559" y="3985"/>
                    <a:pt x="39813" y="3985"/>
                  </a:cubicBezTo>
                  <a:cubicBezTo>
                    <a:pt x="40265" y="3985"/>
                    <a:pt x="40746" y="3872"/>
                    <a:pt x="41085" y="3533"/>
                  </a:cubicBezTo>
                  <a:lnTo>
                    <a:pt x="41791" y="2826"/>
                  </a:lnTo>
                  <a:cubicBezTo>
                    <a:pt x="42045" y="2939"/>
                    <a:pt x="42158" y="2939"/>
                    <a:pt x="42384" y="2939"/>
                  </a:cubicBezTo>
                  <a:cubicBezTo>
                    <a:pt x="42752" y="2939"/>
                    <a:pt x="43204" y="2826"/>
                    <a:pt x="43458" y="2572"/>
                  </a:cubicBezTo>
                  <a:cubicBezTo>
                    <a:pt x="43797" y="2459"/>
                    <a:pt x="43910" y="2233"/>
                    <a:pt x="44165" y="1865"/>
                  </a:cubicBezTo>
                  <a:close/>
                  <a:moveTo>
                    <a:pt x="39813" y="1"/>
                  </a:moveTo>
                  <a:lnTo>
                    <a:pt x="29556" y="3646"/>
                  </a:lnTo>
                  <a:lnTo>
                    <a:pt x="30262" y="5878"/>
                  </a:lnTo>
                  <a:lnTo>
                    <a:pt x="26250" y="7404"/>
                  </a:lnTo>
                  <a:lnTo>
                    <a:pt x="22012" y="9410"/>
                  </a:lnTo>
                  <a:lnTo>
                    <a:pt x="18960" y="11049"/>
                  </a:lnTo>
                  <a:lnTo>
                    <a:pt x="16021" y="14129"/>
                  </a:lnTo>
                  <a:lnTo>
                    <a:pt x="13309" y="15174"/>
                  </a:lnTo>
                  <a:lnTo>
                    <a:pt x="12122" y="18000"/>
                  </a:lnTo>
                  <a:lnTo>
                    <a:pt x="10370" y="19300"/>
                  </a:lnTo>
                  <a:lnTo>
                    <a:pt x="8138" y="23312"/>
                  </a:lnTo>
                  <a:lnTo>
                    <a:pt x="6951" y="26703"/>
                  </a:lnTo>
                  <a:lnTo>
                    <a:pt x="4351" y="31422"/>
                  </a:lnTo>
                  <a:lnTo>
                    <a:pt x="3899" y="33541"/>
                  </a:lnTo>
                  <a:lnTo>
                    <a:pt x="2006" y="35434"/>
                  </a:lnTo>
                  <a:lnTo>
                    <a:pt x="2826" y="37553"/>
                  </a:lnTo>
                  <a:lnTo>
                    <a:pt x="2487" y="39418"/>
                  </a:lnTo>
                  <a:lnTo>
                    <a:pt x="1187" y="42385"/>
                  </a:lnTo>
                  <a:lnTo>
                    <a:pt x="0" y="48037"/>
                  </a:lnTo>
                  <a:lnTo>
                    <a:pt x="2232" y="51088"/>
                  </a:lnTo>
                  <a:lnTo>
                    <a:pt x="4606" y="56259"/>
                  </a:lnTo>
                  <a:lnTo>
                    <a:pt x="5764" y="59452"/>
                  </a:lnTo>
                  <a:lnTo>
                    <a:pt x="6358" y="60865"/>
                  </a:lnTo>
                  <a:lnTo>
                    <a:pt x="5538" y="61317"/>
                  </a:lnTo>
                  <a:lnTo>
                    <a:pt x="6358" y="63917"/>
                  </a:lnTo>
                  <a:lnTo>
                    <a:pt x="8477" y="66742"/>
                  </a:lnTo>
                  <a:lnTo>
                    <a:pt x="9183" y="69342"/>
                  </a:lnTo>
                  <a:lnTo>
                    <a:pt x="11190" y="70868"/>
                  </a:lnTo>
                  <a:lnTo>
                    <a:pt x="12122" y="72507"/>
                  </a:lnTo>
                  <a:lnTo>
                    <a:pt x="15428" y="75106"/>
                  </a:lnTo>
                  <a:lnTo>
                    <a:pt x="16841" y="75219"/>
                  </a:lnTo>
                  <a:lnTo>
                    <a:pt x="16841" y="76293"/>
                  </a:lnTo>
                  <a:lnTo>
                    <a:pt x="18028" y="77565"/>
                  </a:lnTo>
                  <a:lnTo>
                    <a:pt x="18028" y="79232"/>
                  </a:lnTo>
                  <a:lnTo>
                    <a:pt x="20034" y="80164"/>
                  </a:lnTo>
                  <a:lnTo>
                    <a:pt x="21786" y="80871"/>
                  </a:lnTo>
                  <a:lnTo>
                    <a:pt x="23905" y="81097"/>
                  </a:lnTo>
                  <a:lnTo>
                    <a:pt x="23905" y="82396"/>
                  </a:lnTo>
                  <a:lnTo>
                    <a:pt x="26250" y="82990"/>
                  </a:lnTo>
                  <a:lnTo>
                    <a:pt x="27437" y="83357"/>
                  </a:lnTo>
                  <a:lnTo>
                    <a:pt x="27917" y="84290"/>
                  </a:lnTo>
                  <a:lnTo>
                    <a:pt x="32749" y="87341"/>
                  </a:lnTo>
                  <a:lnTo>
                    <a:pt x="34162" y="86635"/>
                  </a:lnTo>
                  <a:lnTo>
                    <a:pt x="34868" y="87709"/>
                  </a:lnTo>
                  <a:lnTo>
                    <a:pt x="38739" y="89121"/>
                  </a:lnTo>
                  <a:lnTo>
                    <a:pt x="40265" y="88528"/>
                  </a:lnTo>
                  <a:lnTo>
                    <a:pt x="40520" y="89347"/>
                  </a:lnTo>
                  <a:lnTo>
                    <a:pt x="45323" y="89828"/>
                  </a:lnTo>
                  <a:lnTo>
                    <a:pt x="46623" y="89121"/>
                  </a:lnTo>
                  <a:lnTo>
                    <a:pt x="47103" y="89941"/>
                  </a:lnTo>
                  <a:lnTo>
                    <a:pt x="49335" y="90534"/>
                  </a:lnTo>
                  <a:lnTo>
                    <a:pt x="52161" y="89828"/>
                  </a:lnTo>
                  <a:lnTo>
                    <a:pt x="54874" y="89828"/>
                  </a:lnTo>
                  <a:lnTo>
                    <a:pt x="56400" y="88415"/>
                  </a:lnTo>
                  <a:lnTo>
                    <a:pt x="58886" y="87341"/>
                  </a:lnTo>
                  <a:lnTo>
                    <a:pt x="64763" y="85589"/>
                  </a:lnTo>
                  <a:lnTo>
                    <a:pt x="67815" y="86041"/>
                  </a:lnTo>
                  <a:lnTo>
                    <a:pt x="70895" y="84996"/>
                  </a:lnTo>
                  <a:lnTo>
                    <a:pt x="73240" y="83470"/>
                  </a:lnTo>
                  <a:lnTo>
                    <a:pt x="74992" y="82396"/>
                  </a:lnTo>
                  <a:lnTo>
                    <a:pt x="78524" y="81097"/>
                  </a:lnTo>
                  <a:lnTo>
                    <a:pt x="85730" y="77932"/>
                  </a:lnTo>
                  <a:lnTo>
                    <a:pt x="87001" y="76152"/>
                  </a:lnTo>
                  <a:lnTo>
                    <a:pt x="87001" y="75445"/>
                  </a:lnTo>
                  <a:lnTo>
                    <a:pt x="87707" y="74993"/>
                  </a:lnTo>
                  <a:lnTo>
                    <a:pt x="87707" y="74287"/>
                  </a:lnTo>
                  <a:lnTo>
                    <a:pt x="88414" y="74287"/>
                  </a:lnTo>
                  <a:lnTo>
                    <a:pt x="89007" y="73100"/>
                  </a:lnTo>
                  <a:lnTo>
                    <a:pt x="89007" y="72168"/>
                  </a:lnTo>
                  <a:lnTo>
                    <a:pt x="90420" y="71461"/>
                  </a:lnTo>
                  <a:lnTo>
                    <a:pt x="92087" y="70642"/>
                  </a:lnTo>
                  <a:lnTo>
                    <a:pt x="94913" y="66855"/>
                  </a:lnTo>
                  <a:lnTo>
                    <a:pt x="94913" y="65443"/>
                  </a:lnTo>
                  <a:lnTo>
                    <a:pt x="97738" y="60865"/>
                  </a:lnTo>
                  <a:lnTo>
                    <a:pt x="99377" y="57220"/>
                  </a:lnTo>
                  <a:lnTo>
                    <a:pt x="99603" y="52275"/>
                  </a:lnTo>
                  <a:lnTo>
                    <a:pt x="100677" y="51088"/>
                  </a:lnTo>
                  <a:lnTo>
                    <a:pt x="100677" y="46737"/>
                  </a:lnTo>
                  <a:lnTo>
                    <a:pt x="100084" y="44024"/>
                  </a:lnTo>
                  <a:lnTo>
                    <a:pt x="100677" y="43092"/>
                  </a:lnTo>
                  <a:lnTo>
                    <a:pt x="100084" y="40605"/>
                  </a:lnTo>
                  <a:lnTo>
                    <a:pt x="100677" y="38712"/>
                  </a:lnTo>
                  <a:lnTo>
                    <a:pt x="98445" y="33061"/>
                  </a:lnTo>
                  <a:lnTo>
                    <a:pt x="99264" y="33061"/>
                  </a:lnTo>
                  <a:lnTo>
                    <a:pt x="98558" y="28709"/>
                  </a:lnTo>
                  <a:lnTo>
                    <a:pt x="95026" y="23651"/>
                  </a:lnTo>
                  <a:lnTo>
                    <a:pt x="93020" y="23651"/>
                  </a:lnTo>
                  <a:lnTo>
                    <a:pt x="93500" y="22238"/>
                  </a:lnTo>
                  <a:lnTo>
                    <a:pt x="89601" y="16587"/>
                  </a:lnTo>
                  <a:lnTo>
                    <a:pt x="87849" y="16587"/>
                  </a:lnTo>
                  <a:lnTo>
                    <a:pt x="78892" y="10342"/>
                  </a:lnTo>
                  <a:lnTo>
                    <a:pt x="75359" y="11049"/>
                  </a:lnTo>
                  <a:lnTo>
                    <a:pt x="75359" y="7997"/>
                  </a:lnTo>
                  <a:lnTo>
                    <a:pt x="72873" y="6923"/>
                  </a:lnTo>
                  <a:lnTo>
                    <a:pt x="68635" y="3872"/>
                  </a:lnTo>
                  <a:lnTo>
                    <a:pt x="66289" y="4239"/>
                  </a:lnTo>
                  <a:lnTo>
                    <a:pt x="66289" y="2939"/>
                  </a:lnTo>
                  <a:lnTo>
                    <a:pt x="62164" y="707"/>
                  </a:lnTo>
                  <a:lnTo>
                    <a:pt x="58886" y="820"/>
                  </a:lnTo>
                  <a:lnTo>
                    <a:pt x="55580" y="1"/>
                  </a:lnTo>
                  <a:lnTo>
                    <a:pt x="51229" y="933"/>
                  </a:lnTo>
                  <a:lnTo>
                    <a:pt x="48629" y="820"/>
                  </a:lnTo>
                  <a:lnTo>
                    <a:pt x="46990" y="1"/>
                  </a:lnTo>
                  <a:lnTo>
                    <a:pt x="42384" y="1"/>
                  </a:lnTo>
                  <a:lnTo>
                    <a:pt x="42384" y="1046"/>
                  </a:lnTo>
                  <a:lnTo>
                    <a:pt x="41339" y="707"/>
                  </a:lnTo>
                  <a:lnTo>
                    <a:pt x="39813" y="2120"/>
                  </a:lnTo>
                  <a:lnTo>
                    <a:pt x="39813"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0"/>
            <p:cNvSpPr/>
            <p:nvPr/>
          </p:nvSpPr>
          <p:spPr>
            <a:xfrm>
              <a:off x="2536325" y="4420375"/>
              <a:ext cx="2466100" cy="2125025"/>
            </a:xfrm>
            <a:custGeom>
              <a:rect b="b" l="l" r="r" t="t"/>
              <a:pathLst>
                <a:path extrusionOk="0" h="85001" w="98644">
                  <a:moveTo>
                    <a:pt x="53914" y="0"/>
                  </a:moveTo>
                  <a:lnTo>
                    <a:pt x="44392" y="1300"/>
                  </a:lnTo>
                  <a:cubicBezTo>
                    <a:pt x="40153" y="1894"/>
                    <a:pt x="36847" y="4352"/>
                    <a:pt x="34502" y="5284"/>
                  </a:cubicBezTo>
                  <a:cubicBezTo>
                    <a:pt x="32015" y="6245"/>
                    <a:pt x="28003" y="8110"/>
                    <a:pt x="24951" y="10229"/>
                  </a:cubicBezTo>
                  <a:cubicBezTo>
                    <a:pt x="21787" y="12348"/>
                    <a:pt x="18000" y="14016"/>
                    <a:pt x="12716" y="19893"/>
                  </a:cubicBezTo>
                  <a:cubicBezTo>
                    <a:pt x="7291" y="25770"/>
                    <a:pt x="7517" y="33315"/>
                    <a:pt x="6246" y="36621"/>
                  </a:cubicBezTo>
                  <a:cubicBezTo>
                    <a:pt x="4946" y="40040"/>
                    <a:pt x="4465" y="38966"/>
                    <a:pt x="2233" y="42498"/>
                  </a:cubicBezTo>
                  <a:cubicBezTo>
                    <a:pt x="1" y="45917"/>
                    <a:pt x="2940" y="47810"/>
                    <a:pt x="4578" y="50749"/>
                  </a:cubicBezTo>
                  <a:cubicBezTo>
                    <a:pt x="6104" y="53801"/>
                    <a:pt x="7178" y="58265"/>
                    <a:pt x="8365" y="60639"/>
                  </a:cubicBezTo>
                  <a:cubicBezTo>
                    <a:pt x="9523" y="62984"/>
                    <a:pt x="15768" y="69455"/>
                    <a:pt x="17181" y="69935"/>
                  </a:cubicBezTo>
                  <a:cubicBezTo>
                    <a:pt x="18707" y="70529"/>
                    <a:pt x="25064" y="76293"/>
                    <a:pt x="27664" y="76886"/>
                  </a:cubicBezTo>
                  <a:cubicBezTo>
                    <a:pt x="30263" y="77593"/>
                    <a:pt x="33428" y="81125"/>
                    <a:pt x="35547" y="82170"/>
                  </a:cubicBezTo>
                  <a:cubicBezTo>
                    <a:pt x="37605" y="83213"/>
                    <a:pt x="43657" y="85001"/>
                    <a:pt x="48740" y="85001"/>
                  </a:cubicBezTo>
                  <a:cubicBezTo>
                    <a:pt x="48892" y="85001"/>
                    <a:pt x="49044" y="84999"/>
                    <a:pt x="49195" y="84996"/>
                  </a:cubicBezTo>
                  <a:cubicBezTo>
                    <a:pt x="54507" y="84883"/>
                    <a:pt x="67703" y="82538"/>
                    <a:pt x="69342" y="81831"/>
                  </a:cubicBezTo>
                  <a:cubicBezTo>
                    <a:pt x="71094" y="81238"/>
                    <a:pt x="78864" y="76406"/>
                    <a:pt x="82990" y="75219"/>
                  </a:cubicBezTo>
                  <a:cubicBezTo>
                    <a:pt x="87002" y="74061"/>
                    <a:pt x="87821" y="69568"/>
                    <a:pt x="90308" y="66742"/>
                  </a:cubicBezTo>
                  <a:cubicBezTo>
                    <a:pt x="92766" y="63804"/>
                    <a:pt x="95366" y="58520"/>
                    <a:pt x="96524" y="55807"/>
                  </a:cubicBezTo>
                  <a:cubicBezTo>
                    <a:pt x="97711" y="52981"/>
                    <a:pt x="98644" y="46143"/>
                    <a:pt x="98418" y="40605"/>
                  </a:cubicBezTo>
                  <a:cubicBezTo>
                    <a:pt x="98078" y="34954"/>
                    <a:pt x="94405" y="27663"/>
                    <a:pt x="93247" y="25544"/>
                  </a:cubicBezTo>
                  <a:cubicBezTo>
                    <a:pt x="92060" y="23425"/>
                    <a:pt x="85363" y="16248"/>
                    <a:pt x="85363" y="16248"/>
                  </a:cubicBezTo>
                  <a:lnTo>
                    <a:pt x="77225" y="12348"/>
                  </a:lnTo>
                  <a:lnTo>
                    <a:pt x="71800" y="8958"/>
                  </a:lnTo>
                  <a:lnTo>
                    <a:pt x="62871" y="3872"/>
                  </a:lnTo>
                  <a:lnTo>
                    <a:pt x="57333" y="1300"/>
                  </a:lnTo>
                  <a:lnTo>
                    <a:pt x="539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0"/>
            <p:cNvSpPr/>
            <p:nvPr/>
          </p:nvSpPr>
          <p:spPr>
            <a:xfrm>
              <a:off x="2763100" y="4602950"/>
              <a:ext cx="2071900" cy="1817650"/>
            </a:xfrm>
            <a:custGeom>
              <a:rect b="b" l="l" r="r" t="t"/>
              <a:pathLst>
                <a:path extrusionOk="0" h="72706" w="82876">
                  <a:moveTo>
                    <a:pt x="41227" y="1"/>
                  </a:moveTo>
                  <a:cubicBezTo>
                    <a:pt x="37805" y="1"/>
                    <a:pt x="33712" y="421"/>
                    <a:pt x="31308" y="1513"/>
                  </a:cubicBezTo>
                  <a:cubicBezTo>
                    <a:pt x="27070" y="3407"/>
                    <a:pt x="23312" y="5752"/>
                    <a:pt x="16700" y="8945"/>
                  </a:cubicBezTo>
                  <a:cubicBezTo>
                    <a:pt x="10003" y="12110"/>
                    <a:pt x="6471" y="16941"/>
                    <a:pt x="5058" y="21660"/>
                  </a:cubicBezTo>
                  <a:cubicBezTo>
                    <a:pt x="3758" y="26379"/>
                    <a:pt x="0" y="33782"/>
                    <a:pt x="0" y="37201"/>
                  </a:cubicBezTo>
                  <a:cubicBezTo>
                    <a:pt x="0" y="40507"/>
                    <a:pt x="1159" y="45198"/>
                    <a:pt x="3532" y="49323"/>
                  </a:cubicBezTo>
                  <a:cubicBezTo>
                    <a:pt x="5878" y="53449"/>
                    <a:pt x="8816" y="57207"/>
                    <a:pt x="12574" y="59326"/>
                  </a:cubicBezTo>
                  <a:cubicBezTo>
                    <a:pt x="16248" y="61445"/>
                    <a:pt x="22012" y="65797"/>
                    <a:pt x="26363" y="68990"/>
                  </a:cubicBezTo>
                  <a:cubicBezTo>
                    <a:pt x="30828" y="72042"/>
                    <a:pt x="35321" y="72042"/>
                    <a:pt x="41904" y="72635"/>
                  </a:cubicBezTo>
                  <a:cubicBezTo>
                    <a:pt x="42446" y="72683"/>
                    <a:pt x="43013" y="72705"/>
                    <a:pt x="43599" y="72705"/>
                  </a:cubicBezTo>
                  <a:cubicBezTo>
                    <a:pt x="50267" y="72705"/>
                    <a:pt x="59464" y="69799"/>
                    <a:pt x="62503" y="68396"/>
                  </a:cubicBezTo>
                  <a:cubicBezTo>
                    <a:pt x="65809" y="66758"/>
                    <a:pt x="71093" y="61445"/>
                    <a:pt x="73693" y="58987"/>
                  </a:cubicBezTo>
                  <a:cubicBezTo>
                    <a:pt x="76292" y="56387"/>
                    <a:pt x="78637" y="51923"/>
                    <a:pt x="79937" y="49323"/>
                  </a:cubicBezTo>
                  <a:cubicBezTo>
                    <a:pt x="81237" y="46724"/>
                    <a:pt x="82876" y="41440"/>
                    <a:pt x="82395" y="35902"/>
                  </a:cubicBezTo>
                  <a:cubicBezTo>
                    <a:pt x="81802" y="30250"/>
                    <a:pt x="79231" y="23299"/>
                    <a:pt x="77818" y="20728"/>
                  </a:cubicBezTo>
                  <a:cubicBezTo>
                    <a:pt x="76518" y="18128"/>
                    <a:pt x="70161" y="12703"/>
                    <a:pt x="66968" y="11064"/>
                  </a:cubicBezTo>
                  <a:cubicBezTo>
                    <a:pt x="63916" y="9538"/>
                    <a:pt x="60384" y="6006"/>
                    <a:pt x="58858" y="5413"/>
                  </a:cubicBezTo>
                  <a:cubicBezTo>
                    <a:pt x="57219" y="4819"/>
                    <a:pt x="51568" y="3294"/>
                    <a:pt x="51568" y="3294"/>
                  </a:cubicBezTo>
                  <a:cubicBezTo>
                    <a:pt x="49562" y="2700"/>
                    <a:pt x="48262" y="1655"/>
                    <a:pt x="46962" y="694"/>
                  </a:cubicBezTo>
                  <a:cubicBezTo>
                    <a:pt x="46330" y="277"/>
                    <a:pt x="43999" y="1"/>
                    <a:pt x="412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
            <p:cNvSpPr/>
            <p:nvPr/>
          </p:nvSpPr>
          <p:spPr>
            <a:xfrm>
              <a:off x="2794875" y="4632300"/>
              <a:ext cx="2007650" cy="1760400"/>
            </a:xfrm>
            <a:custGeom>
              <a:rect b="b" l="l" r="r" t="t"/>
              <a:pathLst>
                <a:path extrusionOk="0" h="70416" w="80306">
                  <a:moveTo>
                    <a:pt x="39927" y="933"/>
                  </a:moveTo>
                  <a:cubicBezTo>
                    <a:pt x="43092" y="933"/>
                    <a:pt x="44646" y="1300"/>
                    <a:pt x="44872" y="1413"/>
                  </a:cubicBezTo>
                  <a:cubicBezTo>
                    <a:pt x="46171" y="2346"/>
                    <a:pt x="47584" y="3532"/>
                    <a:pt x="49704" y="4013"/>
                  </a:cubicBezTo>
                  <a:cubicBezTo>
                    <a:pt x="49817" y="4126"/>
                    <a:pt x="55242" y="5539"/>
                    <a:pt x="56655" y="6132"/>
                  </a:cubicBezTo>
                  <a:cubicBezTo>
                    <a:pt x="57220" y="6358"/>
                    <a:pt x="58293" y="7177"/>
                    <a:pt x="59480" y="8110"/>
                  </a:cubicBezTo>
                  <a:cubicBezTo>
                    <a:pt x="61006" y="9297"/>
                    <a:pt x="62758" y="10710"/>
                    <a:pt x="64538" y="11529"/>
                  </a:cubicBezTo>
                  <a:cubicBezTo>
                    <a:pt x="67477" y="13055"/>
                    <a:pt x="73467" y="18367"/>
                    <a:pt x="74541" y="20486"/>
                  </a:cubicBezTo>
                  <a:cubicBezTo>
                    <a:pt x="75728" y="22719"/>
                    <a:pt x="78299" y="29444"/>
                    <a:pt x="78892" y="34841"/>
                  </a:cubicBezTo>
                  <a:cubicBezTo>
                    <a:pt x="79373" y="40153"/>
                    <a:pt x="77705" y="45211"/>
                    <a:pt x="76547" y="47330"/>
                  </a:cubicBezTo>
                  <a:lnTo>
                    <a:pt x="76434" y="47556"/>
                  </a:lnTo>
                  <a:cubicBezTo>
                    <a:pt x="75134" y="50043"/>
                    <a:pt x="73128" y="54027"/>
                    <a:pt x="70783" y="56400"/>
                  </a:cubicBezTo>
                  <a:lnTo>
                    <a:pt x="70641" y="56513"/>
                  </a:lnTo>
                  <a:cubicBezTo>
                    <a:pt x="68183" y="58859"/>
                    <a:pt x="63125" y="63803"/>
                    <a:pt x="60187" y="65329"/>
                  </a:cubicBezTo>
                  <a:cubicBezTo>
                    <a:pt x="57587" y="66516"/>
                    <a:pt x="48743" y="69455"/>
                    <a:pt x="42272" y="69455"/>
                  </a:cubicBezTo>
                  <a:cubicBezTo>
                    <a:pt x="41679" y="69455"/>
                    <a:pt x="41227" y="69455"/>
                    <a:pt x="40746" y="69342"/>
                  </a:cubicBezTo>
                  <a:cubicBezTo>
                    <a:pt x="40040" y="69342"/>
                    <a:pt x="39220" y="69229"/>
                    <a:pt x="38514" y="69229"/>
                  </a:cubicBezTo>
                  <a:cubicBezTo>
                    <a:pt x="33456" y="68748"/>
                    <a:pt x="29670" y="68522"/>
                    <a:pt x="26138" y="65923"/>
                  </a:cubicBezTo>
                  <a:cubicBezTo>
                    <a:pt x="24979" y="65216"/>
                    <a:pt x="23906" y="64284"/>
                    <a:pt x="22606" y="63464"/>
                  </a:cubicBezTo>
                  <a:cubicBezTo>
                    <a:pt x="19074" y="60865"/>
                    <a:pt x="15429" y="58152"/>
                    <a:pt x="12603" y="56626"/>
                  </a:cubicBezTo>
                  <a:cubicBezTo>
                    <a:pt x="9664" y="54874"/>
                    <a:pt x="6839" y="51681"/>
                    <a:pt x="4239" y="47330"/>
                  </a:cubicBezTo>
                  <a:cubicBezTo>
                    <a:pt x="2261" y="43798"/>
                    <a:pt x="961" y="39333"/>
                    <a:pt x="961" y="36027"/>
                  </a:cubicBezTo>
                  <a:cubicBezTo>
                    <a:pt x="961" y="34134"/>
                    <a:pt x="2374" y="30602"/>
                    <a:pt x="3674" y="27183"/>
                  </a:cubicBezTo>
                  <a:cubicBezTo>
                    <a:pt x="4493" y="25205"/>
                    <a:pt x="5426" y="22945"/>
                    <a:pt x="5906" y="21193"/>
                  </a:cubicBezTo>
                  <a:cubicBezTo>
                    <a:pt x="7319" y="16248"/>
                    <a:pt x="11190" y="12009"/>
                    <a:pt x="16615" y="9523"/>
                  </a:cubicBezTo>
                  <a:cubicBezTo>
                    <a:pt x="20034" y="7884"/>
                    <a:pt x="22606" y="6471"/>
                    <a:pt x="24979" y="5284"/>
                  </a:cubicBezTo>
                  <a:cubicBezTo>
                    <a:pt x="27099" y="4126"/>
                    <a:pt x="28850" y="3165"/>
                    <a:pt x="30744" y="2346"/>
                  </a:cubicBezTo>
                  <a:cubicBezTo>
                    <a:pt x="32976" y="1300"/>
                    <a:pt x="36988" y="933"/>
                    <a:pt x="39927" y="933"/>
                  </a:cubicBezTo>
                  <a:close/>
                  <a:moveTo>
                    <a:pt x="39927" y="0"/>
                  </a:moveTo>
                  <a:cubicBezTo>
                    <a:pt x="36621" y="0"/>
                    <a:pt x="32750" y="339"/>
                    <a:pt x="30376" y="1413"/>
                  </a:cubicBezTo>
                  <a:cubicBezTo>
                    <a:pt x="26279" y="3306"/>
                    <a:pt x="22606" y="5652"/>
                    <a:pt x="16135" y="8590"/>
                  </a:cubicBezTo>
                  <a:cubicBezTo>
                    <a:pt x="9664" y="11642"/>
                    <a:pt x="6358" y="16474"/>
                    <a:pt x="4946" y="20967"/>
                  </a:cubicBezTo>
                  <a:cubicBezTo>
                    <a:pt x="3674" y="25544"/>
                    <a:pt x="1" y="32721"/>
                    <a:pt x="1" y="36027"/>
                  </a:cubicBezTo>
                  <a:cubicBezTo>
                    <a:pt x="1" y="39192"/>
                    <a:pt x="1188" y="43798"/>
                    <a:pt x="3420" y="47669"/>
                  </a:cubicBezTo>
                  <a:cubicBezTo>
                    <a:pt x="5793" y="51681"/>
                    <a:pt x="8619" y="55327"/>
                    <a:pt x="12151" y="57446"/>
                  </a:cubicBezTo>
                  <a:cubicBezTo>
                    <a:pt x="15796" y="59452"/>
                    <a:pt x="21334" y="63690"/>
                    <a:pt x="25573" y="66742"/>
                  </a:cubicBezTo>
                  <a:cubicBezTo>
                    <a:pt x="29811" y="69709"/>
                    <a:pt x="34163" y="69709"/>
                    <a:pt x="40633" y="70274"/>
                  </a:cubicBezTo>
                  <a:cubicBezTo>
                    <a:pt x="41227" y="70415"/>
                    <a:pt x="41679" y="70415"/>
                    <a:pt x="42272" y="70415"/>
                  </a:cubicBezTo>
                  <a:cubicBezTo>
                    <a:pt x="48630" y="70415"/>
                    <a:pt x="57587" y="67590"/>
                    <a:pt x="60526" y="66177"/>
                  </a:cubicBezTo>
                  <a:cubicBezTo>
                    <a:pt x="63719" y="64623"/>
                    <a:pt x="68890" y="59452"/>
                    <a:pt x="71489" y="56994"/>
                  </a:cubicBezTo>
                  <a:cubicBezTo>
                    <a:pt x="73947" y="54620"/>
                    <a:pt x="76180" y="50156"/>
                    <a:pt x="77366" y="47669"/>
                  </a:cubicBezTo>
                  <a:cubicBezTo>
                    <a:pt x="78666" y="45324"/>
                    <a:pt x="80305" y="40153"/>
                    <a:pt x="79712" y="34728"/>
                  </a:cubicBezTo>
                  <a:cubicBezTo>
                    <a:pt x="79260" y="29302"/>
                    <a:pt x="76660" y="22492"/>
                    <a:pt x="75360" y="20006"/>
                  </a:cubicBezTo>
                  <a:cubicBezTo>
                    <a:pt x="74060" y="17548"/>
                    <a:pt x="67957" y="12235"/>
                    <a:pt x="64877" y="10710"/>
                  </a:cubicBezTo>
                  <a:cubicBezTo>
                    <a:pt x="61938" y="9184"/>
                    <a:pt x="58519" y="5765"/>
                    <a:pt x="56994" y="5171"/>
                  </a:cubicBezTo>
                  <a:cubicBezTo>
                    <a:pt x="55468" y="4719"/>
                    <a:pt x="49930" y="3165"/>
                    <a:pt x="49930" y="3165"/>
                  </a:cubicBezTo>
                  <a:cubicBezTo>
                    <a:pt x="48036" y="2600"/>
                    <a:pt x="46765" y="1639"/>
                    <a:pt x="45465" y="707"/>
                  </a:cubicBezTo>
                  <a:cubicBezTo>
                    <a:pt x="44872" y="226"/>
                    <a:pt x="42639" y="0"/>
                    <a:pt x="39927"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0"/>
            <p:cNvSpPr/>
            <p:nvPr/>
          </p:nvSpPr>
          <p:spPr>
            <a:xfrm>
              <a:off x="2839375" y="4670450"/>
              <a:ext cx="1919350" cy="1683400"/>
            </a:xfrm>
            <a:custGeom>
              <a:rect b="b" l="l" r="r" t="t"/>
              <a:pathLst>
                <a:path extrusionOk="0" h="67336" w="76774">
                  <a:moveTo>
                    <a:pt x="38147" y="707"/>
                  </a:moveTo>
                  <a:cubicBezTo>
                    <a:pt x="41312" y="707"/>
                    <a:pt x="42724" y="1074"/>
                    <a:pt x="42979" y="1300"/>
                  </a:cubicBezTo>
                  <a:cubicBezTo>
                    <a:pt x="44278" y="2119"/>
                    <a:pt x="45550" y="3193"/>
                    <a:pt x="47556" y="3758"/>
                  </a:cubicBezTo>
                  <a:cubicBezTo>
                    <a:pt x="47556" y="3758"/>
                    <a:pt x="52755" y="5171"/>
                    <a:pt x="54168" y="5651"/>
                  </a:cubicBezTo>
                  <a:cubicBezTo>
                    <a:pt x="54733" y="5878"/>
                    <a:pt x="55807" y="6725"/>
                    <a:pt x="56853" y="7658"/>
                  </a:cubicBezTo>
                  <a:cubicBezTo>
                    <a:pt x="58407" y="8844"/>
                    <a:pt x="60045" y="10116"/>
                    <a:pt x="61684" y="10964"/>
                  </a:cubicBezTo>
                  <a:cubicBezTo>
                    <a:pt x="64764" y="12377"/>
                    <a:pt x="70274" y="17434"/>
                    <a:pt x="71461" y="19554"/>
                  </a:cubicBezTo>
                  <a:cubicBezTo>
                    <a:pt x="72535" y="21673"/>
                    <a:pt x="74993" y="28144"/>
                    <a:pt x="75586" y="33315"/>
                  </a:cubicBezTo>
                  <a:cubicBezTo>
                    <a:pt x="76067" y="38514"/>
                    <a:pt x="74400" y="43317"/>
                    <a:pt x="73354" y="45324"/>
                  </a:cubicBezTo>
                  <a:lnTo>
                    <a:pt x="73241" y="45578"/>
                  </a:lnTo>
                  <a:cubicBezTo>
                    <a:pt x="72054" y="47923"/>
                    <a:pt x="69935" y="51794"/>
                    <a:pt x="67816" y="54055"/>
                  </a:cubicBezTo>
                  <a:lnTo>
                    <a:pt x="67703" y="54168"/>
                  </a:lnTo>
                  <a:cubicBezTo>
                    <a:pt x="65329" y="56400"/>
                    <a:pt x="60526" y="61232"/>
                    <a:pt x="57559" y="62645"/>
                  </a:cubicBezTo>
                  <a:cubicBezTo>
                    <a:pt x="55101" y="63803"/>
                    <a:pt x="46624" y="66629"/>
                    <a:pt x="40379" y="66629"/>
                  </a:cubicBezTo>
                  <a:cubicBezTo>
                    <a:pt x="39899" y="66629"/>
                    <a:pt x="39334" y="66516"/>
                    <a:pt x="38853" y="66516"/>
                  </a:cubicBezTo>
                  <a:cubicBezTo>
                    <a:pt x="38147" y="66516"/>
                    <a:pt x="37553" y="66403"/>
                    <a:pt x="36847" y="66403"/>
                  </a:cubicBezTo>
                  <a:cubicBezTo>
                    <a:pt x="31902" y="65923"/>
                    <a:pt x="28257" y="65696"/>
                    <a:pt x="24838" y="63238"/>
                  </a:cubicBezTo>
                  <a:cubicBezTo>
                    <a:pt x="23793" y="62532"/>
                    <a:pt x="22719" y="61684"/>
                    <a:pt x="21532" y="60865"/>
                  </a:cubicBezTo>
                  <a:cubicBezTo>
                    <a:pt x="18141" y="58406"/>
                    <a:pt x="14609" y="55807"/>
                    <a:pt x="12010" y="54281"/>
                  </a:cubicBezTo>
                  <a:cubicBezTo>
                    <a:pt x="9071" y="52642"/>
                    <a:pt x="6359" y="49562"/>
                    <a:pt x="3872" y="45324"/>
                  </a:cubicBezTo>
                  <a:cubicBezTo>
                    <a:pt x="2007" y="41905"/>
                    <a:pt x="707" y="37666"/>
                    <a:pt x="707" y="34388"/>
                  </a:cubicBezTo>
                  <a:cubicBezTo>
                    <a:pt x="707" y="32608"/>
                    <a:pt x="2120" y="29330"/>
                    <a:pt x="3307" y="26024"/>
                  </a:cubicBezTo>
                  <a:cubicBezTo>
                    <a:pt x="4126" y="24018"/>
                    <a:pt x="4946" y="21899"/>
                    <a:pt x="5426" y="20260"/>
                  </a:cubicBezTo>
                  <a:cubicBezTo>
                    <a:pt x="6839" y="15428"/>
                    <a:pt x="10484" y="11416"/>
                    <a:pt x="15768" y="8957"/>
                  </a:cubicBezTo>
                  <a:cubicBezTo>
                    <a:pt x="18961" y="7432"/>
                    <a:pt x="21532" y="6019"/>
                    <a:pt x="23793" y="4832"/>
                  </a:cubicBezTo>
                  <a:cubicBezTo>
                    <a:pt x="25771" y="3758"/>
                    <a:pt x="27438" y="2939"/>
                    <a:pt x="29303" y="2006"/>
                  </a:cubicBezTo>
                  <a:cubicBezTo>
                    <a:pt x="31563" y="1074"/>
                    <a:pt x="35321" y="707"/>
                    <a:pt x="38147" y="707"/>
                  </a:cubicBezTo>
                  <a:close/>
                  <a:moveTo>
                    <a:pt x="38147" y="0"/>
                  </a:moveTo>
                  <a:cubicBezTo>
                    <a:pt x="35095" y="0"/>
                    <a:pt x="31196" y="368"/>
                    <a:pt x="29077" y="1413"/>
                  </a:cubicBezTo>
                  <a:cubicBezTo>
                    <a:pt x="25064" y="3193"/>
                    <a:pt x="21673" y="5425"/>
                    <a:pt x="15429" y="8251"/>
                  </a:cubicBezTo>
                  <a:cubicBezTo>
                    <a:pt x="9297" y="11190"/>
                    <a:pt x="5991" y="15767"/>
                    <a:pt x="4720" y="20147"/>
                  </a:cubicBezTo>
                  <a:cubicBezTo>
                    <a:pt x="3533" y="24499"/>
                    <a:pt x="1" y="31308"/>
                    <a:pt x="1" y="34388"/>
                  </a:cubicBezTo>
                  <a:cubicBezTo>
                    <a:pt x="1" y="37440"/>
                    <a:pt x="1188" y="41792"/>
                    <a:pt x="3307" y="45691"/>
                  </a:cubicBezTo>
                  <a:cubicBezTo>
                    <a:pt x="5539" y="49449"/>
                    <a:pt x="8252" y="52868"/>
                    <a:pt x="11642" y="54874"/>
                  </a:cubicBezTo>
                  <a:cubicBezTo>
                    <a:pt x="15061" y="56880"/>
                    <a:pt x="20374" y="60865"/>
                    <a:pt x="24499" y="63803"/>
                  </a:cubicBezTo>
                  <a:cubicBezTo>
                    <a:pt x="28483" y="66629"/>
                    <a:pt x="32722" y="66629"/>
                    <a:pt x="38853" y="67222"/>
                  </a:cubicBezTo>
                  <a:cubicBezTo>
                    <a:pt x="39334" y="67222"/>
                    <a:pt x="39786" y="67335"/>
                    <a:pt x="40379" y="67335"/>
                  </a:cubicBezTo>
                  <a:cubicBezTo>
                    <a:pt x="46511" y="67335"/>
                    <a:pt x="55101" y="64651"/>
                    <a:pt x="57926" y="63238"/>
                  </a:cubicBezTo>
                  <a:cubicBezTo>
                    <a:pt x="60978" y="61825"/>
                    <a:pt x="65810" y="56880"/>
                    <a:pt x="68296" y="54507"/>
                  </a:cubicBezTo>
                  <a:cubicBezTo>
                    <a:pt x="70642" y="52162"/>
                    <a:pt x="72761" y="48036"/>
                    <a:pt x="73948" y="45691"/>
                  </a:cubicBezTo>
                  <a:cubicBezTo>
                    <a:pt x="75219" y="43317"/>
                    <a:pt x="76773" y="38372"/>
                    <a:pt x="76293" y="33202"/>
                  </a:cubicBezTo>
                  <a:cubicBezTo>
                    <a:pt x="75699" y="28031"/>
                    <a:pt x="73354" y="21560"/>
                    <a:pt x="72054" y="19186"/>
                  </a:cubicBezTo>
                  <a:cubicBezTo>
                    <a:pt x="70868" y="16841"/>
                    <a:pt x="64990" y="11783"/>
                    <a:pt x="62052" y="10257"/>
                  </a:cubicBezTo>
                  <a:cubicBezTo>
                    <a:pt x="59113" y="8844"/>
                    <a:pt x="55920" y="5538"/>
                    <a:pt x="54394" y="5058"/>
                  </a:cubicBezTo>
                  <a:cubicBezTo>
                    <a:pt x="52981" y="4465"/>
                    <a:pt x="47669" y="3052"/>
                    <a:pt x="47669" y="3052"/>
                  </a:cubicBezTo>
                  <a:cubicBezTo>
                    <a:pt x="45917" y="2600"/>
                    <a:pt x="44618" y="1526"/>
                    <a:pt x="43431" y="707"/>
                  </a:cubicBezTo>
                  <a:cubicBezTo>
                    <a:pt x="42866" y="226"/>
                    <a:pt x="40746" y="0"/>
                    <a:pt x="38147"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0"/>
            <p:cNvSpPr/>
            <p:nvPr/>
          </p:nvSpPr>
          <p:spPr>
            <a:xfrm>
              <a:off x="2907200" y="4729075"/>
              <a:ext cx="1783700" cy="1566150"/>
            </a:xfrm>
            <a:custGeom>
              <a:rect b="b" l="l" r="r" t="t"/>
              <a:pathLst>
                <a:path extrusionOk="0" h="62646" w="71348">
                  <a:moveTo>
                    <a:pt x="35434" y="961"/>
                  </a:moveTo>
                  <a:cubicBezTo>
                    <a:pt x="38146" y="961"/>
                    <a:pt x="39559" y="1300"/>
                    <a:pt x="39785" y="1413"/>
                  </a:cubicBezTo>
                  <a:cubicBezTo>
                    <a:pt x="40859" y="2261"/>
                    <a:pt x="42272" y="3193"/>
                    <a:pt x="44137" y="3787"/>
                  </a:cubicBezTo>
                  <a:cubicBezTo>
                    <a:pt x="44137" y="3787"/>
                    <a:pt x="48969" y="5087"/>
                    <a:pt x="50268" y="5539"/>
                  </a:cubicBezTo>
                  <a:cubicBezTo>
                    <a:pt x="50749" y="5793"/>
                    <a:pt x="51794" y="6499"/>
                    <a:pt x="52727" y="7319"/>
                  </a:cubicBezTo>
                  <a:cubicBezTo>
                    <a:pt x="54140" y="8364"/>
                    <a:pt x="55694" y="9664"/>
                    <a:pt x="57219" y="10371"/>
                  </a:cubicBezTo>
                  <a:cubicBezTo>
                    <a:pt x="59932" y="11783"/>
                    <a:pt x="65103" y="16389"/>
                    <a:pt x="66148" y="18254"/>
                  </a:cubicBezTo>
                  <a:cubicBezTo>
                    <a:pt x="67222" y="20260"/>
                    <a:pt x="69454" y="26279"/>
                    <a:pt x="69935" y="30970"/>
                  </a:cubicBezTo>
                  <a:cubicBezTo>
                    <a:pt x="70387" y="35801"/>
                    <a:pt x="68861" y="40153"/>
                    <a:pt x="67929" y="42046"/>
                  </a:cubicBezTo>
                  <a:lnTo>
                    <a:pt x="67816" y="42272"/>
                  </a:lnTo>
                  <a:cubicBezTo>
                    <a:pt x="66629" y="44391"/>
                    <a:pt x="64877" y="48036"/>
                    <a:pt x="62758" y="50043"/>
                  </a:cubicBezTo>
                  <a:lnTo>
                    <a:pt x="62758" y="50156"/>
                  </a:lnTo>
                  <a:cubicBezTo>
                    <a:pt x="60497" y="52275"/>
                    <a:pt x="56033" y="56768"/>
                    <a:pt x="53320" y="57926"/>
                  </a:cubicBezTo>
                  <a:cubicBezTo>
                    <a:pt x="51088" y="59113"/>
                    <a:pt x="43317" y="61713"/>
                    <a:pt x="37553" y="61713"/>
                  </a:cubicBezTo>
                  <a:cubicBezTo>
                    <a:pt x="37073" y="61713"/>
                    <a:pt x="36621" y="61713"/>
                    <a:pt x="36140" y="61600"/>
                  </a:cubicBezTo>
                  <a:cubicBezTo>
                    <a:pt x="35547" y="61600"/>
                    <a:pt x="34840" y="61458"/>
                    <a:pt x="34247" y="61458"/>
                  </a:cubicBezTo>
                  <a:cubicBezTo>
                    <a:pt x="29670" y="61119"/>
                    <a:pt x="26364" y="60752"/>
                    <a:pt x="23199" y="58520"/>
                  </a:cubicBezTo>
                  <a:cubicBezTo>
                    <a:pt x="22238" y="57926"/>
                    <a:pt x="21193" y="57107"/>
                    <a:pt x="20119" y="56287"/>
                  </a:cubicBezTo>
                  <a:cubicBezTo>
                    <a:pt x="16954" y="54055"/>
                    <a:pt x="13648" y="51710"/>
                    <a:pt x="11303" y="50297"/>
                  </a:cubicBezTo>
                  <a:cubicBezTo>
                    <a:pt x="8590" y="48743"/>
                    <a:pt x="6104" y="45917"/>
                    <a:pt x="3872" y="42046"/>
                  </a:cubicBezTo>
                  <a:cubicBezTo>
                    <a:pt x="2120" y="38853"/>
                    <a:pt x="933" y="34982"/>
                    <a:pt x="933" y="32043"/>
                  </a:cubicBezTo>
                  <a:cubicBezTo>
                    <a:pt x="933" y="30376"/>
                    <a:pt x="2233" y="27211"/>
                    <a:pt x="3278" y="24273"/>
                  </a:cubicBezTo>
                  <a:cubicBezTo>
                    <a:pt x="4126" y="22493"/>
                    <a:pt x="4832" y="20486"/>
                    <a:pt x="5284" y="18961"/>
                  </a:cubicBezTo>
                  <a:cubicBezTo>
                    <a:pt x="6584" y="14496"/>
                    <a:pt x="9890" y="10851"/>
                    <a:pt x="14722" y="8619"/>
                  </a:cubicBezTo>
                  <a:cubicBezTo>
                    <a:pt x="17774" y="7206"/>
                    <a:pt x="20119" y="5906"/>
                    <a:pt x="22125" y="4832"/>
                  </a:cubicBezTo>
                  <a:cubicBezTo>
                    <a:pt x="24018" y="3787"/>
                    <a:pt x="25657" y="2967"/>
                    <a:pt x="27296" y="2120"/>
                  </a:cubicBezTo>
                  <a:cubicBezTo>
                    <a:pt x="29302" y="1300"/>
                    <a:pt x="32834" y="961"/>
                    <a:pt x="35434" y="961"/>
                  </a:cubicBezTo>
                  <a:close/>
                  <a:moveTo>
                    <a:pt x="35434" y="0"/>
                  </a:moveTo>
                  <a:cubicBezTo>
                    <a:pt x="32495" y="0"/>
                    <a:pt x="29076" y="368"/>
                    <a:pt x="26957" y="1300"/>
                  </a:cubicBezTo>
                  <a:cubicBezTo>
                    <a:pt x="23312" y="2967"/>
                    <a:pt x="20006" y="5087"/>
                    <a:pt x="14355" y="7771"/>
                  </a:cubicBezTo>
                  <a:cubicBezTo>
                    <a:pt x="8590" y="10371"/>
                    <a:pt x="5539" y="14609"/>
                    <a:pt x="4352" y="18735"/>
                  </a:cubicBezTo>
                  <a:cubicBezTo>
                    <a:pt x="3165" y="22747"/>
                    <a:pt x="0" y="29105"/>
                    <a:pt x="0" y="32043"/>
                  </a:cubicBezTo>
                  <a:cubicBezTo>
                    <a:pt x="0" y="34869"/>
                    <a:pt x="1046" y="38994"/>
                    <a:pt x="3052" y="42526"/>
                  </a:cubicBezTo>
                  <a:cubicBezTo>
                    <a:pt x="5058" y="46059"/>
                    <a:pt x="7517" y="49223"/>
                    <a:pt x="10823" y="51116"/>
                  </a:cubicBezTo>
                  <a:cubicBezTo>
                    <a:pt x="14016" y="52868"/>
                    <a:pt x="18819" y="56655"/>
                    <a:pt x="22719" y="59339"/>
                  </a:cubicBezTo>
                  <a:cubicBezTo>
                    <a:pt x="26477" y="62052"/>
                    <a:pt x="30376" y="62052"/>
                    <a:pt x="36140" y="62532"/>
                  </a:cubicBezTo>
                  <a:cubicBezTo>
                    <a:pt x="36479" y="62645"/>
                    <a:pt x="36960" y="62645"/>
                    <a:pt x="37553" y="62645"/>
                  </a:cubicBezTo>
                  <a:cubicBezTo>
                    <a:pt x="43204" y="62645"/>
                    <a:pt x="51201" y="60045"/>
                    <a:pt x="53800" y="58887"/>
                  </a:cubicBezTo>
                  <a:cubicBezTo>
                    <a:pt x="56626" y="57474"/>
                    <a:pt x="61204" y="52868"/>
                    <a:pt x="63464" y="50749"/>
                  </a:cubicBezTo>
                  <a:cubicBezTo>
                    <a:pt x="65696" y="48517"/>
                    <a:pt x="67561" y="44646"/>
                    <a:pt x="68748" y="42526"/>
                  </a:cubicBezTo>
                  <a:cubicBezTo>
                    <a:pt x="69935" y="40266"/>
                    <a:pt x="71348" y="35688"/>
                    <a:pt x="70867" y="30857"/>
                  </a:cubicBezTo>
                  <a:cubicBezTo>
                    <a:pt x="70387" y="26025"/>
                    <a:pt x="68155" y="20034"/>
                    <a:pt x="66996" y="17802"/>
                  </a:cubicBezTo>
                  <a:cubicBezTo>
                    <a:pt x="65809" y="15683"/>
                    <a:pt x="60384" y="10964"/>
                    <a:pt x="57672" y="9551"/>
                  </a:cubicBezTo>
                  <a:cubicBezTo>
                    <a:pt x="54987" y="8251"/>
                    <a:pt x="51907" y="5200"/>
                    <a:pt x="50607" y="4719"/>
                  </a:cubicBezTo>
                  <a:cubicBezTo>
                    <a:pt x="49195" y="4126"/>
                    <a:pt x="44391" y="2826"/>
                    <a:pt x="44391" y="2826"/>
                  </a:cubicBezTo>
                  <a:cubicBezTo>
                    <a:pt x="42724" y="2374"/>
                    <a:pt x="41424" y="1555"/>
                    <a:pt x="40379" y="594"/>
                  </a:cubicBezTo>
                  <a:cubicBezTo>
                    <a:pt x="39898" y="255"/>
                    <a:pt x="37892" y="0"/>
                    <a:pt x="35434"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0"/>
            <p:cNvSpPr/>
            <p:nvPr/>
          </p:nvSpPr>
          <p:spPr>
            <a:xfrm>
              <a:off x="2953825" y="4773575"/>
              <a:ext cx="1686925" cy="1477850"/>
            </a:xfrm>
            <a:custGeom>
              <a:rect b="b" l="l" r="r" t="t"/>
              <a:pathLst>
                <a:path extrusionOk="0" h="59114" w="67477">
                  <a:moveTo>
                    <a:pt x="33569" y="933"/>
                  </a:moveTo>
                  <a:cubicBezTo>
                    <a:pt x="36168" y="933"/>
                    <a:pt x="37440" y="1187"/>
                    <a:pt x="37694" y="1300"/>
                  </a:cubicBezTo>
                  <a:cubicBezTo>
                    <a:pt x="38740" y="2120"/>
                    <a:pt x="39927" y="3052"/>
                    <a:pt x="41820" y="3533"/>
                  </a:cubicBezTo>
                  <a:cubicBezTo>
                    <a:pt x="41820" y="3533"/>
                    <a:pt x="46397" y="4832"/>
                    <a:pt x="47584" y="5285"/>
                  </a:cubicBezTo>
                  <a:cubicBezTo>
                    <a:pt x="48036" y="5426"/>
                    <a:pt x="48997" y="6132"/>
                    <a:pt x="49929" y="6839"/>
                  </a:cubicBezTo>
                  <a:cubicBezTo>
                    <a:pt x="51229" y="7884"/>
                    <a:pt x="52642" y="9071"/>
                    <a:pt x="54168" y="9890"/>
                  </a:cubicBezTo>
                  <a:cubicBezTo>
                    <a:pt x="56654" y="11077"/>
                    <a:pt x="61599" y="15429"/>
                    <a:pt x="62532" y="17181"/>
                  </a:cubicBezTo>
                  <a:cubicBezTo>
                    <a:pt x="63577" y="19074"/>
                    <a:pt x="65696" y="24725"/>
                    <a:pt x="66177" y="29190"/>
                  </a:cubicBezTo>
                  <a:cubicBezTo>
                    <a:pt x="66544" y="33682"/>
                    <a:pt x="65131" y="37921"/>
                    <a:pt x="64283" y="39673"/>
                  </a:cubicBezTo>
                  <a:lnTo>
                    <a:pt x="64170" y="39899"/>
                  </a:lnTo>
                  <a:cubicBezTo>
                    <a:pt x="63125" y="41905"/>
                    <a:pt x="61345" y="45324"/>
                    <a:pt x="59339" y="47217"/>
                  </a:cubicBezTo>
                  <a:lnTo>
                    <a:pt x="59339" y="47330"/>
                  </a:lnTo>
                  <a:cubicBezTo>
                    <a:pt x="57219" y="49336"/>
                    <a:pt x="52981" y="53575"/>
                    <a:pt x="50523" y="54733"/>
                  </a:cubicBezTo>
                  <a:cubicBezTo>
                    <a:pt x="48403" y="55694"/>
                    <a:pt x="40972" y="58152"/>
                    <a:pt x="35575" y="58152"/>
                  </a:cubicBezTo>
                  <a:lnTo>
                    <a:pt x="34275" y="58152"/>
                  </a:lnTo>
                  <a:cubicBezTo>
                    <a:pt x="33682" y="58039"/>
                    <a:pt x="32975" y="58039"/>
                    <a:pt x="32382" y="57926"/>
                  </a:cubicBezTo>
                  <a:cubicBezTo>
                    <a:pt x="28144" y="57559"/>
                    <a:pt x="24979" y="57333"/>
                    <a:pt x="22040" y="55214"/>
                  </a:cubicBezTo>
                  <a:cubicBezTo>
                    <a:pt x="21080" y="54620"/>
                    <a:pt x="20147" y="53914"/>
                    <a:pt x="19073" y="53208"/>
                  </a:cubicBezTo>
                  <a:cubicBezTo>
                    <a:pt x="16135" y="50975"/>
                    <a:pt x="13083" y="48743"/>
                    <a:pt x="10738" y="47443"/>
                  </a:cubicBezTo>
                  <a:cubicBezTo>
                    <a:pt x="8251" y="45917"/>
                    <a:pt x="5906" y="43318"/>
                    <a:pt x="3787" y="39673"/>
                  </a:cubicBezTo>
                  <a:cubicBezTo>
                    <a:pt x="2120" y="36734"/>
                    <a:pt x="961" y="32976"/>
                    <a:pt x="961" y="30263"/>
                  </a:cubicBezTo>
                  <a:cubicBezTo>
                    <a:pt x="961" y="28737"/>
                    <a:pt x="2261" y="25658"/>
                    <a:pt x="3306" y="22945"/>
                  </a:cubicBezTo>
                  <a:cubicBezTo>
                    <a:pt x="4013" y="21193"/>
                    <a:pt x="4719" y="19300"/>
                    <a:pt x="5087" y="17887"/>
                  </a:cubicBezTo>
                  <a:cubicBezTo>
                    <a:pt x="6358" y="13649"/>
                    <a:pt x="9551" y="10229"/>
                    <a:pt x="14016" y="8110"/>
                  </a:cubicBezTo>
                  <a:cubicBezTo>
                    <a:pt x="16841" y="6697"/>
                    <a:pt x="19073" y="5539"/>
                    <a:pt x="21080" y="4465"/>
                  </a:cubicBezTo>
                  <a:cubicBezTo>
                    <a:pt x="22860" y="3533"/>
                    <a:pt x="24386" y="2826"/>
                    <a:pt x="25911" y="2007"/>
                  </a:cubicBezTo>
                  <a:cubicBezTo>
                    <a:pt x="27805" y="1187"/>
                    <a:pt x="31082" y="933"/>
                    <a:pt x="33569" y="933"/>
                  </a:cubicBezTo>
                  <a:close/>
                  <a:moveTo>
                    <a:pt x="33569" y="1"/>
                  </a:moveTo>
                  <a:cubicBezTo>
                    <a:pt x="30856" y="1"/>
                    <a:pt x="27550" y="340"/>
                    <a:pt x="25572" y="1187"/>
                  </a:cubicBezTo>
                  <a:cubicBezTo>
                    <a:pt x="22040" y="2826"/>
                    <a:pt x="19073" y="4719"/>
                    <a:pt x="13563" y="7178"/>
                  </a:cubicBezTo>
                  <a:cubicBezTo>
                    <a:pt x="8138" y="9777"/>
                    <a:pt x="5313" y="13762"/>
                    <a:pt x="4239" y="17548"/>
                  </a:cubicBezTo>
                  <a:cubicBezTo>
                    <a:pt x="3080" y="21419"/>
                    <a:pt x="0" y="27438"/>
                    <a:pt x="0" y="30263"/>
                  </a:cubicBezTo>
                  <a:cubicBezTo>
                    <a:pt x="0" y="32976"/>
                    <a:pt x="1074" y="36734"/>
                    <a:pt x="2967" y="40040"/>
                  </a:cubicBezTo>
                  <a:cubicBezTo>
                    <a:pt x="4832" y="43431"/>
                    <a:pt x="7206" y="46511"/>
                    <a:pt x="10257" y="48263"/>
                  </a:cubicBezTo>
                  <a:cubicBezTo>
                    <a:pt x="13309" y="49930"/>
                    <a:pt x="17915" y="53462"/>
                    <a:pt x="21560" y="56033"/>
                  </a:cubicBezTo>
                  <a:cubicBezTo>
                    <a:pt x="25092" y="58633"/>
                    <a:pt x="28737" y="58633"/>
                    <a:pt x="34162" y="59113"/>
                  </a:cubicBezTo>
                  <a:lnTo>
                    <a:pt x="35575" y="59113"/>
                  </a:lnTo>
                  <a:cubicBezTo>
                    <a:pt x="40972" y="59113"/>
                    <a:pt x="48403" y="56740"/>
                    <a:pt x="50862" y="55581"/>
                  </a:cubicBezTo>
                  <a:cubicBezTo>
                    <a:pt x="53574" y="54281"/>
                    <a:pt x="57926" y="49930"/>
                    <a:pt x="60045" y="47924"/>
                  </a:cubicBezTo>
                  <a:cubicBezTo>
                    <a:pt x="62164" y="45804"/>
                    <a:pt x="64057" y="42159"/>
                    <a:pt x="65131" y="40040"/>
                  </a:cubicBezTo>
                  <a:cubicBezTo>
                    <a:pt x="66177" y="38034"/>
                    <a:pt x="67476" y="33682"/>
                    <a:pt x="67109" y="29190"/>
                  </a:cubicBezTo>
                  <a:cubicBezTo>
                    <a:pt x="66657" y="24612"/>
                    <a:pt x="64538" y="18848"/>
                    <a:pt x="63351" y="16841"/>
                  </a:cubicBezTo>
                  <a:cubicBezTo>
                    <a:pt x="62305" y="14722"/>
                    <a:pt x="57106" y="10229"/>
                    <a:pt x="54648" y="8958"/>
                  </a:cubicBezTo>
                  <a:cubicBezTo>
                    <a:pt x="52048" y="7771"/>
                    <a:pt x="49223" y="4832"/>
                    <a:pt x="47923" y="4352"/>
                  </a:cubicBezTo>
                  <a:cubicBezTo>
                    <a:pt x="46623" y="3872"/>
                    <a:pt x="42046" y="2600"/>
                    <a:pt x="42046" y="2600"/>
                  </a:cubicBezTo>
                  <a:cubicBezTo>
                    <a:pt x="40407" y="2120"/>
                    <a:pt x="39333" y="1300"/>
                    <a:pt x="38288" y="594"/>
                  </a:cubicBezTo>
                  <a:cubicBezTo>
                    <a:pt x="37694" y="227"/>
                    <a:pt x="35801" y="1"/>
                    <a:pt x="33569"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0"/>
            <p:cNvSpPr/>
            <p:nvPr/>
          </p:nvSpPr>
          <p:spPr>
            <a:xfrm>
              <a:off x="3051300" y="4856225"/>
              <a:ext cx="1495500" cy="1312550"/>
            </a:xfrm>
            <a:custGeom>
              <a:rect b="b" l="l" r="r" t="t"/>
              <a:pathLst>
                <a:path extrusionOk="0" h="52502" w="59820">
                  <a:moveTo>
                    <a:pt x="29670" y="707"/>
                  </a:moveTo>
                  <a:cubicBezTo>
                    <a:pt x="32015" y="707"/>
                    <a:pt x="33202" y="933"/>
                    <a:pt x="33428" y="1046"/>
                  </a:cubicBezTo>
                  <a:cubicBezTo>
                    <a:pt x="34389" y="1753"/>
                    <a:pt x="35434" y="2572"/>
                    <a:pt x="36960" y="3052"/>
                  </a:cubicBezTo>
                  <a:cubicBezTo>
                    <a:pt x="36960" y="3052"/>
                    <a:pt x="41085" y="4098"/>
                    <a:pt x="42159" y="4578"/>
                  </a:cubicBezTo>
                  <a:cubicBezTo>
                    <a:pt x="42611" y="4691"/>
                    <a:pt x="43431" y="5398"/>
                    <a:pt x="44278" y="5991"/>
                  </a:cubicBezTo>
                  <a:cubicBezTo>
                    <a:pt x="45437" y="6923"/>
                    <a:pt x="46737" y="7997"/>
                    <a:pt x="48036" y="8591"/>
                  </a:cubicBezTo>
                  <a:cubicBezTo>
                    <a:pt x="50269" y="9749"/>
                    <a:pt x="54620" y="13649"/>
                    <a:pt x="55581" y="15287"/>
                  </a:cubicBezTo>
                  <a:cubicBezTo>
                    <a:pt x="56400" y="16955"/>
                    <a:pt x="58265" y="22012"/>
                    <a:pt x="58746" y="25997"/>
                  </a:cubicBezTo>
                  <a:cubicBezTo>
                    <a:pt x="59113" y="30009"/>
                    <a:pt x="57813" y="33654"/>
                    <a:pt x="56994" y="35321"/>
                  </a:cubicBezTo>
                  <a:lnTo>
                    <a:pt x="56852" y="35434"/>
                  </a:lnTo>
                  <a:cubicBezTo>
                    <a:pt x="55920" y="37299"/>
                    <a:pt x="54394" y="40379"/>
                    <a:pt x="52614" y="42018"/>
                  </a:cubicBezTo>
                  <a:lnTo>
                    <a:pt x="52614" y="42131"/>
                  </a:lnTo>
                  <a:cubicBezTo>
                    <a:pt x="50749" y="43911"/>
                    <a:pt x="46963" y="47669"/>
                    <a:pt x="44730" y="48743"/>
                  </a:cubicBezTo>
                  <a:cubicBezTo>
                    <a:pt x="42866" y="49562"/>
                    <a:pt x="36254" y="51795"/>
                    <a:pt x="31422" y="51795"/>
                  </a:cubicBezTo>
                  <a:cubicBezTo>
                    <a:pt x="30970" y="51795"/>
                    <a:pt x="30602" y="51795"/>
                    <a:pt x="30263" y="51682"/>
                  </a:cubicBezTo>
                  <a:cubicBezTo>
                    <a:pt x="29670" y="51682"/>
                    <a:pt x="29190" y="51682"/>
                    <a:pt x="28596" y="51569"/>
                  </a:cubicBezTo>
                  <a:cubicBezTo>
                    <a:pt x="24838" y="51314"/>
                    <a:pt x="22012" y="51088"/>
                    <a:pt x="19413" y="49195"/>
                  </a:cubicBezTo>
                  <a:cubicBezTo>
                    <a:pt x="18593" y="48602"/>
                    <a:pt x="17661" y="47895"/>
                    <a:pt x="16842" y="47330"/>
                  </a:cubicBezTo>
                  <a:cubicBezTo>
                    <a:pt x="14129" y="45324"/>
                    <a:pt x="11416" y="43318"/>
                    <a:pt x="9297" y="42131"/>
                  </a:cubicBezTo>
                  <a:cubicBezTo>
                    <a:pt x="7065" y="40831"/>
                    <a:pt x="4946" y="38599"/>
                    <a:pt x="3052" y="35180"/>
                  </a:cubicBezTo>
                  <a:cubicBezTo>
                    <a:pt x="1640" y="32609"/>
                    <a:pt x="707" y="29303"/>
                    <a:pt x="707" y="26844"/>
                  </a:cubicBezTo>
                  <a:cubicBezTo>
                    <a:pt x="707" y="25431"/>
                    <a:pt x="1640" y="22832"/>
                    <a:pt x="2713" y="20345"/>
                  </a:cubicBezTo>
                  <a:cubicBezTo>
                    <a:pt x="3307" y="18706"/>
                    <a:pt x="3872" y="17181"/>
                    <a:pt x="4352" y="15881"/>
                  </a:cubicBezTo>
                  <a:cubicBezTo>
                    <a:pt x="5426" y="12123"/>
                    <a:pt x="8252" y="8930"/>
                    <a:pt x="12236" y="7065"/>
                  </a:cubicBezTo>
                  <a:cubicBezTo>
                    <a:pt x="14835" y="5878"/>
                    <a:pt x="16842" y="4804"/>
                    <a:pt x="18480" y="3872"/>
                  </a:cubicBezTo>
                  <a:cubicBezTo>
                    <a:pt x="20006" y="3052"/>
                    <a:pt x="21419" y="2346"/>
                    <a:pt x="22832" y="1753"/>
                  </a:cubicBezTo>
                  <a:cubicBezTo>
                    <a:pt x="24499" y="933"/>
                    <a:pt x="27551" y="707"/>
                    <a:pt x="29670" y="707"/>
                  </a:cubicBezTo>
                  <a:close/>
                  <a:moveTo>
                    <a:pt x="29670" y="1"/>
                  </a:moveTo>
                  <a:cubicBezTo>
                    <a:pt x="27183" y="1"/>
                    <a:pt x="24245" y="227"/>
                    <a:pt x="22606" y="1046"/>
                  </a:cubicBezTo>
                  <a:cubicBezTo>
                    <a:pt x="19413" y="2459"/>
                    <a:pt x="16842" y="4239"/>
                    <a:pt x="12010" y="6471"/>
                  </a:cubicBezTo>
                  <a:cubicBezTo>
                    <a:pt x="7178" y="8704"/>
                    <a:pt x="4578" y="12236"/>
                    <a:pt x="3646" y="15655"/>
                  </a:cubicBezTo>
                  <a:cubicBezTo>
                    <a:pt x="2600" y="19074"/>
                    <a:pt x="1" y="24358"/>
                    <a:pt x="1" y="26844"/>
                  </a:cubicBezTo>
                  <a:cubicBezTo>
                    <a:pt x="1" y="29190"/>
                    <a:pt x="820" y="32609"/>
                    <a:pt x="2459" y="35547"/>
                  </a:cubicBezTo>
                  <a:cubicBezTo>
                    <a:pt x="4239" y="38599"/>
                    <a:pt x="6358" y="41199"/>
                    <a:pt x="8958" y="42837"/>
                  </a:cubicBezTo>
                  <a:cubicBezTo>
                    <a:pt x="11642" y="44363"/>
                    <a:pt x="15768" y="47443"/>
                    <a:pt x="18961" y="49789"/>
                  </a:cubicBezTo>
                  <a:cubicBezTo>
                    <a:pt x="22125" y="52021"/>
                    <a:pt x="25431" y="52021"/>
                    <a:pt x="30263" y="52388"/>
                  </a:cubicBezTo>
                  <a:cubicBezTo>
                    <a:pt x="30602" y="52501"/>
                    <a:pt x="30970" y="52501"/>
                    <a:pt x="31422" y="52501"/>
                  </a:cubicBezTo>
                  <a:cubicBezTo>
                    <a:pt x="36254" y="52501"/>
                    <a:pt x="42866" y="50382"/>
                    <a:pt x="45098" y="49308"/>
                  </a:cubicBezTo>
                  <a:cubicBezTo>
                    <a:pt x="47443" y="48150"/>
                    <a:pt x="51342" y="44363"/>
                    <a:pt x="53207" y="42498"/>
                  </a:cubicBezTo>
                  <a:cubicBezTo>
                    <a:pt x="54987" y="40718"/>
                    <a:pt x="56626" y="37440"/>
                    <a:pt x="57700" y="35547"/>
                  </a:cubicBezTo>
                  <a:cubicBezTo>
                    <a:pt x="58633" y="33767"/>
                    <a:pt x="59819" y="29896"/>
                    <a:pt x="59452" y="25884"/>
                  </a:cubicBezTo>
                  <a:cubicBezTo>
                    <a:pt x="58972" y="21899"/>
                    <a:pt x="57107" y="16813"/>
                    <a:pt x="56146" y="14948"/>
                  </a:cubicBezTo>
                  <a:cubicBezTo>
                    <a:pt x="55214" y="13055"/>
                    <a:pt x="50636" y="9184"/>
                    <a:pt x="48262" y="7997"/>
                  </a:cubicBezTo>
                  <a:cubicBezTo>
                    <a:pt x="46030" y="6810"/>
                    <a:pt x="43572" y="4352"/>
                    <a:pt x="42385" y="3872"/>
                  </a:cubicBezTo>
                  <a:cubicBezTo>
                    <a:pt x="41198" y="3533"/>
                    <a:pt x="37214" y="2346"/>
                    <a:pt x="37214" y="2346"/>
                  </a:cubicBezTo>
                  <a:cubicBezTo>
                    <a:pt x="35801" y="1979"/>
                    <a:pt x="34728" y="1159"/>
                    <a:pt x="33795" y="453"/>
                  </a:cubicBezTo>
                  <a:cubicBezTo>
                    <a:pt x="33428" y="227"/>
                    <a:pt x="31676" y="1"/>
                    <a:pt x="2967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0"/>
            <p:cNvSpPr/>
            <p:nvPr/>
          </p:nvSpPr>
          <p:spPr>
            <a:xfrm>
              <a:off x="3139600" y="4935350"/>
              <a:ext cx="1315350" cy="1153600"/>
            </a:xfrm>
            <a:custGeom>
              <a:rect b="b" l="l" r="r" t="t"/>
              <a:pathLst>
                <a:path extrusionOk="0" h="46144" w="52614">
                  <a:moveTo>
                    <a:pt x="26138" y="707"/>
                  </a:moveTo>
                  <a:cubicBezTo>
                    <a:pt x="28144" y="707"/>
                    <a:pt x="29190" y="933"/>
                    <a:pt x="29303" y="1074"/>
                  </a:cubicBezTo>
                  <a:cubicBezTo>
                    <a:pt x="30150" y="1639"/>
                    <a:pt x="31196" y="2346"/>
                    <a:pt x="32496" y="2713"/>
                  </a:cubicBezTo>
                  <a:cubicBezTo>
                    <a:pt x="32609" y="2713"/>
                    <a:pt x="36141" y="3758"/>
                    <a:pt x="37073" y="4126"/>
                  </a:cubicBezTo>
                  <a:cubicBezTo>
                    <a:pt x="37440" y="4239"/>
                    <a:pt x="38147" y="4832"/>
                    <a:pt x="38853" y="5426"/>
                  </a:cubicBezTo>
                  <a:cubicBezTo>
                    <a:pt x="39899" y="6132"/>
                    <a:pt x="41085" y="7064"/>
                    <a:pt x="42272" y="7658"/>
                  </a:cubicBezTo>
                  <a:cubicBezTo>
                    <a:pt x="44137" y="8590"/>
                    <a:pt x="48036" y="12009"/>
                    <a:pt x="48743" y="13422"/>
                  </a:cubicBezTo>
                  <a:cubicBezTo>
                    <a:pt x="49562" y="14948"/>
                    <a:pt x="51201" y="19300"/>
                    <a:pt x="51568" y="22832"/>
                  </a:cubicBezTo>
                  <a:cubicBezTo>
                    <a:pt x="51908" y="26364"/>
                    <a:pt x="50862" y="29557"/>
                    <a:pt x="50156" y="30969"/>
                  </a:cubicBezTo>
                  <a:lnTo>
                    <a:pt x="50043" y="31196"/>
                  </a:lnTo>
                  <a:cubicBezTo>
                    <a:pt x="49223" y="32721"/>
                    <a:pt x="47810" y="35434"/>
                    <a:pt x="46256" y="36847"/>
                  </a:cubicBezTo>
                  <a:lnTo>
                    <a:pt x="46256" y="36960"/>
                  </a:lnTo>
                  <a:cubicBezTo>
                    <a:pt x="44617" y="38514"/>
                    <a:pt x="41311" y="41792"/>
                    <a:pt x="39334" y="42752"/>
                  </a:cubicBezTo>
                  <a:cubicBezTo>
                    <a:pt x="37666" y="43572"/>
                    <a:pt x="31902" y="45437"/>
                    <a:pt x="27664" y="45437"/>
                  </a:cubicBezTo>
                  <a:lnTo>
                    <a:pt x="26731" y="45437"/>
                  </a:lnTo>
                  <a:cubicBezTo>
                    <a:pt x="26251" y="45324"/>
                    <a:pt x="25771" y="45324"/>
                    <a:pt x="25318" y="45324"/>
                  </a:cubicBezTo>
                  <a:cubicBezTo>
                    <a:pt x="21899" y="44985"/>
                    <a:pt x="19413" y="44872"/>
                    <a:pt x="17181" y="43205"/>
                  </a:cubicBezTo>
                  <a:cubicBezTo>
                    <a:pt x="16474" y="42611"/>
                    <a:pt x="15655" y="42046"/>
                    <a:pt x="14835" y="41566"/>
                  </a:cubicBezTo>
                  <a:cubicBezTo>
                    <a:pt x="12490" y="39785"/>
                    <a:pt x="10117" y="38034"/>
                    <a:pt x="8365" y="36960"/>
                  </a:cubicBezTo>
                  <a:cubicBezTo>
                    <a:pt x="6358" y="35914"/>
                    <a:pt x="4465" y="33795"/>
                    <a:pt x="2826" y="30969"/>
                  </a:cubicBezTo>
                  <a:cubicBezTo>
                    <a:pt x="1527" y="28624"/>
                    <a:pt x="707" y="25799"/>
                    <a:pt x="707" y="23538"/>
                  </a:cubicBezTo>
                  <a:cubicBezTo>
                    <a:pt x="707" y="22379"/>
                    <a:pt x="1640" y="20006"/>
                    <a:pt x="2459" y="17887"/>
                  </a:cubicBezTo>
                  <a:cubicBezTo>
                    <a:pt x="3052" y="16474"/>
                    <a:pt x="3533" y="15061"/>
                    <a:pt x="3872" y="13903"/>
                  </a:cubicBezTo>
                  <a:cubicBezTo>
                    <a:pt x="4833" y="10710"/>
                    <a:pt x="7291" y="7997"/>
                    <a:pt x="10823" y="6358"/>
                  </a:cubicBezTo>
                  <a:cubicBezTo>
                    <a:pt x="13055" y="5313"/>
                    <a:pt x="14835" y="4352"/>
                    <a:pt x="16361" y="3532"/>
                  </a:cubicBezTo>
                  <a:cubicBezTo>
                    <a:pt x="17774" y="2826"/>
                    <a:pt x="18961" y="2120"/>
                    <a:pt x="20261" y="1526"/>
                  </a:cubicBezTo>
                  <a:cubicBezTo>
                    <a:pt x="21673" y="933"/>
                    <a:pt x="24245" y="707"/>
                    <a:pt x="26138" y="707"/>
                  </a:cubicBezTo>
                  <a:close/>
                  <a:moveTo>
                    <a:pt x="26138" y="0"/>
                  </a:moveTo>
                  <a:cubicBezTo>
                    <a:pt x="24019" y="0"/>
                    <a:pt x="21419" y="226"/>
                    <a:pt x="19893" y="933"/>
                  </a:cubicBezTo>
                  <a:cubicBezTo>
                    <a:pt x="17181" y="2233"/>
                    <a:pt x="14835" y="3645"/>
                    <a:pt x="10597" y="5652"/>
                  </a:cubicBezTo>
                  <a:cubicBezTo>
                    <a:pt x="6358" y="7658"/>
                    <a:pt x="4126" y="10710"/>
                    <a:pt x="3307" y="13790"/>
                  </a:cubicBezTo>
                  <a:cubicBezTo>
                    <a:pt x="2346" y="16728"/>
                    <a:pt x="1" y="21419"/>
                    <a:pt x="1" y="23538"/>
                  </a:cubicBezTo>
                  <a:cubicBezTo>
                    <a:pt x="1" y="25657"/>
                    <a:pt x="707" y="28737"/>
                    <a:pt x="2233" y="31309"/>
                  </a:cubicBezTo>
                  <a:cubicBezTo>
                    <a:pt x="3759" y="33908"/>
                    <a:pt x="5652" y="36253"/>
                    <a:pt x="7997" y="37666"/>
                  </a:cubicBezTo>
                  <a:cubicBezTo>
                    <a:pt x="10371" y="38966"/>
                    <a:pt x="13903" y="41792"/>
                    <a:pt x="16729" y="43685"/>
                  </a:cubicBezTo>
                  <a:cubicBezTo>
                    <a:pt x="19554" y="45691"/>
                    <a:pt x="22380" y="45691"/>
                    <a:pt x="26618" y="46143"/>
                  </a:cubicBezTo>
                  <a:lnTo>
                    <a:pt x="27664" y="46143"/>
                  </a:lnTo>
                  <a:cubicBezTo>
                    <a:pt x="31902" y="46143"/>
                    <a:pt x="37779" y="44278"/>
                    <a:pt x="39673" y="43318"/>
                  </a:cubicBezTo>
                  <a:cubicBezTo>
                    <a:pt x="41792" y="42385"/>
                    <a:pt x="45211" y="38966"/>
                    <a:pt x="46850" y="37440"/>
                  </a:cubicBezTo>
                  <a:cubicBezTo>
                    <a:pt x="48376" y="35801"/>
                    <a:pt x="49930" y="32976"/>
                    <a:pt x="50749" y="31309"/>
                  </a:cubicBezTo>
                  <a:cubicBezTo>
                    <a:pt x="51568" y="29670"/>
                    <a:pt x="52614" y="26364"/>
                    <a:pt x="52275" y="22719"/>
                  </a:cubicBezTo>
                  <a:cubicBezTo>
                    <a:pt x="51908" y="19187"/>
                    <a:pt x="50269" y="14722"/>
                    <a:pt x="49449" y="13196"/>
                  </a:cubicBezTo>
                  <a:cubicBezTo>
                    <a:pt x="48630" y="11529"/>
                    <a:pt x="44504" y="7997"/>
                    <a:pt x="42498" y="7064"/>
                  </a:cubicBezTo>
                  <a:cubicBezTo>
                    <a:pt x="40492" y="6019"/>
                    <a:pt x="38373" y="3758"/>
                    <a:pt x="37327" y="3419"/>
                  </a:cubicBezTo>
                  <a:cubicBezTo>
                    <a:pt x="36367" y="3052"/>
                    <a:pt x="32722" y="2007"/>
                    <a:pt x="32722" y="2007"/>
                  </a:cubicBezTo>
                  <a:cubicBezTo>
                    <a:pt x="31422" y="1781"/>
                    <a:pt x="30602" y="1074"/>
                    <a:pt x="29783" y="481"/>
                  </a:cubicBezTo>
                  <a:cubicBezTo>
                    <a:pt x="29444" y="113"/>
                    <a:pt x="27890" y="0"/>
                    <a:pt x="26138"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0"/>
            <p:cNvSpPr/>
            <p:nvPr/>
          </p:nvSpPr>
          <p:spPr>
            <a:xfrm>
              <a:off x="3174925" y="4965025"/>
              <a:ext cx="1244725" cy="1092125"/>
            </a:xfrm>
            <a:custGeom>
              <a:rect b="b" l="l" r="r" t="t"/>
              <a:pathLst>
                <a:path extrusionOk="0" h="43685" w="49789">
                  <a:moveTo>
                    <a:pt x="24725" y="707"/>
                  </a:moveTo>
                  <a:cubicBezTo>
                    <a:pt x="26618" y="707"/>
                    <a:pt x="27550" y="933"/>
                    <a:pt x="27777" y="1046"/>
                  </a:cubicBezTo>
                  <a:cubicBezTo>
                    <a:pt x="28483" y="1639"/>
                    <a:pt x="29444" y="2345"/>
                    <a:pt x="30715" y="2713"/>
                  </a:cubicBezTo>
                  <a:cubicBezTo>
                    <a:pt x="30856" y="2713"/>
                    <a:pt x="34134" y="3645"/>
                    <a:pt x="35095" y="3984"/>
                  </a:cubicBezTo>
                  <a:cubicBezTo>
                    <a:pt x="35434" y="4126"/>
                    <a:pt x="36140" y="4578"/>
                    <a:pt x="36734" y="5171"/>
                  </a:cubicBezTo>
                  <a:cubicBezTo>
                    <a:pt x="37779" y="5877"/>
                    <a:pt x="38853" y="6810"/>
                    <a:pt x="39898" y="7290"/>
                  </a:cubicBezTo>
                  <a:cubicBezTo>
                    <a:pt x="41792" y="8223"/>
                    <a:pt x="45437" y="11529"/>
                    <a:pt x="46143" y="12829"/>
                  </a:cubicBezTo>
                  <a:cubicBezTo>
                    <a:pt x="46850" y="14241"/>
                    <a:pt x="48375" y="18367"/>
                    <a:pt x="48743" y="21645"/>
                  </a:cubicBezTo>
                  <a:cubicBezTo>
                    <a:pt x="49082" y="24951"/>
                    <a:pt x="48036" y="28002"/>
                    <a:pt x="47330" y="29302"/>
                  </a:cubicBezTo>
                  <a:lnTo>
                    <a:pt x="47330" y="29556"/>
                  </a:lnTo>
                  <a:cubicBezTo>
                    <a:pt x="46510" y="30969"/>
                    <a:pt x="45211" y="33541"/>
                    <a:pt x="43798" y="34953"/>
                  </a:cubicBezTo>
                  <a:lnTo>
                    <a:pt x="43685" y="34953"/>
                  </a:lnTo>
                  <a:cubicBezTo>
                    <a:pt x="42272" y="36479"/>
                    <a:pt x="39079" y="39559"/>
                    <a:pt x="37214" y="40492"/>
                  </a:cubicBezTo>
                  <a:cubicBezTo>
                    <a:pt x="35660" y="41198"/>
                    <a:pt x="30263" y="42978"/>
                    <a:pt x="26138" y="42978"/>
                  </a:cubicBezTo>
                  <a:lnTo>
                    <a:pt x="25318" y="42978"/>
                  </a:lnTo>
                  <a:cubicBezTo>
                    <a:pt x="24838" y="42978"/>
                    <a:pt x="24358" y="42837"/>
                    <a:pt x="23905" y="42837"/>
                  </a:cubicBezTo>
                  <a:cubicBezTo>
                    <a:pt x="20712" y="42611"/>
                    <a:pt x="18480" y="42385"/>
                    <a:pt x="16248" y="40859"/>
                  </a:cubicBezTo>
                  <a:cubicBezTo>
                    <a:pt x="15542" y="40379"/>
                    <a:pt x="14835" y="39898"/>
                    <a:pt x="14129" y="39305"/>
                  </a:cubicBezTo>
                  <a:cubicBezTo>
                    <a:pt x="11897" y="37666"/>
                    <a:pt x="9523" y="36027"/>
                    <a:pt x="7884" y="35066"/>
                  </a:cubicBezTo>
                  <a:cubicBezTo>
                    <a:pt x="5991" y="34021"/>
                    <a:pt x="4239" y="32015"/>
                    <a:pt x="2713" y="29302"/>
                  </a:cubicBezTo>
                  <a:cubicBezTo>
                    <a:pt x="1526" y="27183"/>
                    <a:pt x="707" y="24470"/>
                    <a:pt x="707" y="22351"/>
                  </a:cubicBezTo>
                  <a:cubicBezTo>
                    <a:pt x="707" y="21306"/>
                    <a:pt x="1639" y="18960"/>
                    <a:pt x="2346" y="16954"/>
                  </a:cubicBezTo>
                  <a:cubicBezTo>
                    <a:pt x="2939" y="15654"/>
                    <a:pt x="3420" y="14354"/>
                    <a:pt x="3759" y="13309"/>
                  </a:cubicBezTo>
                  <a:cubicBezTo>
                    <a:pt x="4578" y="10229"/>
                    <a:pt x="6952" y="7658"/>
                    <a:pt x="10229" y="5991"/>
                  </a:cubicBezTo>
                  <a:cubicBezTo>
                    <a:pt x="12490" y="5058"/>
                    <a:pt x="14016" y="4239"/>
                    <a:pt x="15542" y="3419"/>
                  </a:cubicBezTo>
                  <a:cubicBezTo>
                    <a:pt x="16841" y="2713"/>
                    <a:pt x="17887" y="2119"/>
                    <a:pt x="19074" y="1639"/>
                  </a:cubicBezTo>
                  <a:cubicBezTo>
                    <a:pt x="20486" y="933"/>
                    <a:pt x="22945" y="707"/>
                    <a:pt x="24725" y="707"/>
                  </a:cubicBezTo>
                  <a:close/>
                  <a:moveTo>
                    <a:pt x="24725" y="0"/>
                  </a:moveTo>
                  <a:cubicBezTo>
                    <a:pt x="22719" y="0"/>
                    <a:pt x="20260" y="339"/>
                    <a:pt x="18848" y="933"/>
                  </a:cubicBezTo>
                  <a:cubicBezTo>
                    <a:pt x="16248" y="2119"/>
                    <a:pt x="14016" y="3532"/>
                    <a:pt x="10003" y="5397"/>
                  </a:cubicBezTo>
                  <a:cubicBezTo>
                    <a:pt x="5991" y="7290"/>
                    <a:pt x="3872" y="10229"/>
                    <a:pt x="3052" y="13055"/>
                  </a:cubicBezTo>
                  <a:cubicBezTo>
                    <a:pt x="2233" y="15880"/>
                    <a:pt x="1" y="20373"/>
                    <a:pt x="1" y="22351"/>
                  </a:cubicBezTo>
                  <a:cubicBezTo>
                    <a:pt x="1" y="24357"/>
                    <a:pt x="707" y="27183"/>
                    <a:pt x="2120" y="29669"/>
                  </a:cubicBezTo>
                  <a:cubicBezTo>
                    <a:pt x="3533" y="32128"/>
                    <a:pt x="5285" y="34360"/>
                    <a:pt x="7545" y="35660"/>
                  </a:cubicBezTo>
                  <a:cubicBezTo>
                    <a:pt x="9777" y="36960"/>
                    <a:pt x="13196" y="39559"/>
                    <a:pt x="15881" y="41424"/>
                  </a:cubicBezTo>
                  <a:cubicBezTo>
                    <a:pt x="18480" y="43317"/>
                    <a:pt x="21193" y="43317"/>
                    <a:pt x="25205" y="43685"/>
                  </a:cubicBezTo>
                  <a:lnTo>
                    <a:pt x="26138" y="43685"/>
                  </a:lnTo>
                  <a:cubicBezTo>
                    <a:pt x="30150" y="43685"/>
                    <a:pt x="35660" y="41904"/>
                    <a:pt x="37553" y="41085"/>
                  </a:cubicBezTo>
                  <a:cubicBezTo>
                    <a:pt x="39559" y="40153"/>
                    <a:pt x="42724" y="36960"/>
                    <a:pt x="44278" y="35434"/>
                  </a:cubicBezTo>
                  <a:cubicBezTo>
                    <a:pt x="45804" y="33908"/>
                    <a:pt x="47217" y="31195"/>
                    <a:pt x="48036" y="29669"/>
                  </a:cubicBezTo>
                  <a:cubicBezTo>
                    <a:pt x="48743" y="28144"/>
                    <a:pt x="49788" y="24951"/>
                    <a:pt x="49449" y="21532"/>
                  </a:cubicBezTo>
                  <a:cubicBezTo>
                    <a:pt x="49082" y="18254"/>
                    <a:pt x="47556" y="14015"/>
                    <a:pt x="46736" y="12461"/>
                  </a:cubicBezTo>
                  <a:cubicBezTo>
                    <a:pt x="45917" y="10935"/>
                    <a:pt x="42159" y="7658"/>
                    <a:pt x="40266" y="6697"/>
                  </a:cubicBezTo>
                  <a:cubicBezTo>
                    <a:pt x="38373" y="5764"/>
                    <a:pt x="36253" y="3645"/>
                    <a:pt x="35321" y="3278"/>
                  </a:cubicBezTo>
                  <a:cubicBezTo>
                    <a:pt x="34389" y="2939"/>
                    <a:pt x="30969" y="2006"/>
                    <a:pt x="30969" y="2006"/>
                  </a:cubicBezTo>
                  <a:cubicBezTo>
                    <a:pt x="29783" y="1639"/>
                    <a:pt x="28963" y="1046"/>
                    <a:pt x="28144" y="452"/>
                  </a:cubicBezTo>
                  <a:cubicBezTo>
                    <a:pt x="27777" y="226"/>
                    <a:pt x="26364" y="0"/>
                    <a:pt x="24725"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0"/>
            <p:cNvSpPr/>
            <p:nvPr/>
          </p:nvSpPr>
          <p:spPr>
            <a:xfrm>
              <a:off x="3227900" y="5011650"/>
              <a:ext cx="1138750" cy="998175"/>
            </a:xfrm>
            <a:custGeom>
              <a:rect b="b" l="l" r="r" t="t"/>
              <a:pathLst>
                <a:path extrusionOk="0" h="39927" w="45550">
                  <a:moveTo>
                    <a:pt x="22606" y="706"/>
                  </a:moveTo>
                  <a:cubicBezTo>
                    <a:pt x="24245" y="706"/>
                    <a:pt x="25205" y="961"/>
                    <a:pt x="25318" y="1074"/>
                  </a:cubicBezTo>
                  <a:cubicBezTo>
                    <a:pt x="26025" y="1554"/>
                    <a:pt x="26957" y="2119"/>
                    <a:pt x="28144" y="2487"/>
                  </a:cubicBezTo>
                  <a:cubicBezTo>
                    <a:pt x="28144" y="2487"/>
                    <a:pt x="31196" y="3419"/>
                    <a:pt x="32015" y="3673"/>
                  </a:cubicBezTo>
                  <a:cubicBezTo>
                    <a:pt x="32383" y="3786"/>
                    <a:pt x="32976" y="4239"/>
                    <a:pt x="33541" y="4719"/>
                  </a:cubicBezTo>
                  <a:cubicBezTo>
                    <a:pt x="34502" y="5425"/>
                    <a:pt x="35434" y="6245"/>
                    <a:pt x="36508" y="6725"/>
                  </a:cubicBezTo>
                  <a:cubicBezTo>
                    <a:pt x="38147" y="7658"/>
                    <a:pt x="41453" y="10483"/>
                    <a:pt x="42159" y="11783"/>
                  </a:cubicBezTo>
                  <a:cubicBezTo>
                    <a:pt x="42724" y="12970"/>
                    <a:pt x="44278" y="16841"/>
                    <a:pt x="44504" y="19780"/>
                  </a:cubicBezTo>
                  <a:cubicBezTo>
                    <a:pt x="44844" y="22860"/>
                    <a:pt x="43911" y="25685"/>
                    <a:pt x="43205" y="26844"/>
                  </a:cubicBezTo>
                  <a:lnTo>
                    <a:pt x="43205" y="26985"/>
                  </a:lnTo>
                  <a:cubicBezTo>
                    <a:pt x="42498" y="28398"/>
                    <a:pt x="41312" y="30630"/>
                    <a:pt x="40040" y="31930"/>
                  </a:cubicBezTo>
                  <a:lnTo>
                    <a:pt x="39899" y="31930"/>
                  </a:lnTo>
                  <a:cubicBezTo>
                    <a:pt x="38627" y="33343"/>
                    <a:pt x="35660" y="36168"/>
                    <a:pt x="34021" y="36988"/>
                  </a:cubicBezTo>
                  <a:cubicBezTo>
                    <a:pt x="32609" y="37581"/>
                    <a:pt x="27664" y="39220"/>
                    <a:pt x="23906" y="39220"/>
                  </a:cubicBezTo>
                  <a:lnTo>
                    <a:pt x="23086" y="39220"/>
                  </a:lnTo>
                  <a:cubicBezTo>
                    <a:pt x="22719" y="39220"/>
                    <a:pt x="22239" y="39220"/>
                    <a:pt x="21899" y="39107"/>
                  </a:cubicBezTo>
                  <a:cubicBezTo>
                    <a:pt x="18848" y="38853"/>
                    <a:pt x="16842" y="38740"/>
                    <a:pt x="14835" y="37327"/>
                  </a:cubicBezTo>
                  <a:cubicBezTo>
                    <a:pt x="14242" y="36875"/>
                    <a:pt x="13649" y="36394"/>
                    <a:pt x="12942" y="35914"/>
                  </a:cubicBezTo>
                  <a:cubicBezTo>
                    <a:pt x="10936" y="34388"/>
                    <a:pt x="8817" y="32862"/>
                    <a:pt x="7291" y="32043"/>
                  </a:cubicBezTo>
                  <a:cubicBezTo>
                    <a:pt x="5539" y="30969"/>
                    <a:pt x="4013" y="29330"/>
                    <a:pt x="2600" y="26731"/>
                  </a:cubicBezTo>
                  <a:cubicBezTo>
                    <a:pt x="1414" y="24866"/>
                    <a:pt x="707" y="22379"/>
                    <a:pt x="707" y="20486"/>
                  </a:cubicBezTo>
                  <a:cubicBezTo>
                    <a:pt x="707" y="19441"/>
                    <a:pt x="1527" y="17434"/>
                    <a:pt x="2233" y="15541"/>
                  </a:cubicBezTo>
                  <a:cubicBezTo>
                    <a:pt x="2713" y="14383"/>
                    <a:pt x="3166" y="13196"/>
                    <a:pt x="3533" y="12150"/>
                  </a:cubicBezTo>
                  <a:cubicBezTo>
                    <a:pt x="4352" y="9325"/>
                    <a:pt x="6472" y="7064"/>
                    <a:pt x="9410" y="5538"/>
                  </a:cubicBezTo>
                  <a:cubicBezTo>
                    <a:pt x="11416" y="4719"/>
                    <a:pt x="12829" y="3899"/>
                    <a:pt x="14242" y="3193"/>
                  </a:cubicBezTo>
                  <a:cubicBezTo>
                    <a:pt x="15429" y="2600"/>
                    <a:pt x="16361" y="2006"/>
                    <a:pt x="17548" y="1554"/>
                  </a:cubicBezTo>
                  <a:cubicBezTo>
                    <a:pt x="18593" y="1074"/>
                    <a:pt x="20487" y="706"/>
                    <a:pt x="22606" y="706"/>
                  </a:cubicBezTo>
                  <a:close/>
                  <a:moveTo>
                    <a:pt x="22606" y="0"/>
                  </a:moveTo>
                  <a:cubicBezTo>
                    <a:pt x="20713" y="0"/>
                    <a:pt x="18480" y="254"/>
                    <a:pt x="17181" y="848"/>
                  </a:cubicBezTo>
                  <a:cubicBezTo>
                    <a:pt x="14835" y="1893"/>
                    <a:pt x="12829" y="3193"/>
                    <a:pt x="9184" y="4945"/>
                  </a:cubicBezTo>
                  <a:cubicBezTo>
                    <a:pt x="5539" y="6725"/>
                    <a:pt x="3533" y="9438"/>
                    <a:pt x="2826" y="11896"/>
                  </a:cubicBezTo>
                  <a:cubicBezTo>
                    <a:pt x="2007" y="14496"/>
                    <a:pt x="1" y="18621"/>
                    <a:pt x="1" y="20486"/>
                  </a:cubicBezTo>
                  <a:cubicBezTo>
                    <a:pt x="1" y="22266"/>
                    <a:pt x="707" y="24866"/>
                    <a:pt x="2007" y="27098"/>
                  </a:cubicBezTo>
                  <a:cubicBezTo>
                    <a:pt x="3166" y="29443"/>
                    <a:pt x="4833" y="31450"/>
                    <a:pt x="6952" y="32636"/>
                  </a:cubicBezTo>
                  <a:cubicBezTo>
                    <a:pt x="8958" y="33795"/>
                    <a:pt x="12010" y="36168"/>
                    <a:pt x="14468" y="37920"/>
                  </a:cubicBezTo>
                  <a:cubicBezTo>
                    <a:pt x="16955" y="39559"/>
                    <a:pt x="19413" y="39559"/>
                    <a:pt x="23086" y="39926"/>
                  </a:cubicBezTo>
                  <a:lnTo>
                    <a:pt x="23906" y="39926"/>
                  </a:lnTo>
                  <a:cubicBezTo>
                    <a:pt x="27551" y="39926"/>
                    <a:pt x="32609" y="38401"/>
                    <a:pt x="34389" y="37581"/>
                  </a:cubicBezTo>
                  <a:cubicBezTo>
                    <a:pt x="36141" y="36733"/>
                    <a:pt x="39079" y="33795"/>
                    <a:pt x="40492" y="32382"/>
                  </a:cubicBezTo>
                  <a:cubicBezTo>
                    <a:pt x="41905" y="30969"/>
                    <a:pt x="43205" y="28511"/>
                    <a:pt x="43911" y="27098"/>
                  </a:cubicBezTo>
                  <a:cubicBezTo>
                    <a:pt x="44617" y="25685"/>
                    <a:pt x="45550" y="22860"/>
                    <a:pt x="45211" y="19780"/>
                  </a:cubicBezTo>
                  <a:cubicBezTo>
                    <a:pt x="44985" y="16615"/>
                    <a:pt x="43431" y="12857"/>
                    <a:pt x="42724" y="11444"/>
                  </a:cubicBezTo>
                  <a:cubicBezTo>
                    <a:pt x="42018" y="10031"/>
                    <a:pt x="38486" y="6951"/>
                    <a:pt x="36847" y="6132"/>
                  </a:cubicBezTo>
                  <a:cubicBezTo>
                    <a:pt x="35095" y="5312"/>
                    <a:pt x="33202" y="3306"/>
                    <a:pt x="32270" y="3080"/>
                  </a:cubicBezTo>
                  <a:cubicBezTo>
                    <a:pt x="31422" y="2713"/>
                    <a:pt x="28257" y="1893"/>
                    <a:pt x="28257" y="1893"/>
                  </a:cubicBezTo>
                  <a:cubicBezTo>
                    <a:pt x="27183" y="1554"/>
                    <a:pt x="26477" y="961"/>
                    <a:pt x="25771" y="480"/>
                  </a:cubicBezTo>
                  <a:cubicBezTo>
                    <a:pt x="25431" y="254"/>
                    <a:pt x="24132" y="0"/>
                    <a:pt x="22606"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0"/>
            <p:cNvSpPr/>
            <p:nvPr/>
          </p:nvSpPr>
          <p:spPr>
            <a:xfrm>
              <a:off x="3295725" y="5073800"/>
              <a:ext cx="1000300" cy="877400"/>
            </a:xfrm>
            <a:custGeom>
              <a:rect b="b" l="l" r="r" t="t"/>
              <a:pathLst>
                <a:path extrusionOk="0" h="35096" w="40012">
                  <a:moveTo>
                    <a:pt x="19893" y="707"/>
                  </a:moveTo>
                  <a:cubicBezTo>
                    <a:pt x="21306" y="707"/>
                    <a:pt x="22125" y="820"/>
                    <a:pt x="22238" y="933"/>
                  </a:cubicBezTo>
                  <a:cubicBezTo>
                    <a:pt x="22832" y="1300"/>
                    <a:pt x="23651" y="1894"/>
                    <a:pt x="24725" y="2233"/>
                  </a:cubicBezTo>
                  <a:cubicBezTo>
                    <a:pt x="24725" y="2233"/>
                    <a:pt x="27437" y="2939"/>
                    <a:pt x="28144" y="3307"/>
                  </a:cubicBezTo>
                  <a:cubicBezTo>
                    <a:pt x="28370" y="3307"/>
                    <a:pt x="28963" y="3759"/>
                    <a:pt x="29557" y="4239"/>
                  </a:cubicBezTo>
                  <a:cubicBezTo>
                    <a:pt x="30263" y="4832"/>
                    <a:pt x="31195" y="5539"/>
                    <a:pt x="32015" y="5991"/>
                  </a:cubicBezTo>
                  <a:cubicBezTo>
                    <a:pt x="33541" y="6697"/>
                    <a:pt x="36479" y="9297"/>
                    <a:pt x="36960" y="10229"/>
                  </a:cubicBezTo>
                  <a:cubicBezTo>
                    <a:pt x="37553" y="11416"/>
                    <a:pt x="38853" y="14722"/>
                    <a:pt x="39079" y="17294"/>
                  </a:cubicBezTo>
                  <a:cubicBezTo>
                    <a:pt x="39305" y="20006"/>
                    <a:pt x="38485" y="22493"/>
                    <a:pt x="38033" y="23425"/>
                  </a:cubicBezTo>
                  <a:lnTo>
                    <a:pt x="37892" y="23538"/>
                  </a:lnTo>
                  <a:cubicBezTo>
                    <a:pt x="37327" y="24838"/>
                    <a:pt x="36253" y="26844"/>
                    <a:pt x="35066" y="27890"/>
                  </a:cubicBezTo>
                  <a:lnTo>
                    <a:pt x="35066" y="28031"/>
                  </a:lnTo>
                  <a:cubicBezTo>
                    <a:pt x="33908" y="29190"/>
                    <a:pt x="31421" y="31676"/>
                    <a:pt x="29896" y="32383"/>
                  </a:cubicBezTo>
                  <a:cubicBezTo>
                    <a:pt x="28596" y="32976"/>
                    <a:pt x="24244" y="34389"/>
                    <a:pt x="21080" y="34389"/>
                  </a:cubicBezTo>
                  <a:lnTo>
                    <a:pt x="20373" y="34389"/>
                  </a:lnTo>
                  <a:cubicBezTo>
                    <a:pt x="20006" y="34389"/>
                    <a:pt x="19667" y="34247"/>
                    <a:pt x="19299" y="34247"/>
                  </a:cubicBezTo>
                  <a:cubicBezTo>
                    <a:pt x="16587" y="34021"/>
                    <a:pt x="14835" y="33908"/>
                    <a:pt x="13168" y="32722"/>
                  </a:cubicBezTo>
                  <a:cubicBezTo>
                    <a:pt x="12603" y="32270"/>
                    <a:pt x="12009" y="31902"/>
                    <a:pt x="11416" y="31422"/>
                  </a:cubicBezTo>
                  <a:cubicBezTo>
                    <a:pt x="9636" y="30150"/>
                    <a:pt x="7771" y="28850"/>
                    <a:pt x="6471" y="28031"/>
                  </a:cubicBezTo>
                  <a:cubicBezTo>
                    <a:pt x="4945" y="27183"/>
                    <a:pt x="3532" y="25658"/>
                    <a:pt x="2346" y="23425"/>
                  </a:cubicBezTo>
                  <a:cubicBezTo>
                    <a:pt x="1413" y="21786"/>
                    <a:pt x="707" y="19554"/>
                    <a:pt x="707" y="17887"/>
                  </a:cubicBezTo>
                  <a:cubicBezTo>
                    <a:pt x="707" y="17068"/>
                    <a:pt x="1413" y="15316"/>
                    <a:pt x="2120" y="13649"/>
                  </a:cubicBezTo>
                  <a:cubicBezTo>
                    <a:pt x="2459" y="12603"/>
                    <a:pt x="2939" y="11529"/>
                    <a:pt x="3165" y="10597"/>
                  </a:cubicBezTo>
                  <a:cubicBezTo>
                    <a:pt x="3872" y="8252"/>
                    <a:pt x="5765" y="6132"/>
                    <a:pt x="8364" y="4946"/>
                  </a:cubicBezTo>
                  <a:cubicBezTo>
                    <a:pt x="10116" y="4126"/>
                    <a:pt x="11416" y="3420"/>
                    <a:pt x="12603" y="2826"/>
                  </a:cubicBezTo>
                  <a:cubicBezTo>
                    <a:pt x="13535" y="2233"/>
                    <a:pt x="14468" y="1753"/>
                    <a:pt x="15428" y="1300"/>
                  </a:cubicBezTo>
                  <a:cubicBezTo>
                    <a:pt x="16361" y="933"/>
                    <a:pt x="18113" y="707"/>
                    <a:pt x="19893" y="707"/>
                  </a:cubicBezTo>
                  <a:close/>
                  <a:moveTo>
                    <a:pt x="19893" y="1"/>
                  </a:moveTo>
                  <a:cubicBezTo>
                    <a:pt x="18254" y="1"/>
                    <a:pt x="16361" y="114"/>
                    <a:pt x="15174" y="707"/>
                  </a:cubicBezTo>
                  <a:cubicBezTo>
                    <a:pt x="13055" y="1640"/>
                    <a:pt x="11303" y="2826"/>
                    <a:pt x="7997" y="4239"/>
                  </a:cubicBezTo>
                  <a:cubicBezTo>
                    <a:pt x="4832" y="5765"/>
                    <a:pt x="3165" y="8110"/>
                    <a:pt x="2459" y="10484"/>
                  </a:cubicBezTo>
                  <a:cubicBezTo>
                    <a:pt x="1752" y="12716"/>
                    <a:pt x="0" y="16361"/>
                    <a:pt x="0" y="17887"/>
                  </a:cubicBezTo>
                  <a:cubicBezTo>
                    <a:pt x="0" y="19554"/>
                    <a:pt x="594" y="21786"/>
                    <a:pt x="1752" y="23793"/>
                  </a:cubicBezTo>
                  <a:cubicBezTo>
                    <a:pt x="2826" y="25771"/>
                    <a:pt x="4239" y="27551"/>
                    <a:pt x="6104" y="28596"/>
                  </a:cubicBezTo>
                  <a:cubicBezTo>
                    <a:pt x="7884" y="29670"/>
                    <a:pt x="10597" y="31789"/>
                    <a:pt x="12716" y="33315"/>
                  </a:cubicBezTo>
                  <a:cubicBezTo>
                    <a:pt x="14835" y="34728"/>
                    <a:pt x="17067" y="34728"/>
                    <a:pt x="20232" y="35095"/>
                  </a:cubicBezTo>
                  <a:lnTo>
                    <a:pt x="21080" y="35095"/>
                  </a:lnTo>
                  <a:cubicBezTo>
                    <a:pt x="24244" y="35095"/>
                    <a:pt x="28709" y="33682"/>
                    <a:pt x="30263" y="32976"/>
                  </a:cubicBezTo>
                  <a:cubicBezTo>
                    <a:pt x="31789" y="32270"/>
                    <a:pt x="34360" y="29670"/>
                    <a:pt x="35660" y="28370"/>
                  </a:cubicBezTo>
                  <a:cubicBezTo>
                    <a:pt x="36847" y="27183"/>
                    <a:pt x="38033" y="25064"/>
                    <a:pt x="38599" y="23793"/>
                  </a:cubicBezTo>
                  <a:cubicBezTo>
                    <a:pt x="39192" y="22606"/>
                    <a:pt x="40011" y="20006"/>
                    <a:pt x="39785" y="17294"/>
                  </a:cubicBezTo>
                  <a:cubicBezTo>
                    <a:pt x="39559" y="14609"/>
                    <a:pt x="38259" y="11190"/>
                    <a:pt x="37666" y="10003"/>
                  </a:cubicBezTo>
                  <a:cubicBezTo>
                    <a:pt x="36960" y="8704"/>
                    <a:pt x="33908" y="6132"/>
                    <a:pt x="32382" y="5285"/>
                  </a:cubicBezTo>
                  <a:cubicBezTo>
                    <a:pt x="30828" y="4578"/>
                    <a:pt x="29189" y="2826"/>
                    <a:pt x="28370" y="2600"/>
                  </a:cubicBezTo>
                  <a:cubicBezTo>
                    <a:pt x="27663" y="2346"/>
                    <a:pt x="24951" y="1526"/>
                    <a:pt x="24951" y="1526"/>
                  </a:cubicBezTo>
                  <a:cubicBezTo>
                    <a:pt x="24018" y="1300"/>
                    <a:pt x="23312" y="820"/>
                    <a:pt x="22718" y="340"/>
                  </a:cubicBezTo>
                  <a:cubicBezTo>
                    <a:pt x="22351" y="114"/>
                    <a:pt x="21306" y="1"/>
                    <a:pt x="19893"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0"/>
            <p:cNvSpPr/>
            <p:nvPr/>
          </p:nvSpPr>
          <p:spPr>
            <a:xfrm>
              <a:off x="3321850" y="5094300"/>
              <a:ext cx="950850" cy="835700"/>
            </a:xfrm>
            <a:custGeom>
              <a:rect b="b" l="l" r="r" t="t"/>
              <a:pathLst>
                <a:path extrusionOk="0" h="33428" w="38034">
                  <a:moveTo>
                    <a:pt x="18848" y="706"/>
                  </a:moveTo>
                  <a:cubicBezTo>
                    <a:pt x="20148" y="706"/>
                    <a:pt x="20967" y="820"/>
                    <a:pt x="21080" y="933"/>
                  </a:cubicBezTo>
                  <a:cubicBezTo>
                    <a:pt x="21673" y="1413"/>
                    <a:pt x="22380" y="1893"/>
                    <a:pt x="23425" y="2232"/>
                  </a:cubicBezTo>
                  <a:cubicBezTo>
                    <a:pt x="23425" y="2232"/>
                    <a:pt x="26025" y="2939"/>
                    <a:pt x="26731" y="3193"/>
                  </a:cubicBezTo>
                  <a:cubicBezTo>
                    <a:pt x="26957" y="3306"/>
                    <a:pt x="27438" y="3645"/>
                    <a:pt x="27918" y="4126"/>
                  </a:cubicBezTo>
                  <a:cubicBezTo>
                    <a:pt x="28738" y="4719"/>
                    <a:pt x="29557" y="5312"/>
                    <a:pt x="30376" y="5764"/>
                  </a:cubicBezTo>
                  <a:cubicBezTo>
                    <a:pt x="31789" y="6471"/>
                    <a:pt x="34502" y="8844"/>
                    <a:pt x="35095" y="9890"/>
                  </a:cubicBezTo>
                  <a:cubicBezTo>
                    <a:pt x="35576" y="10964"/>
                    <a:pt x="36734" y="14015"/>
                    <a:pt x="37101" y="16615"/>
                  </a:cubicBezTo>
                  <a:cubicBezTo>
                    <a:pt x="37327" y="19073"/>
                    <a:pt x="36508" y="21305"/>
                    <a:pt x="36028" y="22379"/>
                  </a:cubicBezTo>
                  <a:lnTo>
                    <a:pt x="35915" y="22492"/>
                  </a:lnTo>
                  <a:cubicBezTo>
                    <a:pt x="35321" y="23538"/>
                    <a:pt x="34389" y="25544"/>
                    <a:pt x="33315" y="26618"/>
                  </a:cubicBezTo>
                  <a:lnTo>
                    <a:pt x="33202" y="26618"/>
                  </a:lnTo>
                  <a:cubicBezTo>
                    <a:pt x="32157" y="27663"/>
                    <a:pt x="29670" y="30037"/>
                    <a:pt x="28370" y="30743"/>
                  </a:cubicBezTo>
                  <a:cubicBezTo>
                    <a:pt x="26844" y="31450"/>
                    <a:pt x="22719" y="32721"/>
                    <a:pt x="20035" y="32721"/>
                  </a:cubicBezTo>
                  <a:cubicBezTo>
                    <a:pt x="19667" y="32721"/>
                    <a:pt x="19441" y="32608"/>
                    <a:pt x="19328" y="32608"/>
                  </a:cubicBezTo>
                  <a:lnTo>
                    <a:pt x="18254" y="32608"/>
                  </a:lnTo>
                  <a:cubicBezTo>
                    <a:pt x="15796" y="32382"/>
                    <a:pt x="14129" y="32269"/>
                    <a:pt x="12490" y="31082"/>
                  </a:cubicBezTo>
                  <a:cubicBezTo>
                    <a:pt x="12010" y="30743"/>
                    <a:pt x="11416" y="30263"/>
                    <a:pt x="10851" y="29895"/>
                  </a:cubicBezTo>
                  <a:cubicBezTo>
                    <a:pt x="9184" y="28624"/>
                    <a:pt x="7432" y="27437"/>
                    <a:pt x="6133" y="26618"/>
                  </a:cubicBezTo>
                  <a:cubicBezTo>
                    <a:pt x="4720" y="25798"/>
                    <a:pt x="3420" y="24385"/>
                    <a:pt x="2233" y="22266"/>
                  </a:cubicBezTo>
                  <a:cubicBezTo>
                    <a:pt x="1301" y="20712"/>
                    <a:pt x="707" y="18593"/>
                    <a:pt x="707" y="17067"/>
                  </a:cubicBezTo>
                  <a:cubicBezTo>
                    <a:pt x="707" y="16248"/>
                    <a:pt x="1301" y="14609"/>
                    <a:pt x="1894" y="13083"/>
                  </a:cubicBezTo>
                  <a:cubicBezTo>
                    <a:pt x="2374" y="12009"/>
                    <a:pt x="2714" y="11077"/>
                    <a:pt x="2940" y="10116"/>
                  </a:cubicBezTo>
                  <a:cubicBezTo>
                    <a:pt x="3646" y="7884"/>
                    <a:pt x="5426" y="5877"/>
                    <a:pt x="7884" y="4832"/>
                  </a:cubicBezTo>
                  <a:cubicBezTo>
                    <a:pt x="9552" y="4012"/>
                    <a:pt x="10851" y="3306"/>
                    <a:pt x="11897" y="2713"/>
                  </a:cubicBezTo>
                  <a:cubicBezTo>
                    <a:pt x="12829" y="2232"/>
                    <a:pt x="13790" y="1780"/>
                    <a:pt x="14609" y="1413"/>
                  </a:cubicBezTo>
                  <a:cubicBezTo>
                    <a:pt x="15542" y="933"/>
                    <a:pt x="17068" y="706"/>
                    <a:pt x="18848" y="706"/>
                  </a:cubicBezTo>
                  <a:close/>
                  <a:moveTo>
                    <a:pt x="18848" y="0"/>
                  </a:moveTo>
                  <a:cubicBezTo>
                    <a:pt x="17322" y="0"/>
                    <a:pt x="15429" y="226"/>
                    <a:pt x="14383" y="706"/>
                  </a:cubicBezTo>
                  <a:cubicBezTo>
                    <a:pt x="12377" y="1639"/>
                    <a:pt x="10710" y="2713"/>
                    <a:pt x="7658" y="4126"/>
                  </a:cubicBezTo>
                  <a:cubicBezTo>
                    <a:pt x="4607" y="5538"/>
                    <a:pt x="2940" y="7771"/>
                    <a:pt x="2374" y="10003"/>
                  </a:cubicBezTo>
                  <a:cubicBezTo>
                    <a:pt x="1668" y="12122"/>
                    <a:pt x="1" y="15541"/>
                    <a:pt x="1" y="17067"/>
                  </a:cubicBezTo>
                  <a:cubicBezTo>
                    <a:pt x="1" y="18593"/>
                    <a:pt x="481" y="20712"/>
                    <a:pt x="1527" y="22605"/>
                  </a:cubicBezTo>
                  <a:cubicBezTo>
                    <a:pt x="2714" y="24498"/>
                    <a:pt x="4013" y="26250"/>
                    <a:pt x="5765" y="27211"/>
                  </a:cubicBezTo>
                  <a:cubicBezTo>
                    <a:pt x="7432" y="28257"/>
                    <a:pt x="10004" y="30263"/>
                    <a:pt x="12010" y="31676"/>
                  </a:cubicBezTo>
                  <a:cubicBezTo>
                    <a:pt x="14129" y="33088"/>
                    <a:pt x="16135" y="33088"/>
                    <a:pt x="19187" y="33314"/>
                  </a:cubicBezTo>
                  <a:cubicBezTo>
                    <a:pt x="19441" y="33314"/>
                    <a:pt x="19667" y="33427"/>
                    <a:pt x="20035" y="33427"/>
                  </a:cubicBezTo>
                  <a:cubicBezTo>
                    <a:pt x="22973" y="33427"/>
                    <a:pt x="27212" y="32015"/>
                    <a:pt x="28625" y="31308"/>
                  </a:cubicBezTo>
                  <a:cubicBezTo>
                    <a:pt x="30150" y="30602"/>
                    <a:pt x="32609" y="28257"/>
                    <a:pt x="33795" y="27070"/>
                  </a:cubicBezTo>
                  <a:cubicBezTo>
                    <a:pt x="34982" y="25911"/>
                    <a:pt x="36028" y="23792"/>
                    <a:pt x="36621" y="22605"/>
                  </a:cubicBezTo>
                  <a:cubicBezTo>
                    <a:pt x="37214" y="21418"/>
                    <a:pt x="38034" y="19073"/>
                    <a:pt x="37808" y="16474"/>
                  </a:cubicBezTo>
                  <a:cubicBezTo>
                    <a:pt x="37440" y="13902"/>
                    <a:pt x="36282" y="10709"/>
                    <a:pt x="35689" y="9551"/>
                  </a:cubicBezTo>
                  <a:cubicBezTo>
                    <a:pt x="35095" y="8364"/>
                    <a:pt x="32157" y="5877"/>
                    <a:pt x="30744" y="5058"/>
                  </a:cubicBezTo>
                  <a:cubicBezTo>
                    <a:pt x="29331" y="4352"/>
                    <a:pt x="27664" y="2826"/>
                    <a:pt x="26957" y="2487"/>
                  </a:cubicBezTo>
                  <a:cubicBezTo>
                    <a:pt x="26251" y="2232"/>
                    <a:pt x="23680" y="1526"/>
                    <a:pt x="23680" y="1526"/>
                  </a:cubicBezTo>
                  <a:cubicBezTo>
                    <a:pt x="22719" y="1300"/>
                    <a:pt x="22154" y="820"/>
                    <a:pt x="21447" y="367"/>
                  </a:cubicBezTo>
                  <a:cubicBezTo>
                    <a:pt x="21193" y="113"/>
                    <a:pt x="20148" y="0"/>
                    <a:pt x="18848"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
            <p:cNvSpPr/>
            <p:nvPr/>
          </p:nvSpPr>
          <p:spPr>
            <a:xfrm>
              <a:off x="3366375" y="5135250"/>
              <a:ext cx="859000" cy="753775"/>
            </a:xfrm>
            <a:custGeom>
              <a:rect b="b" l="l" r="r" t="t"/>
              <a:pathLst>
                <a:path extrusionOk="0" h="30151" w="34360">
                  <a:moveTo>
                    <a:pt x="17067" y="707"/>
                  </a:moveTo>
                  <a:cubicBezTo>
                    <a:pt x="18254" y="707"/>
                    <a:pt x="18960" y="849"/>
                    <a:pt x="19073" y="849"/>
                  </a:cubicBezTo>
                  <a:cubicBezTo>
                    <a:pt x="19666" y="1188"/>
                    <a:pt x="20232" y="1781"/>
                    <a:pt x="21192" y="2007"/>
                  </a:cubicBezTo>
                  <a:cubicBezTo>
                    <a:pt x="21899" y="2120"/>
                    <a:pt x="23651" y="2714"/>
                    <a:pt x="24131" y="2827"/>
                  </a:cubicBezTo>
                  <a:cubicBezTo>
                    <a:pt x="24357" y="2968"/>
                    <a:pt x="24837" y="3307"/>
                    <a:pt x="25318" y="3674"/>
                  </a:cubicBezTo>
                  <a:cubicBezTo>
                    <a:pt x="26024" y="4239"/>
                    <a:pt x="26731" y="4833"/>
                    <a:pt x="27550" y="5200"/>
                  </a:cubicBezTo>
                  <a:cubicBezTo>
                    <a:pt x="28708" y="5794"/>
                    <a:pt x="31195" y="8026"/>
                    <a:pt x="31675" y="8845"/>
                  </a:cubicBezTo>
                  <a:cubicBezTo>
                    <a:pt x="32127" y="9778"/>
                    <a:pt x="33314" y="12716"/>
                    <a:pt x="33427" y="14977"/>
                  </a:cubicBezTo>
                  <a:cubicBezTo>
                    <a:pt x="33653" y="17209"/>
                    <a:pt x="32947" y="19215"/>
                    <a:pt x="32608" y="20148"/>
                  </a:cubicBezTo>
                  <a:lnTo>
                    <a:pt x="32495" y="20261"/>
                  </a:lnTo>
                  <a:cubicBezTo>
                    <a:pt x="32014" y="21335"/>
                    <a:pt x="31082" y="22973"/>
                    <a:pt x="30121" y="23906"/>
                  </a:cubicBezTo>
                  <a:lnTo>
                    <a:pt x="30008" y="24019"/>
                  </a:lnTo>
                  <a:cubicBezTo>
                    <a:pt x="29076" y="24980"/>
                    <a:pt x="26844" y="27099"/>
                    <a:pt x="25657" y="27692"/>
                  </a:cubicBezTo>
                  <a:cubicBezTo>
                    <a:pt x="24357" y="28257"/>
                    <a:pt x="20599" y="29444"/>
                    <a:pt x="18112" y="29444"/>
                  </a:cubicBezTo>
                  <a:lnTo>
                    <a:pt x="17406" y="29444"/>
                  </a:lnTo>
                  <a:cubicBezTo>
                    <a:pt x="17180" y="29444"/>
                    <a:pt x="16841" y="29444"/>
                    <a:pt x="16473" y="29331"/>
                  </a:cubicBezTo>
                  <a:cubicBezTo>
                    <a:pt x="14241" y="29218"/>
                    <a:pt x="12828" y="29105"/>
                    <a:pt x="11303" y="28031"/>
                  </a:cubicBezTo>
                  <a:cubicBezTo>
                    <a:pt x="10822" y="27692"/>
                    <a:pt x="10342" y="27325"/>
                    <a:pt x="9890" y="26986"/>
                  </a:cubicBezTo>
                  <a:cubicBezTo>
                    <a:pt x="8364" y="25799"/>
                    <a:pt x="6697" y="24725"/>
                    <a:pt x="5538" y="24019"/>
                  </a:cubicBezTo>
                  <a:cubicBezTo>
                    <a:pt x="4239" y="23313"/>
                    <a:pt x="3165" y="21900"/>
                    <a:pt x="2006" y="20148"/>
                  </a:cubicBezTo>
                  <a:cubicBezTo>
                    <a:pt x="1159" y="18622"/>
                    <a:pt x="706" y="16842"/>
                    <a:pt x="706" y="15429"/>
                  </a:cubicBezTo>
                  <a:cubicBezTo>
                    <a:pt x="706" y="14723"/>
                    <a:pt x="1300" y="13084"/>
                    <a:pt x="1865" y="11784"/>
                  </a:cubicBezTo>
                  <a:cubicBezTo>
                    <a:pt x="2232" y="10851"/>
                    <a:pt x="2571" y="9891"/>
                    <a:pt x="2826" y="9184"/>
                  </a:cubicBezTo>
                  <a:cubicBezTo>
                    <a:pt x="3419" y="7065"/>
                    <a:pt x="4945" y="5426"/>
                    <a:pt x="7177" y="4381"/>
                  </a:cubicBezTo>
                  <a:cubicBezTo>
                    <a:pt x="8703" y="3674"/>
                    <a:pt x="9777" y="3081"/>
                    <a:pt x="10822" y="2488"/>
                  </a:cubicBezTo>
                  <a:cubicBezTo>
                    <a:pt x="11642" y="2007"/>
                    <a:pt x="12461" y="1668"/>
                    <a:pt x="13309" y="1188"/>
                  </a:cubicBezTo>
                  <a:cubicBezTo>
                    <a:pt x="14015" y="849"/>
                    <a:pt x="15541" y="707"/>
                    <a:pt x="17067" y="707"/>
                  </a:cubicBezTo>
                  <a:close/>
                  <a:moveTo>
                    <a:pt x="17067" y="1"/>
                  </a:moveTo>
                  <a:cubicBezTo>
                    <a:pt x="15654" y="1"/>
                    <a:pt x="14015" y="142"/>
                    <a:pt x="13054" y="594"/>
                  </a:cubicBezTo>
                  <a:cubicBezTo>
                    <a:pt x="11190" y="1414"/>
                    <a:pt x="9635" y="2374"/>
                    <a:pt x="6951" y="3674"/>
                  </a:cubicBezTo>
                  <a:cubicBezTo>
                    <a:pt x="4125" y="4946"/>
                    <a:pt x="2713" y="6952"/>
                    <a:pt x="2119" y="8958"/>
                  </a:cubicBezTo>
                  <a:cubicBezTo>
                    <a:pt x="1526" y="10964"/>
                    <a:pt x="0" y="14016"/>
                    <a:pt x="0" y="15429"/>
                  </a:cubicBezTo>
                  <a:cubicBezTo>
                    <a:pt x="0" y="16842"/>
                    <a:pt x="452" y="18735"/>
                    <a:pt x="1413" y="20487"/>
                  </a:cubicBezTo>
                  <a:cubicBezTo>
                    <a:pt x="2458" y="22154"/>
                    <a:pt x="3645" y="23680"/>
                    <a:pt x="5171" y="24612"/>
                  </a:cubicBezTo>
                  <a:cubicBezTo>
                    <a:pt x="6697" y="25573"/>
                    <a:pt x="9070" y="27325"/>
                    <a:pt x="10935" y="28625"/>
                  </a:cubicBezTo>
                  <a:cubicBezTo>
                    <a:pt x="12715" y="29925"/>
                    <a:pt x="14580" y="29925"/>
                    <a:pt x="17406" y="30151"/>
                  </a:cubicBezTo>
                  <a:lnTo>
                    <a:pt x="18112" y="30151"/>
                  </a:lnTo>
                  <a:cubicBezTo>
                    <a:pt x="20825" y="30151"/>
                    <a:pt x="24724" y="28964"/>
                    <a:pt x="25883" y="28399"/>
                  </a:cubicBezTo>
                  <a:cubicBezTo>
                    <a:pt x="27296" y="27692"/>
                    <a:pt x="29556" y="25573"/>
                    <a:pt x="30602" y="24499"/>
                  </a:cubicBezTo>
                  <a:cubicBezTo>
                    <a:pt x="31675" y="23454"/>
                    <a:pt x="32608" y="21561"/>
                    <a:pt x="33201" y="20487"/>
                  </a:cubicBezTo>
                  <a:cubicBezTo>
                    <a:pt x="33795" y="19441"/>
                    <a:pt x="34360" y="17209"/>
                    <a:pt x="34134" y="14836"/>
                  </a:cubicBezTo>
                  <a:cubicBezTo>
                    <a:pt x="33908" y="12490"/>
                    <a:pt x="32834" y="9665"/>
                    <a:pt x="32382" y="8619"/>
                  </a:cubicBezTo>
                  <a:cubicBezTo>
                    <a:pt x="31788" y="7545"/>
                    <a:pt x="29076" y="5200"/>
                    <a:pt x="27776" y="4607"/>
                  </a:cubicBezTo>
                  <a:cubicBezTo>
                    <a:pt x="26476" y="3900"/>
                    <a:pt x="25063" y="2488"/>
                    <a:pt x="24357" y="2261"/>
                  </a:cubicBezTo>
                  <a:cubicBezTo>
                    <a:pt x="23764" y="2007"/>
                    <a:pt x="21418" y="1301"/>
                    <a:pt x="21418" y="1301"/>
                  </a:cubicBezTo>
                  <a:cubicBezTo>
                    <a:pt x="20599" y="1075"/>
                    <a:pt x="20006" y="707"/>
                    <a:pt x="19412" y="255"/>
                  </a:cubicBezTo>
                  <a:cubicBezTo>
                    <a:pt x="19186" y="142"/>
                    <a:pt x="18254" y="1"/>
                    <a:pt x="1706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0"/>
            <p:cNvSpPr/>
            <p:nvPr/>
          </p:nvSpPr>
          <p:spPr>
            <a:xfrm>
              <a:off x="3412975" y="5176950"/>
              <a:ext cx="765775" cy="671100"/>
            </a:xfrm>
            <a:custGeom>
              <a:rect b="b" l="l" r="r" t="t"/>
              <a:pathLst>
                <a:path extrusionOk="0" h="26844" w="30631">
                  <a:moveTo>
                    <a:pt x="15203" y="706"/>
                  </a:moveTo>
                  <a:cubicBezTo>
                    <a:pt x="16248" y="706"/>
                    <a:pt x="16842" y="820"/>
                    <a:pt x="16955" y="820"/>
                  </a:cubicBezTo>
                  <a:cubicBezTo>
                    <a:pt x="17435" y="1159"/>
                    <a:pt x="18028" y="1639"/>
                    <a:pt x="18848" y="1865"/>
                  </a:cubicBezTo>
                  <a:cubicBezTo>
                    <a:pt x="19441" y="2006"/>
                    <a:pt x="21080" y="2458"/>
                    <a:pt x="21447" y="2571"/>
                  </a:cubicBezTo>
                  <a:cubicBezTo>
                    <a:pt x="21674" y="2713"/>
                    <a:pt x="22154" y="3052"/>
                    <a:pt x="22493" y="3278"/>
                  </a:cubicBezTo>
                  <a:cubicBezTo>
                    <a:pt x="23086" y="3758"/>
                    <a:pt x="23793" y="4352"/>
                    <a:pt x="24499" y="4691"/>
                  </a:cubicBezTo>
                  <a:cubicBezTo>
                    <a:pt x="25573" y="5284"/>
                    <a:pt x="27805" y="7177"/>
                    <a:pt x="28144" y="7997"/>
                  </a:cubicBezTo>
                  <a:cubicBezTo>
                    <a:pt x="28625" y="8816"/>
                    <a:pt x="29557" y="11303"/>
                    <a:pt x="29670" y="13309"/>
                  </a:cubicBezTo>
                  <a:cubicBezTo>
                    <a:pt x="29924" y="15287"/>
                    <a:pt x="29331" y="17067"/>
                    <a:pt x="28851" y="17886"/>
                  </a:cubicBezTo>
                  <a:lnTo>
                    <a:pt x="28851" y="17999"/>
                  </a:lnTo>
                  <a:cubicBezTo>
                    <a:pt x="28399" y="18819"/>
                    <a:pt x="27551" y="20373"/>
                    <a:pt x="26731" y="21192"/>
                  </a:cubicBezTo>
                  <a:lnTo>
                    <a:pt x="26731" y="21305"/>
                  </a:lnTo>
                  <a:cubicBezTo>
                    <a:pt x="25799" y="22125"/>
                    <a:pt x="23906" y="24018"/>
                    <a:pt x="22860" y="24611"/>
                  </a:cubicBezTo>
                  <a:cubicBezTo>
                    <a:pt x="21674" y="25064"/>
                    <a:pt x="18368" y="26137"/>
                    <a:pt x="16135" y="26137"/>
                  </a:cubicBezTo>
                  <a:lnTo>
                    <a:pt x="15542" y="26137"/>
                  </a:lnTo>
                  <a:cubicBezTo>
                    <a:pt x="15316" y="26137"/>
                    <a:pt x="14977" y="26024"/>
                    <a:pt x="14723" y="26024"/>
                  </a:cubicBezTo>
                  <a:cubicBezTo>
                    <a:pt x="12716" y="25883"/>
                    <a:pt x="11445" y="25770"/>
                    <a:pt x="10145" y="24838"/>
                  </a:cubicBezTo>
                  <a:cubicBezTo>
                    <a:pt x="9778" y="24611"/>
                    <a:pt x="9326" y="24244"/>
                    <a:pt x="8845" y="23905"/>
                  </a:cubicBezTo>
                  <a:cubicBezTo>
                    <a:pt x="7432" y="22944"/>
                    <a:pt x="6020" y="21899"/>
                    <a:pt x="4946" y="21305"/>
                  </a:cubicBezTo>
                  <a:cubicBezTo>
                    <a:pt x="3900" y="20599"/>
                    <a:pt x="2827" y="19525"/>
                    <a:pt x="1894" y="17886"/>
                  </a:cubicBezTo>
                  <a:cubicBezTo>
                    <a:pt x="1188" y="16587"/>
                    <a:pt x="707" y="14948"/>
                    <a:pt x="707" y="13648"/>
                  </a:cubicBezTo>
                  <a:cubicBezTo>
                    <a:pt x="707" y="13055"/>
                    <a:pt x="1188" y="11642"/>
                    <a:pt x="1668" y="10483"/>
                  </a:cubicBezTo>
                  <a:cubicBezTo>
                    <a:pt x="2007" y="9636"/>
                    <a:pt x="2375" y="8816"/>
                    <a:pt x="2601" y="8110"/>
                  </a:cubicBezTo>
                  <a:cubicBezTo>
                    <a:pt x="3081" y="6358"/>
                    <a:pt x="4494" y="4832"/>
                    <a:pt x="6500" y="3871"/>
                  </a:cubicBezTo>
                  <a:cubicBezTo>
                    <a:pt x="7771" y="3278"/>
                    <a:pt x="8732" y="2713"/>
                    <a:pt x="9665" y="2232"/>
                  </a:cubicBezTo>
                  <a:cubicBezTo>
                    <a:pt x="10484" y="1865"/>
                    <a:pt x="11190" y="1526"/>
                    <a:pt x="11897" y="1159"/>
                  </a:cubicBezTo>
                  <a:cubicBezTo>
                    <a:pt x="12603" y="820"/>
                    <a:pt x="13790" y="706"/>
                    <a:pt x="15203" y="706"/>
                  </a:cubicBezTo>
                  <a:close/>
                  <a:moveTo>
                    <a:pt x="15203" y="0"/>
                  </a:moveTo>
                  <a:cubicBezTo>
                    <a:pt x="14016" y="0"/>
                    <a:pt x="12490" y="113"/>
                    <a:pt x="11558" y="452"/>
                  </a:cubicBezTo>
                  <a:cubicBezTo>
                    <a:pt x="10032" y="1300"/>
                    <a:pt x="8619" y="2119"/>
                    <a:pt x="6133" y="3278"/>
                  </a:cubicBezTo>
                  <a:cubicBezTo>
                    <a:pt x="3674" y="4465"/>
                    <a:pt x="2375" y="6245"/>
                    <a:pt x="1894" y="7997"/>
                  </a:cubicBezTo>
                  <a:cubicBezTo>
                    <a:pt x="1414" y="9777"/>
                    <a:pt x="1" y="12461"/>
                    <a:pt x="1" y="13648"/>
                  </a:cubicBezTo>
                  <a:cubicBezTo>
                    <a:pt x="1" y="14948"/>
                    <a:pt x="481" y="16700"/>
                    <a:pt x="1301" y="18254"/>
                  </a:cubicBezTo>
                  <a:cubicBezTo>
                    <a:pt x="2120" y="19780"/>
                    <a:pt x="3307" y="21079"/>
                    <a:pt x="4607" y="21899"/>
                  </a:cubicBezTo>
                  <a:cubicBezTo>
                    <a:pt x="6020" y="22718"/>
                    <a:pt x="8139" y="24244"/>
                    <a:pt x="9778" y="25431"/>
                  </a:cubicBezTo>
                  <a:cubicBezTo>
                    <a:pt x="11445" y="26589"/>
                    <a:pt x="13084" y="26589"/>
                    <a:pt x="15542" y="26844"/>
                  </a:cubicBezTo>
                  <a:lnTo>
                    <a:pt x="16135" y="26844"/>
                  </a:lnTo>
                  <a:cubicBezTo>
                    <a:pt x="18622" y="26844"/>
                    <a:pt x="22041" y="25770"/>
                    <a:pt x="23086" y="25177"/>
                  </a:cubicBezTo>
                  <a:cubicBezTo>
                    <a:pt x="24386" y="24611"/>
                    <a:pt x="26279" y="22718"/>
                    <a:pt x="27212" y="21786"/>
                  </a:cubicBezTo>
                  <a:cubicBezTo>
                    <a:pt x="28257" y="20825"/>
                    <a:pt x="29105" y="19186"/>
                    <a:pt x="29557" y="18254"/>
                  </a:cubicBezTo>
                  <a:cubicBezTo>
                    <a:pt x="30037" y="17293"/>
                    <a:pt x="30631" y="15287"/>
                    <a:pt x="30376" y="13168"/>
                  </a:cubicBezTo>
                  <a:cubicBezTo>
                    <a:pt x="30263" y="11190"/>
                    <a:pt x="29331" y="8590"/>
                    <a:pt x="28738" y="7658"/>
                  </a:cubicBezTo>
                  <a:cubicBezTo>
                    <a:pt x="28257" y="6697"/>
                    <a:pt x="25912" y="4578"/>
                    <a:pt x="24725" y="4126"/>
                  </a:cubicBezTo>
                  <a:cubicBezTo>
                    <a:pt x="23567" y="3532"/>
                    <a:pt x="22267" y="2232"/>
                    <a:pt x="21787" y="2006"/>
                  </a:cubicBezTo>
                  <a:cubicBezTo>
                    <a:pt x="21193" y="1752"/>
                    <a:pt x="19074" y="1159"/>
                    <a:pt x="19074" y="1159"/>
                  </a:cubicBezTo>
                  <a:cubicBezTo>
                    <a:pt x="18368" y="933"/>
                    <a:pt x="17802" y="593"/>
                    <a:pt x="17322" y="226"/>
                  </a:cubicBezTo>
                  <a:cubicBezTo>
                    <a:pt x="17096" y="113"/>
                    <a:pt x="16248" y="0"/>
                    <a:pt x="15203"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0"/>
            <p:cNvSpPr/>
            <p:nvPr/>
          </p:nvSpPr>
          <p:spPr>
            <a:xfrm>
              <a:off x="3469500" y="5227100"/>
              <a:ext cx="653450" cy="570800"/>
            </a:xfrm>
            <a:custGeom>
              <a:rect b="b" l="l" r="r" t="t"/>
              <a:pathLst>
                <a:path extrusionOk="0" h="22832" w="26138">
                  <a:moveTo>
                    <a:pt x="12942" y="707"/>
                  </a:moveTo>
                  <a:cubicBezTo>
                    <a:pt x="13761" y="707"/>
                    <a:pt x="14242" y="707"/>
                    <a:pt x="14355" y="820"/>
                  </a:cubicBezTo>
                  <a:cubicBezTo>
                    <a:pt x="14835" y="1046"/>
                    <a:pt x="15287" y="1526"/>
                    <a:pt x="15994" y="1639"/>
                  </a:cubicBezTo>
                  <a:cubicBezTo>
                    <a:pt x="16474" y="1752"/>
                    <a:pt x="17887" y="2233"/>
                    <a:pt x="18226" y="2346"/>
                  </a:cubicBezTo>
                  <a:cubicBezTo>
                    <a:pt x="18367" y="2346"/>
                    <a:pt x="18819" y="2685"/>
                    <a:pt x="19073" y="2939"/>
                  </a:cubicBezTo>
                  <a:cubicBezTo>
                    <a:pt x="19526" y="3278"/>
                    <a:pt x="20119" y="3758"/>
                    <a:pt x="20825" y="4097"/>
                  </a:cubicBezTo>
                  <a:cubicBezTo>
                    <a:pt x="21645" y="4578"/>
                    <a:pt x="23538" y="6104"/>
                    <a:pt x="23877" y="6810"/>
                  </a:cubicBezTo>
                  <a:cubicBezTo>
                    <a:pt x="24244" y="7517"/>
                    <a:pt x="25064" y="9636"/>
                    <a:pt x="25177" y="11303"/>
                  </a:cubicBezTo>
                  <a:cubicBezTo>
                    <a:pt x="25431" y="12942"/>
                    <a:pt x="24838" y="14468"/>
                    <a:pt x="24470" y="15174"/>
                  </a:cubicBezTo>
                  <a:cubicBezTo>
                    <a:pt x="24018" y="15993"/>
                    <a:pt x="23425" y="17293"/>
                    <a:pt x="22719" y="18000"/>
                  </a:cubicBezTo>
                  <a:cubicBezTo>
                    <a:pt x="22012" y="18706"/>
                    <a:pt x="20232" y="20345"/>
                    <a:pt x="19413" y="20825"/>
                  </a:cubicBezTo>
                  <a:cubicBezTo>
                    <a:pt x="18367" y="21306"/>
                    <a:pt x="15654" y="22125"/>
                    <a:pt x="13761" y="22125"/>
                  </a:cubicBezTo>
                  <a:lnTo>
                    <a:pt x="13281" y="22125"/>
                  </a:lnTo>
                  <a:cubicBezTo>
                    <a:pt x="13055" y="22125"/>
                    <a:pt x="12829" y="22012"/>
                    <a:pt x="12575" y="22012"/>
                  </a:cubicBezTo>
                  <a:cubicBezTo>
                    <a:pt x="10936" y="21899"/>
                    <a:pt x="9749" y="21758"/>
                    <a:pt x="8703" y="21051"/>
                  </a:cubicBezTo>
                  <a:cubicBezTo>
                    <a:pt x="8336" y="20825"/>
                    <a:pt x="7997" y="20486"/>
                    <a:pt x="7630" y="20232"/>
                  </a:cubicBezTo>
                  <a:cubicBezTo>
                    <a:pt x="6471" y="19412"/>
                    <a:pt x="5171" y="18480"/>
                    <a:pt x="4352" y="18000"/>
                  </a:cubicBezTo>
                  <a:cubicBezTo>
                    <a:pt x="3391" y="17406"/>
                    <a:pt x="2572" y="16474"/>
                    <a:pt x="1752" y="15061"/>
                  </a:cubicBezTo>
                  <a:cubicBezTo>
                    <a:pt x="1159" y="13987"/>
                    <a:pt x="707" y="12716"/>
                    <a:pt x="707" y="11642"/>
                  </a:cubicBezTo>
                  <a:cubicBezTo>
                    <a:pt x="707" y="11162"/>
                    <a:pt x="1159" y="9890"/>
                    <a:pt x="1639" y="8929"/>
                  </a:cubicBezTo>
                  <a:cubicBezTo>
                    <a:pt x="1865" y="8223"/>
                    <a:pt x="2120" y="7517"/>
                    <a:pt x="2346" y="6923"/>
                  </a:cubicBezTo>
                  <a:cubicBezTo>
                    <a:pt x="2572" y="5878"/>
                    <a:pt x="3391" y="4465"/>
                    <a:pt x="5510" y="3391"/>
                  </a:cubicBezTo>
                  <a:cubicBezTo>
                    <a:pt x="6697" y="2939"/>
                    <a:pt x="7517" y="2459"/>
                    <a:pt x="8336" y="1978"/>
                  </a:cubicBezTo>
                  <a:cubicBezTo>
                    <a:pt x="8929" y="1639"/>
                    <a:pt x="9523" y="1413"/>
                    <a:pt x="10116" y="1046"/>
                  </a:cubicBezTo>
                  <a:cubicBezTo>
                    <a:pt x="10710" y="820"/>
                    <a:pt x="11755" y="707"/>
                    <a:pt x="12942" y="707"/>
                  </a:cubicBezTo>
                  <a:close/>
                  <a:moveTo>
                    <a:pt x="12942" y="0"/>
                  </a:moveTo>
                  <a:cubicBezTo>
                    <a:pt x="11868" y="0"/>
                    <a:pt x="10597" y="113"/>
                    <a:pt x="9890" y="452"/>
                  </a:cubicBezTo>
                  <a:cubicBezTo>
                    <a:pt x="8477" y="1046"/>
                    <a:pt x="7404" y="1752"/>
                    <a:pt x="5284" y="2826"/>
                  </a:cubicBezTo>
                  <a:cubicBezTo>
                    <a:pt x="3165" y="3758"/>
                    <a:pt x="2120" y="5284"/>
                    <a:pt x="1639" y="6810"/>
                  </a:cubicBezTo>
                  <a:cubicBezTo>
                    <a:pt x="1159" y="8223"/>
                    <a:pt x="0" y="10596"/>
                    <a:pt x="0" y="11642"/>
                  </a:cubicBezTo>
                  <a:cubicBezTo>
                    <a:pt x="0" y="12716"/>
                    <a:pt x="340" y="14129"/>
                    <a:pt x="1159" y="15400"/>
                  </a:cubicBezTo>
                  <a:cubicBezTo>
                    <a:pt x="1865" y="16700"/>
                    <a:pt x="2826" y="17887"/>
                    <a:pt x="3985" y="18593"/>
                  </a:cubicBezTo>
                  <a:cubicBezTo>
                    <a:pt x="5171" y="19299"/>
                    <a:pt x="6923" y="20599"/>
                    <a:pt x="8336" y="21645"/>
                  </a:cubicBezTo>
                  <a:cubicBezTo>
                    <a:pt x="9636" y="22605"/>
                    <a:pt x="11049" y="22605"/>
                    <a:pt x="13168" y="22832"/>
                  </a:cubicBezTo>
                  <a:lnTo>
                    <a:pt x="13761" y="22832"/>
                  </a:lnTo>
                  <a:cubicBezTo>
                    <a:pt x="15767" y="22832"/>
                    <a:pt x="18706" y="21899"/>
                    <a:pt x="19639" y="21419"/>
                  </a:cubicBezTo>
                  <a:cubicBezTo>
                    <a:pt x="20712" y="20938"/>
                    <a:pt x="22351" y="19299"/>
                    <a:pt x="23171" y="18480"/>
                  </a:cubicBezTo>
                  <a:cubicBezTo>
                    <a:pt x="24018" y="17661"/>
                    <a:pt x="24725" y="16248"/>
                    <a:pt x="25177" y="15400"/>
                  </a:cubicBezTo>
                  <a:cubicBezTo>
                    <a:pt x="25544" y="14694"/>
                    <a:pt x="26138" y="13055"/>
                    <a:pt x="25883" y="11303"/>
                  </a:cubicBezTo>
                  <a:cubicBezTo>
                    <a:pt x="25770" y="9523"/>
                    <a:pt x="24951" y="7290"/>
                    <a:pt x="24470" y="6471"/>
                  </a:cubicBezTo>
                  <a:cubicBezTo>
                    <a:pt x="24131" y="5652"/>
                    <a:pt x="22125" y="3984"/>
                    <a:pt x="21051" y="3391"/>
                  </a:cubicBezTo>
                  <a:cubicBezTo>
                    <a:pt x="20119" y="2939"/>
                    <a:pt x="18932" y="1865"/>
                    <a:pt x="18480" y="1639"/>
                  </a:cubicBezTo>
                  <a:cubicBezTo>
                    <a:pt x="18000" y="1526"/>
                    <a:pt x="16248" y="1046"/>
                    <a:pt x="16248" y="1046"/>
                  </a:cubicBezTo>
                  <a:cubicBezTo>
                    <a:pt x="15654" y="820"/>
                    <a:pt x="15174" y="452"/>
                    <a:pt x="14694" y="226"/>
                  </a:cubicBezTo>
                  <a:cubicBezTo>
                    <a:pt x="14581" y="113"/>
                    <a:pt x="13874" y="0"/>
                    <a:pt x="12942"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0"/>
            <p:cNvSpPr/>
            <p:nvPr/>
          </p:nvSpPr>
          <p:spPr>
            <a:xfrm>
              <a:off x="3507650" y="5258875"/>
              <a:ext cx="576450" cy="506525"/>
            </a:xfrm>
            <a:custGeom>
              <a:rect b="b" l="l" r="r" t="t"/>
              <a:pathLst>
                <a:path extrusionOk="0" h="20261" w="23058">
                  <a:moveTo>
                    <a:pt x="11416" y="707"/>
                  </a:moveTo>
                  <a:cubicBezTo>
                    <a:pt x="12122" y="707"/>
                    <a:pt x="12461" y="707"/>
                    <a:pt x="12716" y="849"/>
                  </a:cubicBezTo>
                  <a:cubicBezTo>
                    <a:pt x="13055" y="1075"/>
                    <a:pt x="13535" y="1414"/>
                    <a:pt x="14128" y="1555"/>
                  </a:cubicBezTo>
                  <a:cubicBezTo>
                    <a:pt x="14581" y="1668"/>
                    <a:pt x="15767" y="2007"/>
                    <a:pt x="16135" y="2120"/>
                  </a:cubicBezTo>
                  <a:cubicBezTo>
                    <a:pt x="16248" y="2261"/>
                    <a:pt x="16587" y="2487"/>
                    <a:pt x="16841" y="2713"/>
                  </a:cubicBezTo>
                  <a:cubicBezTo>
                    <a:pt x="17293" y="3081"/>
                    <a:pt x="17774" y="3420"/>
                    <a:pt x="18367" y="3787"/>
                  </a:cubicBezTo>
                  <a:cubicBezTo>
                    <a:pt x="19073" y="4126"/>
                    <a:pt x="20712" y="5539"/>
                    <a:pt x="21080" y="6132"/>
                  </a:cubicBezTo>
                  <a:cubicBezTo>
                    <a:pt x="21306" y="6726"/>
                    <a:pt x="22012" y="8619"/>
                    <a:pt x="22238" y="10032"/>
                  </a:cubicBezTo>
                  <a:cubicBezTo>
                    <a:pt x="22351" y="11558"/>
                    <a:pt x="21899" y="12858"/>
                    <a:pt x="21532" y="13423"/>
                  </a:cubicBezTo>
                  <a:cubicBezTo>
                    <a:pt x="21193" y="14129"/>
                    <a:pt x="20599" y="15316"/>
                    <a:pt x="20006" y="15909"/>
                  </a:cubicBezTo>
                  <a:cubicBezTo>
                    <a:pt x="19299" y="16503"/>
                    <a:pt x="17887" y="18028"/>
                    <a:pt x="17067" y="18368"/>
                  </a:cubicBezTo>
                  <a:cubicBezTo>
                    <a:pt x="16248" y="18735"/>
                    <a:pt x="13761" y="19554"/>
                    <a:pt x="12122" y="19554"/>
                  </a:cubicBezTo>
                  <a:lnTo>
                    <a:pt x="11755" y="19554"/>
                  </a:lnTo>
                  <a:cubicBezTo>
                    <a:pt x="11529" y="19441"/>
                    <a:pt x="11303" y="19441"/>
                    <a:pt x="11049" y="19441"/>
                  </a:cubicBezTo>
                  <a:cubicBezTo>
                    <a:pt x="9636" y="19328"/>
                    <a:pt x="8703" y="19328"/>
                    <a:pt x="7771" y="18622"/>
                  </a:cubicBezTo>
                  <a:cubicBezTo>
                    <a:pt x="7403" y="18368"/>
                    <a:pt x="7064" y="18141"/>
                    <a:pt x="6697" y="17915"/>
                  </a:cubicBezTo>
                  <a:cubicBezTo>
                    <a:pt x="5652" y="17096"/>
                    <a:pt x="4578" y="16390"/>
                    <a:pt x="3871" y="15909"/>
                  </a:cubicBezTo>
                  <a:cubicBezTo>
                    <a:pt x="3052" y="15429"/>
                    <a:pt x="2233" y="14609"/>
                    <a:pt x="1526" y="13423"/>
                  </a:cubicBezTo>
                  <a:cubicBezTo>
                    <a:pt x="933" y="12264"/>
                    <a:pt x="707" y="11077"/>
                    <a:pt x="707" y="10371"/>
                  </a:cubicBezTo>
                  <a:cubicBezTo>
                    <a:pt x="707" y="9891"/>
                    <a:pt x="1046" y="8845"/>
                    <a:pt x="1413" y="8026"/>
                  </a:cubicBezTo>
                  <a:cubicBezTo>
                    <a:pt x="1639" y="7432"/>
                    <a:pt x="1865" y="6726"/>
                    <a:pt x="2120" y="6246"/>
                  </a:cubicBezTo>
                  <a:cubicBezTo>
                    <a:pt x="2346" y="5313"/>
                    <a:pt x="3052" y="4013"/>
                    <a:pt x="4945" y="3194"/>
                  </a:cubicBezTo>
                  <a:cubicBezTo>
                    <a:pt x="5878" y="2713"/>
                    <a:pt x="6697" y="2261"/>
                    <a:pt x="7290" y="1894"/>
                  </a:cubicBezTo>
                  <a:cubicBezTo>
                    <a:pt x="7884" y="1555"/>
                    <a:pt x="8477" y="1301"/>
                    <a:pt x="8929" y="1075"/>
                  </a:cubicBezTo>
                  <a:cubicBezTo>
                    <a:pt x="9523" y="849"/>
                    <a:pt x="10483" y="707"/>
                    <a:pt x="11416" y="707"/>
                  </a:cubicBezTo>
                  <a:close/>
                  <a:moveTo>
                    <a:pt x="11416" y="1"/>
                  </a:moveTo>
                  <a:cubicBezTo>
                    <a:pt x="10483" y="1"/>
                    <a:pt x="9410" y="142"/>
                    <a:pt x="8703" y="368"/>
                  </a:cubicBezTo>
                  <a:cubicBezTo>
                    <a:pt x="7516" y="962"/>
                    <a:pt x="6471" y="1668"/>
                    <a:pt x="4578" y="2487"/>
                  </a:cubicBezTo>
                  <a:cubicBezTo>
                    <a:pt x="2713" y="3307"/>
                    <a:pt x="1752" y="4720"/>
                    <a:pt x="1413" y="6019"/>
                  </a:cubicBezTo>
                  <a:cubicBezTo>
                    <a:pt x="1046" y="7319"/>
                    <a:pt x="0" y="9438"/>
                    <a:pt x="0" y="10371"/>
                  </a:cubicBezTo>
                  <a:cubicBezTo>
                    <a:pt x="0" y="11303"/>
                    <a:pt x="339" y="12603"/>
                    <a:pt x="933" y="13790"/>
                  </a:cubicBezTo>
                  <a:cubicBezTo>
                    <a:pt x="1639" y="14835"/>
                    <a:pt x="2459" y="15909"/>
                    <a:pt x="3532" y="16503"/>
                  </a:cubicBezTo>
                  <a:cubicBezTo>
                    <a:pt x="4465" y="17096"/>
                    <a:pt x="6104" y="18255"/>
                    <a:pt x="7290" y="19215"/>
                  </a:cubicBezTo>
                  <a:cubicBezTo>
                    <a:pt x="8590" y="20035"/>
                    <a:pt x="9777" y="20035"/>
                    <a:pt x="11642" y="20261"/>
                  </a:cubicBezTo>
                  <a:lnTo>
                    <a:pt x="12122" y="20261"/>
                  </a:lnTo>
                  <a:cubicBezTo>
                    <a:pt x="14015" y="20261"/>
                    <a:pt x="16474" y="19441"/>
                    <a:pt x="17406" y="18961"/>
                  </a:cubicBezTo>
                  <a:cubicBezTo>
                    <a:pt x="18254" y="18622"/>
                    <a:pt x="19780" y="17096"/>
                    <a:pt x="20486" y="16390"/>
                  </a:cubicBezTo>
                  <a:cubicBezTo>
                    <a:pt x="21193" y="15683"/>
                    <a:pt x="21899" y="14496"/>
                    <a:pt x="22238" y="13790"/>
                  </a:cubicBezTo>
                  <a:cubicBezTo>
                    <a:pt x="22605" y="12971"/>
                    <a:pt x="23057" y="11558"/>
                    <a:pt x="22944" y="10032"/>
                  </a:cubicBezTo>
                  <a:cubicBezTo>
                    <a:pt x="22718" y="8365"/>
                    <a:pt x="22012" y="6500"/>
                    <a:pt x="21645" y="5793"/>
                  </a:cubicBezTo>
                  <a:cubicBezTo>
                    <a:pt x="21306" y="5087"/>
                    <a:pt x="19525" y="3533"/>
                    <a:pt x="18593" y="3081"/>
                  </a:cubicBezTo>
                  <a:cubicBezTo>
                    <a:pt x="17774" y="2600"/>
                    <a:pt x="16841" y="1668"/>
                    <a:pt x="16361" y="1555"/>
                  </a:cubicBezTo>
                  <a:cubicBezTo>
                    <a:pt x="15880" y="1301"/>
                    <a:pt x="14355" y="962"/>
                    <a:pt x="14355" y="962"/>
                  </a:cubicBezTo>
                  <a:cubicBezTo>
                    <a:pt x="13761" y="707"/>
                    <a:pt x="13422" y="481"/>
                    <a:pt x="13055" y="255"/>
                  </a:cubicBezTo>
                  <a:cubicBezTo>
                    <a:pt x="12829" y="142"/>
                    <a:pt x="12235" y="1"/>
                    <a:pt x="11416"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0"/>
            <p:cNvSpPr/>
            <p:nvPr/>
          </p:nvSpPr>
          <p:spPr>
            <a:xfrm>
              <a:off x="3583950" y="5326700"/>
              <a:ext cx="423850" cy="370900"/>
            </a:xfrm>
            <a:custGeom>
              <a:rect b="b" l="l" r="r" t="t"/>
              <a:pathLst>
                <a:path extrusionOk="0" h="14836" w="16954">
                  <a:moveTo>
                    <a:pt x="9183" y="707"/>
                  </a:moveTo>
                  <a:cubicBezTo>
                    <a:pt x="9409" y="961"/>
                    <a:pt x="9890" y="1187"/>
                    <a:pt x="10370" y="1300"/>
                  </a:cubicBezTo>
                  <a:cubicBezTo>
                    <a:pt x="10709" y="1413"/>
                    <a:pt x="11529" y="1668"/>
                    <a:pt x="11783" y="1781"/>
                  </a:cubicBezTo>
                  <a:cubicBezTo>
                    <a:pt x="11783" y="1781"/>
                    <a:pt x="12009" y="2007"/>
                    <a:pt x="12235" y="2120"/>
                  </a:cubicBezTo>
                  <a:cubicBezTo>
                    <a:pt x="12489" y="2374"/>
                    <a:pt x="12941" y="2713"/>
                    <a:pt x="13309" y="2826"/>
                  </a:cubicBezTo>
                  <a:cubicBezTo>
                    <a:pt x="13902" y="3193"/>
                    <a:pt x="15061" y="4239"/>
                    <a:pt x="15315" y="4493"/>
                  </a:cubicBezTo>
                  <a:cubicBezTo>
                    <a:pt x="15541" y="4945"/>
                    <a:pt x="16021" y="6358"/>
                    <a:pt x="16134" y="7432"/>
                  </a:cubicBezTo>
                  <a:cubicBezTo>
                    <a:pt x="16247" y="8364"/>
                    <a:pt x="15908" y="9297"/>
                    <a:pt x="15654" y="9777"/>
                  </a:cubicBezTo>
                  <a:cubicBezTo>
                    <a:pt x="15428" y="10258"/>
                    <a:pt x="14948" y="11077"/>
                    <a:pt x="14608" y="11557"/>
                  </a:cubicBezTo>
                  <a:lnTo>
                    <a:pt x="14495" y="11557"/>
                  </a:lnTo>
                  <a:cubicBezTo>
                    <a:pt x="14128" y="12009"/>
                    <a:pt x="12941" y="13083"/>
                    <a:pt x="12489" y="13309"/>
                  </a:cubicBezTo>
                  <a:cubicBezTo>
                    <a:pt x="11896" y="13535"/>
                    <a:pt x="10116" y="14129"/>
                    <a:pt x="8844" y="14129"/>
                  </a:cubicBezTo>
                  <a:lnTo>
                    <a:pt x="8138" y="14129"/>
                  </a:lnTo>
                  <a:cubicBezTo>
                    <a:pt x="7064" y="14016"/>
                    <a:pt x="6358" y="13903"/>
                    <a:pt x="5764" y="13535"/>
                  </a:cubicBezTo>
                  <a:cubicBezTo>
                    <a:pt x="5538" y="13309"/>
                    <a:pt x="5312" y="13196"/>
                    <a:pt x="5058" y="12970"/>
                  </a:cubicBezTo>
                  <a:cubicBezTo>
                    <a:pt x="4238" y="12377"/>
                    <a:pt x="3532" y="11783"/>
                    <a:pt x="2939" y="11557"/>
                  </a:cubicBezTo>
                  <a:cubicBezTo>
                    <a:pt x="2345" y="11190"/>
                    <a:pt x="1780" y="10597"/>
                    <a:pt x="1300" y="9664"/>
                  </a:cubicBezTo>
                  <a:cubicBezTo>
                    <a:pt x="819" y="8958"/>
                    <a:pt x="706" y="8025"/>
                    <a:pt x="706" y="7545"/>
                  </a:cubicBezTo>
                  <a:cubicBezTo>
                    <a:pt x="706" y="7319"/>
                    <a:pt x="932" y="6471"/>
                    <a:pt x="1187" y="5906"/>
                  </a:cubicBezTo>
                  <a:cubicBezTo>
                    <a:pt x="1413" y="5426"/>
                    <a:pt x="1526" y="4945"/>
                    <a:pt x="1639" y="4606"/>
                  </a:cubicBezTo>
                  <a:cubicBezTo>
                    <a:pt x="1893" y="4013"/>
                    <a:pt x="2345" y="3080"/>
                    <a:pt x="3645" y="2487"/>
                  </a:cubicBezTo>
                  <a:cubicBezTo>
                    <a:pt x="4351" y="2120"/>
                    <a:pt x="4945" y="1781"/>
                    <a:pt x="5425" y="1526"/>
                  </a:cubicBezTo>
                  <a:cubicBezTo>
                    <a:pt x="5877" y="1300"/>
                    <a:pt x="6245" y="1074"/>
                    <a:pt x="6725" y="961"/>
                  </a:cubicBezTo>
                  <a:cubicBezTo>
                    <a:pt x="6951" y="820"/>
                    <a:pt x="7657" y="707"/>
                    <a:pt x="8364" y="707"/>
                  </a:cubicBezTo>
                  <a:close/>
                  <a:moveTo>
                    <a:pt x="8364" y="0"/>
                  </a:moveTo>
                  <a:cubicBezTo>
                    <a:pt x="7657" y="0"/>
                    <a:pt x="6838" y="0"/>
                    <a:pt x="6358" y="255"/>
                  </a:cubicBezTo>
                  <a:cubicBezTo>
                    <a:pt x="5538" y="707"/>
                    <a:pt x="4719" y="1187"/>
                    <a:pt x="3419" y="1781"/>
                  </a:cubicBezTo>
                  <a:cubicBezTo>
                    <a:pt x="2006" y="2487"/>
                    <a:pt x="1300" y="3419"/>
                    <a:pt x="1074" y="4352"/>
                  </a:cubicBezTo>
                  <a:cubicBezTo>
                    <a:pt x="706" y="5426"/>
                    <a:pt x="0" y="6839"/>
                    <a:pt x="0" y="7545"/>
                  </a:cubicBezTo>
                  <a:cubicBezTo>
                    <a:pt x="0" y="8251"/>
                    <a:pt x="226" y="9184"/>
                    <a:pt x="706" y="10003"/>
                  </a:cubicBezTo>
                  <a:cubicBezTo>
                    <a:pt x="1187" y="10964"/>
                    <a:pt x="1780" y="11670"/>
                    <a:pt x="2600" y="12122"/>
                  </a:cubicBezTo>
                  <a:cubicBezTo>
                    <a:pt x="3306" y="12490"/>
                    <a:pt x="4464" y="13422"/>
                    <a:pt x="5425" y="14016"/>
                  </a:cubicBezTo>
                  <a:cubicBezTo>
                    <a:pt x="6245" y="14722"/>
                    <a:pt x="7177" y="14722"/>
                    <a:pt x="8590" y="14835"/>
                  </a:cubicBezTo>
                  <a:lnTo>
                    <a:pt x="8844" y="14835"/>
                  </a:lnTo>
                  <a:cubicBezTo>
                    <a:pt x="10257" y="14835"/>
                    <a:pt x="12122" y="14242"/>
                    <a:pt x="12715" y="13903"/>
                  </a:cubicBezTo>
                  <a:cubicBezTo>
                    <a:pt x="13422" y="13677"/>
                    <a:pt x="14495" y="12490"/>
                    <a:pt x="15061" y="12009"/>
                  </a:cubicBezTo>
                  <a:cubicBezTo>
                    <a:pt x="15541" y="11557"/>
                    <a:pt x="16021" y="10597"/>
                    <a:pt x="16360" y="10003"/>
                  </a:cubicBezTo>
                  <a:cubicBezTo>
                    <a:pt x="16615" y="9551"/>
                    <a:pt x="16954" y="8477"/>
                    <a:pt x="16841" y="7319"/>
                  </a:cubicBezTo>
                  <a:cubicBezTo>
                    <a:pt x="16728" y="6132"/>
                    <a:pt x="16134" y="4719"/>
                    <a:pt x="15908" y="4239"/>
                  </a:cubicBezTo>
                  <a:cubicBezTo>
                    <a:pt x="15654" y="3646"/>
                    <a:pt x="14354" y="2600"/>
                    <a:pt x="13648" y="2233"/>
                  </a:cubicBezTo>
                  <a:cubicBezTo>
                    <a:pt x="13083" y="1894"/>
                    <a:pt x="12376" y="1187"/>
                    <a:pt x="12009" y="1074"/>
                  </a:cubicBezTo>
                  <a:cubicBezTo>
                    <a:pt x="11670" y="961"/>
                    <a:pt x="10483" y="594"/>
                    <a:pt x="10483" y="594"/>
                  </a:cubicBezTo>
                  <a:cubicBezTo>
                    <a:pt x="10116" y="481"/>
                    <a:pt x="9777" y="368"/>
                    <a:pt x="9551" y="113"/>
                  </a:cubicBezTo>
                  <a:cubicBezTo>
                    <a:pt x="9409" y="0"/>
                    <a:pt x="8957" y="0"/>
                    <a:pt x="8364"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0"/>
            <p:cNvSpPr/>
            <p:nvPr/>
          </p:nvSpPr>
          <p:spPr>
            <a:xfrm>
              <a:off x="3560625" y="5306225"/>
              <a:ext cx="467675" cy="411850"/>
            </a:xfrm>
            <a:custGeom>
              <a:rect b="b" l="l" r="r" t="t"/>
              <a:pathLst>
                <a:path extrusionOk="0" h="16474" w="18707">
                  <a:moveTo>
                    <a:pt x="9297" y="480"/>
                  </a:moveTo>
                  <a:cubicBezTo>
                    <a:pt x="9890" y="480"/>
                    <a:pt x="10229" y="593"/>
                    <a:pt x="10342" y="593"/>
                  </a:cubicBezTo>
                  <a:cubicBezTo>
                    <a:pt x="10710" y="819"/>
                    <a:pt x="11049" y="1074"/>
                    <a:pt x="11529" y="1187"/>
                  </a:cubicBezTo>
                  <a:cubicBezTo>
                    <a:pt x="11896" y="1300"/>
                    <a:pt x="12829" y="1526"/>
                    <a:pt x="13168" y="1639"/>
                  </a:cubicBezTo>
                  <a:cubicBezTo>
                    <a:pt x="13168" y="1780"/>
                    <a:pt x="13535" y="1893"/>
                    <a:pt x="13761" y="2119"/>
                  </a:cubicBezTo>
                  <a:cubicBezTo>
                    <a:pt x="14129" y="2345"/>
                    <a:pt x="14468" y="2713"/>
                    <a:pt x="14948" y="2939"/>
                  </a:cubicBezTo>
                  <a:cubicBezTo>
                    <a:pt x="15655" y="3306"/>
                    <a:pt x="16954" y="4465"/>
                    <a:pt x="17180" y="4945"/>
                  </a:cubicBezTo>
                  <a:cubicBezTo>
                    <a:pt x="17406" y="5425"/>
                    <a:pt x="18000" y="6951"/>
                    <a:pt x="18113" y="8138"/>
                  </a:cubicBezTo>
                  <a:cubicBezTo>
                    <a:pt x="18254" y="9409"/>
                    <a:pt x="17887" y="10483"/>
                    <a:pt x="17661" y="10964"/>
                  </a:cubicBezTo>
                  <a:cubicBezTo>
                    <a:pt x="17293" y="11529"/>
                    <a:pt x="16841" y="12489"/>
                    <a:pt x="16361" y="12941"/>
                  </a:cubicBezTo>
                  <a:lnTo>
                    <a:pt x="16361" y="13083"/>
                  </a:lnTo>
                  <a:cubicBezTo>
                    <a:pt x="15768" y="13535"/>
                    <a:pt x="14581" y="14722"/>
                    <a:pt x="13874" y="15061"/>
                  </a:cubicBezTo>
                  <a:cubicBezTo>
                    <a:pt x="13309" y="15315"/>
                    <a:pt x="11190" y="16021"/>
                    <a:pt x="9890" y="16021"/>
                  </a:cubicBezTo>
                  <a:lnTo>
                    <a:pt x="9523" y="16021"/>
                  </a:lnTo>
                  <a:cubicBezTo>
                    <a:pt x="9410" y="15908"/>
                    <a:pt x="9184" y="15908"/>
                    <a:pt x="9071" y="15908"/>
                  </a:cubicBezTo>
                  <a:cubicBezTo>
                    <a:pt x="7771" y="15767"/>
                    <a:pt x="7065" y="15767"/>
                    <a:pt x="6245" y="15202"/>
                  </a:cubicBezTo>
                  <a:cubicBezTo>
                    <a:pt x="5991" y="15061"/>
                    <a:pt x="5765" y="14835"/>
                    <a:pt x="5397" y="14609"/>
                  </a:cubicBezTo>
                  <a:cubicBezTo>
                    <a:pt x="4578" y="14015"/>
                    <a:pt x="3759" y="13422"/>
                    <a:pt x="3052" y="12941"/>
                  </a:cubicBezTo>
                  <a:cubicBezTo>
                    <a:pt x="2459" y="12602"/>
                    <a:pt x="1752" y="11896"/>
                    <a:pt x="1159" y="10964"/>
                  </a:cubicBezTo>
                  <a:cubicBezTo>
                    <a:pt x="820" y="10116"/>
                    <a:pt x="453" y="9183"/>
                    <a:pt x="453" y="8364"/>
                  </a:cubicBezTo>
                  <a:cubicBezTo>
                    <a:pt x="453" y="7997"/>
                    <a:pt x="820" y="7177"/>
                    <a:pt x="1046" y="6471"/>
                  </a:cubicBezTo>
                  <a:cubicBezTo>
                    <a:pt x="1300" y="6019"/>
                    <a:pt x="1526" y="5425"/>
                    <a:pt x="1639" y="5058"/>
                  </a:cubicBezTo>
                  <a:cubicBezTo>
                    <a:pt x="1865" y="4238"/>
                    <a:pt x="2459" y="3193"/>
                    <a:pt x="3985" y="2487"/>
                  </a:cubicBezTo>
                  <a:cubicBezTo>
                    <a:pt x="4832" y="2119"/>
                    <a:pt x="5397" y="1780"/>
                    <a:pt x="5991" y="1413"/>
                  </a:cubicBezTo>
                  <a:cubicBezTo>
                    <a:pt x="6471" y="1187"/>
                    <a:pt x="6810" y="932"/>
                    <a:pt x="7291" y="819"/>
                  </a:cubicBezTo>
                  <a:cubicBezTo>
                    <a:pt x="7658" y="593"/>
                    <a:pt x="8477" y="480"/>
                    <a:pt x="9297" y="480"/>
                  </a:cubicBezTo>
                  <a:close/>
                  <a:moveTo>
                    <a:pt x="9297" y="0"/>
                  </a:moveTo>
                  <a:cubicBezTo>
                    <a:pt x="8590" y="0"/>
                    <a:pt x="7658" y="113"/>
                    <a:pt x="7065" y="367"/>
                  </a:cubicBezTo>
                  <a:cubicBezTo>
                    <a:pt x="6104" y="819"/>
                    <a:pt x="5284" y="1300"/>
                    <a:pt x="3759" y="2006"/>
                  </a:cubicBezTo>
                  <a:cubicBezTo>
                    <a:pt x="2233" y="2713"/>
                    <a:pt x="1526" y="3899"/>
                    <a:pt x="1159" y="4945"/>
                  </a:cubicBezTo>
                  <a:cubicBezTo>
                    <a:pt x="820" y="6019"/>
                    <a:pt x="1" y="7658"/>
                    <a:pt x="1" y="8364"/>
                  </a:cubicBezTo>
                  <a:cubicBezTo>
                    <a:pt x="1" y="9183"/>
                    <a:pt x="227" y="10257"/>
                    <a:pt x="820" y="11190"/>
                  </a:cubicBezTo>
                  <a:cubicBezTo>
                    <a:pt x="1300" y="12122"/>
                    <a:pt x="2007" y="12941"/>
                    <a:pt x="2826" y="13422"/>
                  </a:cubicBezTo>
                  <a:cubicBezTo>
                    <a:pt x="3646" y="13902"/>
                    <a:pt x="4945" y="14835"/>
                    <a:pt x="5991" y="15541"/>
                  </a:cubicBezTo>
                  <a:cubicBezTo>
                    <a:pt x="6952" y="16247"/>
                    <a:pt x="7997" y="16247"/>
                    <a:pt x="9523" y="16474"/>
                  </a:cubicBezTo>
                  <a:lnTo>
                    <a:pt x="9890" y="16474"/>
                  </a:lnTo>
                  <a:cubicBezTo>
                    <a:pt x="11416" y="16474"/>
                    <a:pt x="13422" y="15767"/>
                    <a:pt x="14129" y="15428"/>
                  </a:cubicBezTo>
                  <a:cubicBezTo>
                    <a:pt x="14948" y="15061"/>
                    <a:pt x="16135" y="13902"/>
                    <a:pt x="16700" y="13309"/>
                  </a:cubicBezTo>
                  <a:cubicBezTo>
                    <a:pt x="17293" y="12715"/>
                    <a:pt x="17774" y="11783"/>
                    <a:pt x="18113" y="11190"/>
                  </a:cubicBezTo>
                  <a:cubicBezTo>
                    <a:pt x="18367" y="10596"/>
                    <a:pt x="18706" y="9409"/>
                    <a:pt x="18593" y="8138"/>
                  </a:cubicBezTo>
                  <a:cubicBezTo>
                    <a:pt x="18480" y="6838"/>
                    <a:pt x="17887" y="5312"/>
                    <a:pt x="17661" y="4719"/>
                  </a:cubicBezTo>
                  <a:cubicBezTo>
                    <a:pt x="17293" y="4125"/>
                    <a:pt x="15881" y="2826"/>
                    <a:pt x="15174" y="2487"/>
                  </a:cubicBezTo>
                  <a:cubicBezTo>
                    <a:pt x="14468" y="2119"/>
                    <a:pt x="13648" y="1413"/>
                    <a:pt x="13309" y="1187"/>
                  </a:cubicBezTo>
                  <a:cubicBezTo>
                    <a:pt x="12942" y="1074"/>
                    <a:pt x="11642" y="706"/>
                    <a:pt x="11642" y="706"/>
                  </a:cubicBezTo>
                  <a:cubicBezTo>
                    <a:pt x="11190" y="593"/>
                    <a:pt x="10936" y="367"/>
                    <a:pt x="10597" y="113"/>
                  </a:cubicBezTo>
                  <a:cubicBezTo>
                    <a:pt x="10484" y="113"/>
                    <a:pt x="10003" y="0"/>
                    <a:pt x="9297"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0"/>
            <p:cNvSpPr/>
            <p:nvPr/>
          </p:nvSpPr>
          <p:spPr>
            <a:xfrm>
              <a:off x="3542975" y="5291375"/>
              <a:ext cx="502975" cy="441525"/>
            </a:xfrm>
            <a:custGeom>
              <a:rect b="b" l="l" r="r" t="t"/>
              <a:pathLst>
                <a:path extrusionOk="0" h="17661" w="20119">
                  <a:moveTo>
                    <a:pt x="10003" y="481"/>
                  </a:moveTo>
                  <a:cubicBezTo>
                    <a:pt x="10709" y="481"/>
                    <a:pt x="11048" y="481"/>
                    <a:pt x="11190" y="594"/>
                  </a:cubicBezTo>
                  <a:cubicBezTo>
                    <a:pt x="11529" y="820"/>
                    <a:pt x="11896" y="1074"/>
                    <a:pt x="12461" y="1187"/>
                  </a:cubicBezTo>
                  <a:cubicBezTo>
                    <a:pt x="12828" y="1300"/>
                    <a:pt x="13874" y="1668"/>
                    <a:pt x="14128" y="1781"/>
                  </a:cubicBezTo>
                  <a:cubicBezTo>
                    <a:pt x="14241" y="1781"/>
                    <a:pt x="14580" y="2007"/>
                    <a:pt x="14835" y="2233"/>
                  </a:cubicBezTo>
                  <a:cubicBezTo>
                    <a:pt x="15174" y="2487"/>
                    <a:pt x="15654" y="2826"/>
                    <a:pt x="16134" y="3081"/>
                  </a:cubicBezTo>
                  <a:cubicBezTo>
                    <a:pt x="16841" y="3420"/>
                    <a:pt x="18254" y="4719"/>
                    <a:pt x="18480" y="5200"/>
                  </a:cubicBezTo>
                  <a:cubicBezTo>
                    <a:pt x="18819" y="5765"/>
                    <a:pt x="19412" y="7432"/>
                    <a:pt x="19525" y="8732"/>
                  </a:cubicBezTo>
                  <a:cubicBezTo>
                    <a:pt x="19667" y="10003"/>
                    <a:pt x="19299" y="11303"/>
                    <a:pt x="19073" y="11784"/>
                  </a:cubicBezTo>
                  <a:lnTo>
                    <a:pt x="18960" y="11784"/>
                  </a:lnTo>
                  <a:cubicBezTo>
                    <a:pt x="18706" y="12377"/>
                    <a:pt x="18112" y="13422"/>
                    <a:pt x="17660" y="14016"/>
                  </a:cubicBezTo>
                  <a:lnTo>
                    <a:pt x="17547" y="14016"/>
                  </a:lnTo>
                  <a:cubicBezTo>
                    <a:pt x="17067" y="14496"/>
                    <a:pt x="15767" y="15796"/>
                    <a:pt x="15061" y="16135"/>
                  </a:cubicBezTo>
                  <a:cubicBezTo>
                    <a:pt x="14241" y="16502"/>
                    <a:pt x="12122" y="17209"/>
                    <a:pt x="10596" y="17209"/>
                  </a:cubicBezTo>
                  <a:lnTo>
                    <a:pt x="10229" y="17209"/>
                  </a:lnTo>
                  <a:cubicBezTo>
                    <a:pt x="10116" y="17209"/>
                    <a:pt x="9890" y="17209"/>
                    <a:pt x="9777" y="17068"/>
                  </a:cubicBezTo>
                  <a:cubicBezTo>
                    <a:pt x="8364" y="17068"/>
                    <a:pt x="7516" y="16955"/>
                    <a:pt x="6697" y="16361"/>
                  </a:cubicBezTo>
                  <a:cubicBezTo>
                    <a:pt x="6471" y="16135"/>
                    <a:pt x="6103" y="15909"/>
                    <a:pt x="5877" y="15796"/>
                  </a:cubicBezTo>
                  <a:cubicBezTo>
                    <a:pt x="4945" y="15090"/>
                    <a:pt x="3984" y="14383"/>
                    <a:pt x="3278" y="14016"/>
                  </a:cubicBezTo>
                  <a:cubicBezTo>
                    <a:pt x="2571" y="13535"/>
                    <a:pt x="1865" y="12829"/>
                    <a:pt x="1300" y="11784"/>
                  </a:cubicBezTo>
                  <a:cubicBezTo>
                    <a:pt x="820" y="10851"/>
                    <a:pt x="452" y="9777"/>
                    <a:pt x="452" y="9071"/>
                  </a:cubicBezTo>
                  <a:cubicBezTo>
                    <a:pt x="452" y="8591"/>
                    <a:pt x="820" y="7658"/>
                    <a:pt x="1159" y="6952"/>
                  </a:cubicBezTo>
                  <a:cubicBezTo>
                    <a:pt x="1413" y="6358"/>
                    <a:pt x="1526" y="5906"/>
                    <a:pt x="1752" y="5426"/>
                  </a:cubicBezTo>
                  <a:cubicBezTo>
                    <a:pt x="2119" y="4239"/>
                    <a:pt x="2939" y="3194"/>
                    <a:pt x="4239" y="2600"/>
                  </a:cubicBezTo>
                  <a:cubicBezTo>
                    <a:pt x="5171" y="2120"/>
                    <a:pt x="5764" y="1781"/>
                    <a:pt x="6358" y="1526"/>
                  </a:cubicBezTo>
                  <a:cubicBezTo>
                    <a:pt x="6951" y="1187"/>
                    <a:pt x="7403" y="961"/>
                    <a:pt x="7884" y="820"/>
                  </a:cubicBezTo>
                  <a:cubicBezTo>
                    <a:pt x="8223" y="594"/>
                    <a:pt x="9183" y="481"/>
                    <a:pt x="10003" y="481"/>
                  </a:cubicBezTo>
                  <a:close/>
                  <a:moveTo>
                    <a:pt x="10003" y="1"/>
                  </a:moveTo>
                  <a:cubicBezTo>
                    <a:pt x="9183" y="1"/>
                    <a:pt x="8223" y="114"/>
                    <a:pt x="7658" y="368"/>
                  </a:cubicBezTo>
                  <a:cubicBezTo>
                    <a:pt x="6584" y="820"/>
                    <a:pt x="5651" y="1413"/>
                    <a:pt x="4126" y="2120"/>
                  </a:cubicBezTo>
                  <a:cubicBezTo>
                    <a:pt x="2458" y="2939"/>
                    <a:pt x="1639" y="4126"/>
                    <a:pt x="1300" y="5313"/>
                  </a:cubicBezTo>
                  <a:cubicBezTo>
                    <a:pt x="933" y="6358"/>
                    <a:pt x="0" y="8252"/>
                    <a:pt x="0" y="9071"/>
                  </a:cubicBezTo>
                  <a:cubicBezTo>
                    <a:pt x="0" y="9777"/>
                    <a:pt x="339" y="10964"/>
                    <a:pt x="820" y="12010"/>
                  </a:cubicBezTo>
                  <a:cubicBezTo>
                    <a:pt x="1413" y="12970"/>
                    <a:pt x="2119" y="13903"/>
                    <a:pt x="3052" y="14383"/>
                  </a:cubicBezTo>
                  <a:cubicBezTo>
                    <a:pt x="3984" y="14948"/>
                    <a:pt x="5397" y="16022"/>
                    <a:pt x="6471" y="16728"/>
                  </a:cubicBezTo>
                  <a:cubicBezTo>
                    <a:pt x="7516" y="17548"/>
                    <a:pt x="8590" y="17548"/>
                    <a:pt x="10229" y="17661"/>
                  </a:cubicBezTo>
                  <a:lnTo>
                    <a:pt x="10596" y="17661"/>
                  </a:lnTo>
                  <a:cubicBezTo>
                    <a:pt x="12235" y="17661"/>
                    <a:pt x="14467" y="16955"/>
                    <a:pt x="15174" y="16615"/>
                  </a:cubicBezTo>
                  <a:cubicBezTo>
                    <a:pt x="15993" y="16248"/>
                    <a:pt x="17293" y="14948"/>
                    <a:pt x="17886" y="14242"/>
                  </a:cubicBezTo>
                  <a:cubicBezTo>
                    <a:pt x="18593" y="13677"/>
                    <a:pt x="19186" y="12603"/>
                    <a:pt x="19412" y="12010"/>
                  </a:cubicBezTo>
                  <a:cubicBezTo>
                    <a:pt x="19780" y="11303"/>
                    <a:pt x="20119" y="10003"/>
                    <a:pt x="20006" y="8732"/>
                  </a:cubicBezTo>
                  <a:cubicBezTo>
                    <a:pt x="19893" y="7319"/>
                    <a:pt x="19299" y="5652"/>
                    <a:pt x="18960" y="5059"/>
                  </a:cubicBezTo>
                  <a:cubicBezTo>
                    <a:pt x="18593" y="4352"/>
                    <a:pt x="17067" y="3081"/>
                    <a:pt x="16361" y="2713"/>
                  </a:cubicBezTo>
                  <a:cubicBezTo>
                    <a:pt x="15541" y="2233"/>
                    <a:pt x="14722" y="1413"/>
                    <a:pt x="14354" y="1300"/>
                  </a:cubicBezTo>
                  <a:cubicBezTo>
                    <a:pt x="13874" y="1187"/>
                    <a:pt x="12602" y="820"/>
                    <a:pt x="12602" y="820"/>
                  </a:cubicBezTo>
                  <a:cubicBezTo>
                    <a:pt x="12122" y="594"/>
                    <a:pt x="11755" y="368"/>
                    <a:pt x="11416" y="114"/>
                  </a:cubicBezTo>
                  <a:cubicBezTo>
                    <a:pt x="11303" y="1"/>
                    <a:pt x="10709" y="1"/>
                    <a:pt x="10003"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0"/>
            <p:cNvSpPr/>
            <p:nvPr/>
          </p:nvSpPr>
          <p:spPr>
            <a:xfrm>
              <a:off x="3610775" y="5350725"/>
              <a:ext cx="367350" cy="323550"/>
            </a:xfrm>
            <a:custGeom>
              <a:rect b="b" l="l" r="r" t="t"/>
              <a:pathLst>
                <a:path extrusionOk="0" h="12942" w="14694">
                  <a:moveTo>
                    <a:pt x="7291" y="452"/>
                  </a:moveTo>
                  <a:cubicBezTo>
                    <a:pt x="7771" y="452"/>
                    <a:pt x="7997" y="452"/>
                    <a:pt x="8110" y="565"/>
                  </a:cubicBezTo>
                  <a:cubicBezTo>
                    <a:pt x="8336" y="707"/>
                    <a:pt x="8591" y="933"/>
                    <a:pt x="9043" y="1046"/>
                  </a:cubicBezTo>
                  <a:cubicBezTo>
                    <a:pt x="9297" y="1159"/>
                    <a:pt x="10116" y="1272"/>
                    <a:pt x="10230" y="1413"/>
                  </a:cubicBezTo>
                  <a:cubicBezTo>
                    <a:pt x="10343" y="1413"/>
                    <a:pt x="10597" y="1639"/>
                    <a:pt x="10710" y="1752"/>
                  </a:cubicBezTo>
                  <a:cubicBezTo>
                    <a:pt x="11049" y="1978"/>
                    <a:pt x="11303" y="2232"/>
                    <a:pt x="11642" y="2345"/>
                  </a:cubicBezTo>
                  <a:cubicBezTo>
                    <a:pt x="12236" y="2685"/>
                    <a:pt x="13168" y="3532"/>
                    <a:pt x="13422" y="3871"/>
                  </a:cubicBezTo>
                  <a:cubicBezTo>
                    <a:pt x="13649" y="4352"/>
                    <a:pt x="13988" y="5510"/>
                    <a:pt x="14129" y="6471"/>
                  </a:cubicBezTo>
                  <a:cubicBezTo>
                    <a:pt x="14242" y="7290"/>
                    <a:pt x="13988" y="8223"/>
                    <a:pt x="13762" y="8590"/>
                  </a:cubicBezTo>
                  <a:cubicBezTo>
                    <a:pt x="13535" y="9042"/>
                    <a:pt x="13168" y="9749"/>
                    <a:pt x="12716" y="10116"/>
                  </a:cubicBezTo>
                  <a:cubicBezTo>
                    <a:pt x="12349" y="10455"/>
                    <a:pt x="11416" y="11416"/>
                    <a:pt x="10936" y="11642"/>
                  </a:cubicBezTo>
                  <a:cubicBezTo>
                    <a:pt x="10343" y="12009"/>
                    <a:pt x="8817" y="12461"/>
                    <a:pt x="7771" y="12461"/>
                  </a:cubicBezTo>
                  <a:cubicBezTo>
                    <a:pt x="7630" y="12461"/>
                    <a:pt x="7517" y="12461"/>
                    <a:pt x="7517" y="12348"/>
                  </a:cubicBezTo>
                  <a:lnTo>
                    <a:pt x="7065" y="12348"/>
                  </a:lnTo>
                  <a:cubicBezTo>
                    <a:pt x="6104" y="12348"/>
                    <a:pt x="5511" y="12235"/>
                    <a:pt x="4946" y="11868"/>
                  </a:cubicBezTo>
                  <a:cubicBezTo>
                    <a:pt x="4804" y="11642"/>
                    <a:pt x="4578" y="11529"/>
                    <a:pt x="4352" y="11416"/>
                  </a:cubicBezTo>
                  <a:cubicBezTo>
                    <a:pt x="3646" y="10935"/>
                    <a:pt x="3052" y="10342"/>
                    <a:pt x="2459" y="10116"/>
                  </a:cubicBezTo>
                  <a:cubicBezTo>
                    <a:pt x="1979" y="9749"/>
                    <a:pt x="1527" y="9297"/>
                    <a:pt x="1046" y="8477"/>
                  </a:cubicBezTo>
                  <a:cubicBezTo>
                    <a:pt x="707" y="7771"/>
                    <a:pt x="453" y="7064"/>
                    <a:pt x="453" y="6584"/>
                  </a:cubicBezTo>
                  <a:cubicBezTo>
                    <a:pt x="453" y="6358"/>
                    <a:pt x="820" y="5651"/>
                    <a:pt x="933" y="5058"/>
                  </a:cubicBezTo>
                  <a:cubicBezTo>
                    <a:pt x="1159" y="4691"/>
                    <a:pt x="1272" y="4352"/>
                    <a:pt x="1414" y="3984"/>
                  </a:cubicBezTo>
                  <a:cubicBezTo>
                    <a:pt x="1527" y="3391"/>
                    <a:pt x="1979" y="2572"/>
                    <a:pt x="3165" y="1978"/>
                  </a:cubicBezTo>
                  <a:cubicBezTo>
                    <a:pt x="3759" y="1752"/>
                    <a:pt x="4352" y="1526"/>
                    <a:pt x="4691" y="1272"/>
                  </a:cubicBezTo>
                  <a:cubicBezTo>
                    <a:pt x="5059" y="1046"/>
                    <a:pt x="5398" y="820"/>
                    <a:pt x="5765" y="707"/>
                  </a:cubicBezTo>
                  <a:cubicBezTo>
                    <a:pt x="6104" y="565"/>
                    <a:pt x="6697" y="452"/>
                    <a:pt x="7291" y="452"/>
                  </a:cubicBezTo>
                  <a:close/>
                  <a:moveTo>
                    <a:pt x="7291" y="0"/>
                  </a:moveTo>
                  <a:cubicBezTo>
                    <a:pt x="6697" y="0"/>
                    <a:pt x="5991" y="113"/>
                    <a:pt x="5511" y="226"/>
                  </a:cubicBezTo>
                  <a:cubicBezTo>
                    <a:pt x="4804" y="565"/>
                    <a:pt x="4098" y="1046"/>
                    <a:pt x="2939" y="1639"/>
                  </a:cubicBezTo>
                  <a:cubicBezTo>
                    <a:pt x="1753" y="2119"/>
                    <a:pt x="1159" y="3052"/>
                    <a:pt x="933" y="3871"/>
                  </a:cubicBezTo>
                  <a:cubicBezTo>
                    <a:pt x="707" y="4691"/>
                    <a:pt x="1" y="5991"/>
                    <a:pt x="1" y="6584"/>
                  </a:cubicBezTo>
                  <a:cubicBezTo>
                    <a:pt x="1" y="7177"/>
                    <a:pt x="227" y="7997"/>
                    <a:pt x="707" y="8703"/>
                  </a:cubicBezTo>
                  <a:cubicBezTo>
                    <a:pt x="1046" y="9523"/>
                    <a:pt x="1640" y="10116"/>
                    <a:pt x="2233" y="10455"/>
                  </a:cubicBezTo>
                  <a:cubicBezTo>
                    <a:pt x="2939" y="10935"/>
                    <a:pt x="3872" y="11642"/>
                    <a:pt x="4691" y="12235"/>
                  </a:cubicBezTo>
                  <a:cubicBezTo>
                    <a:pt x="5511" y="12829"/>
                    <a:pt x="6217" y="12829"/>
                    <a:pt x="7404" y="12829"/>
                  </a:cubicBezTo>
                  <a:cubicBezTo>
                    <a:pt x="7517" y="12942"/>
                    <a:pt x="7630" y="12942"/>
                    <a:pt x="7771" y="12942"/>
                  </a:cubicBezTo>
                  <a:cubicBezTo>
                    <a:pt x="8930" y="12942"/>
                    <a:pt x="10597" y="12348"/>
                    <a:pt x="11049" y="12122"/>
                  </a:cubicBezTo>
                  <a:cubicBezTo>
                    <a:pt x="11642" y="11868"/>
                    <a:pt x="12575" y="10935"/>
                    <a:pt x="13055" y="10455"/>
                  </a:cubicBezTo>
                  <a:cubicBezTo>
                    <a:pt x="13535" y="10003"/>
                    <a:pt x="13988" y="9184"/>
                    <a:pt x="14242" y="8703"/>
                  </a:cubicBezTo>
                  <a:cubicBezTo>
                    <a:pt x="14468" y="8336"/>
                    <a:pt x="14694" y="7403"/>
                    <a:pt x="14581" y="6358"/>
                  </a:cubicBezTo>
                  <a:cubicBezTo>
                    <a:pt x="14468" y="5397"/>
                    <a:pt x="13988" y="4097"/>
                    <a:pt x="13762" y="3645"/>
                  </a:cubicBezTo>
                  <a:cubicBezTo>
                    <a:pt x="13535" y="3165"/>
                    <a:pt x="12462" y="2232"/>
                    <a:pt x="11868" y="1978"/>
                  </a:cubicBezTo>
                  <a:cubicBezTo>
                    <a:pt x="11303" y="1639"/>
                    <a:pt x="10710" y="1046"/>
                    <a:pt x="10456" y="933"/>
                  </a:cubicBezTo>
                  <a:cubicBezTo>
                    <a:pt x="10116" y="820"/>
                    <a:pt x="9184" y="565"/>
                    <a:pt x="9184" y="565"/>
                  </a:cubicBezTo>
                  <a:cubicBezTo>
                    <a:pt x="8817" y="452"/>
                    <a:pt x="8591" y="339"/>
                    <a:pt x="8336" y="113"/>
                  </a:cubicBezTo>
                  <a:cubicBezTo>
                    <a:pt x="8223" y="113"/>
                    <a:pt x="7884" y="0"/>
                    <a:pt x="7291"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0"/>
            <p:cNvSpPr/>
            <p:nvPr/>
          </p:nvSpPr>
          <p:spPr>
            <a:xfrm>
              <a:off x="3634100" y="5371200"/>
              <a:ext cx="320725" cy="282600"/>
            </a:xfrm>
            <a:custGeom>
              <a:rect b="b" l="l" r="r" t="t"/>
              <a:pathLst>
                <a:path extrusionOk="0" h="11304" w="12829">
                  <a:moveTo>
                    <a:pt x="7064" y="453"/>
                  </a:moveTo>
                  <a:cubicBezTo>
                    <a:pt x="7290" y="707"/>
                    <a:pt x="7545" y="820"/>
                    <a:pt x="7884" y="933"/>
                  </a:cubicBezTo>
                  <a:cubicBezTo>
                    <a:pt x="8251" y="1046"/>
                    <a:pt x="8816" y="1159"/>
                    <a:pt x="8957" y="1300"/>
                  </a:cubicBezTo>
                  <a:cubicBezTo>
                    <a:pt x="9070" y="1300"/>
                    <a:pt x="9183" y="1413"/>
                    <a:pt x="9297" y="1526"/>
                  </a:cubicBezTo>
                  <a:cubicBezTo>
                    <a:pt x="9523" y="1753"/>
                    <a:pt x="9890" y="2007"/>
                    <a:pt x="10229" y="2120"/>
                  </a:cubicBezTo>
                  <a:cubicBezTo>
                    <a:pt x="10596" y="2346"/>
                    <a:pt x="11529" y="3165"/>
                    <a:pt x="11642" y="3420"/>
                  </a:cubicBezTo>
                  <a:cubicBezTo>
                    <a:pt x="11896" y="3759"/>
                    <a:pt x="12235" y="4832"/>
                    <a:pt x="12348" y="5652"/>
                  </a:cubicBezTo>
                  <a:cubicBezTo>
                    <a:pt x="12348" y="6358"/>
                    <a:pt x="12122" y="7178"/>
                    <a:pt x="12009" y="7404"/>
                  </a:cubicBezTo>
                  <a:lnTo>
                    <a:pt x="12009" y="7517"/>
                  </a:lnTo>
                  <a:cubicBezTo>
                    <a:pt x="11783" y="7884"/>
                    <a:pt x="11416" y="8478"/>
                    <a:pt x="11077" y="8817"/>
                  </a:cubicBezTo>
                  <a:cubicBezTo>
                    <a:pt x="10709" y="9184"/>
                    <a:pt x="9890" y="10003"/>
                    <a:pt x="9523" y="10229"/>
                  </a:cubicBezTo>
                  <a:cubicBezTo>
                    <a:pt x="9070" y="10342"/>
                    <a:pt x="7658" y="10823"/>
                    <a:pt x="6697" y="10823"/>
                  </a:cubicBezTo>
                  <a:lnTo>
                    <a:pt x="6245" y="10823"/>
                  </a:lnTo>
                  <a:cubicBezTo>
                    <a:pt x="5425" y="10710"/>
                    <a:pt x="4832" y="10710"/>
                    <a:pt x="4352" y="10342"/>
                  </a:cubicBezTo>
                  <a:cubicBezTo>
                    <a:pt x="4239" y="10229"/>
                    <a:pt x="4013" y="10003"/>
                    <a:pt x="3758" y="9890"/>
                  </a:cubicBezTo>
                  <a:cubicBezTo>
                    <a:pt x="3165" y="9523"/>
                    <a:pt x="2600" y="9071"/>
                    <a:pt x="2119" y="8817"/>
                  </a:cubicBezTo>
                  <a:cubicBezTo>
                    <a:pt x="1752" y="8591"/>
                    <a:pt x="1300" y="8110"/>
                    <a:pt x="933" y="7404"/>
                  </a:cubicBezTo>
                  <a:cubicBezTo>
                    <a:pt x="594" y="6810"/>
                    <a:pt x="481" y="6104"/>
                    <a:pt x="481" y="5765"/>
                  </a:cubicBezTo>
                  <a:cubicBezTo>
                    <a:pt x="481" y="5539"/>
                    <a:pt x="707" y="4945"/>
                    <a:pt x="820" y="4465"/>
                  </a:cubicBezTo>
                  <a:cubicBezTo>
                    <a:pt x="1046" y="4126"/>
                    <a:pt x="1187" y="3759"/>
                    <a:pt x="1187" y="3533"/>
                  </a:cubicBezTo>
                  <a:cubicBezTo>
                    <a:pt x="1413" y="2939"/>
                    <a:pt x="1752" y="2233"/>
                    <a:pt x="2826" y="1753"/>
                  </a:cubicBezTo>
                  <a:cubicBezTo>
                    <a:pt x="3306" y="1526"/>
                    <a:pt x="3758" y="1300"/>
                    <a:pt x="4126" y="1046"/>
                  </a:cubicBezTo>
                  <a:cubicBezTo>
                    <a:pt x="4465" y="933"/>
                    <a:pt x="4719" y="820"/>
                    <a:pt x="5058" y="594"/>
                  </a:cubicBezTo>
                  <a:cubicBezTo>
                    <a:pt x="5284" y="453"/>
                    <a:pt x="5878" y="453"/>
                    <a:pt x="6358" y="453"/>
                  </a:cubicBezTo>
                  <a:close/>
                  <a:moveTo>
                    <a:pt x="6358" y="1"/>
                  </a:moveTo>
                  <a:cubicBezTo>
                    <a:pt x="5878" y="1"/>
                    <a:pt x="5171" y="1"/>
                    <a:pt x="4832" y="227"/>
                  </a:cubicBezTo>
                  <a:cubicBezTo>
                    <a:pt x="4239" y="453"/>
                    <a:pt x="3645" y="820"/>
                    <a:pt x="2600" y="1413"/>
                  </a:cubicBezTo>
                  <a:cubicBezTo>
                    <a:pt x="1526" y="1866"/>
                    <a:pt x="933" y="2572"/>
                    <a:pt x="820" y="3278"/>
                  </a:cubicBezTo>
                  <a:cubicBezTo>
                    <a:pt x="594" y="4126"/>
                    <a:pt x="0" y="5285"/>
                    <a:pt x="0" y="5765"/>
                  </a:cubicBezTo>
                  <a:cubicBezTo>
                    <a:pt x="0" y="6245"/>
                    <a:pt x="113" y="7065"/>
                    <a:pt x="594" y="7658"/>
                  </a:cubicBezTo>
                  <a:cubicBezTo>
                    <a:pt x="933" y="8223"/>
                    <a:pt x="1413" y="8817"/>
                    <a:pt x="1893" y="9184"/>
                  </a:cubicBezTo>
                  <a:cubicBezTo>
                    <a:pt x="2458" y="9523"/>
                    <a:pt x="3419" y="10229"/>
                    <a:pt x="4126" y="10710"/>
                  </a:cubicBezTo>
                  <a:cubicBezTo>
                    <a:pt x="4832" y="11190"/>
                    <a:pt x="5425" y="11190"/>
                    <a:pt x="6471" y="11303"/>
                  </a:cubicBezTo>
                  <a:lnTo>
                    <a:pt x="6697" y="11303"/>
                  </a:lnTo>
                  <a:cubicBezTo>
                    <a:pt x="7771" y="11303"/>
                    <a:pt x="9183" y="10823"/>
                    <a:pt x="9664" y="10597"/>
                  </a:cubicBezTo>
                  <a:cubicBezTo>
                    <a:pt x="10229" y="10342"/>
                    <a:pt x="11077" y="9523"/>
                    <a:pt x="11416" y="9184"/>
                  </a:cubicBezTo>
                  <a:cubicBezTo>
                    <a:pt x="11896" y="8704"/>
                    <a:pt x="12235" y="7997"/>
                    <a:pt x="12348" y="7658"/>
                  </a:cubicBezTo>
                  <a:cubicBezTo>
                    <a:pt x="12602" y="7291"/>
                    <a:pt x="12829" y="6471"/>
                    <a:pt x="12829" y="5539"/>
                  </a:cubicBezTo>
                  <a:cubicBezTo>
                    <a:pt x="12716" y="4691"/>
                    <a:pt x="12348" y="3646"/>
                    <a:pt x="12122" y="3165"/>
                  </a:cubicBezTo>
                  <a:cubicBezTo>
                    <a:pt x="11896" y="2826"/>
                    <a:pt x="10935" y="2007"/>
                    <a:pt x="10370" y="1639"/>
                  </a:cubicBezTo>
                  <a:cubicBezTo>
                    <a:pt x="9890" y="1413"/>
                    <a:pt x="9410" y="933"/>
                    <a:pt x="9183" y="820"/>
                  </a:cubicBezTo>
                  <a:cubicBezTo>
                    <a:pt x="8816" y="707"/>
                    <a:pt x="7997" y="453"/>
                    <a:pt x="7997" y="453"/>
                  </a:cubicBezTo>
                  <a:cubicBezTo>
                    <a:pt x="7658" y="340"/>
                    <a:pt x="7545" y="227"/>
                    <a:pt x="7290" y="114"/>
                  </a:cubicBezTo>
                  <a:cubicBezTo>
                    <a:pt x="7177" y="1"/>
                    <a:pt x="6838" y="1"/>
                    <a:pt x="6358"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0"/>
            <p:cNvSpPr/>
            <p:nvPr/>
          </p:nvSpPr>
          <p:spPr>
            <a:xfrm>
              <a:off x="3675075" y="5409350"/>
              <a:ext cx="238775" cy="206300"/>
            </a:xfrm>
            <a:custGeom>
              <a:rect b="b" l="l" r="r" t="t"/>
              <a:pathLst>
                <a:path extrusionOk="0" h="8252" w="9551">
                  <a:moveTo>
                    <a:pt x="5199" y="481"/>
                  </a:moveTo>
                  <a:cubicBezTo>
                    <a:pt x="5312" y="594"/>
                    <a:pt x="5538" y="707"/>
                    <a:pt x="5764" y="820"/>
                  </a:cubicBezTo>
                  <a:cubicBezTo>
                    <a:pt x="6019" y="820"/>
                    <a:pt x="6471" y="933"/>
                    <a:pt x="6612" y="1046"/>
                  </a:cubicBezTo>
                  <a:cubicBezTo>
                    <a:pt x="6612" y="1046"/>
                    <a:pt x="6725" y="1187"/>
                    <a:pt x="6838" y="1187"/>
                  </a:cubicBezTo>
                  <a:cubicBezTo>
                    <a:pt x="7064" y="1300"/>
                    <a:pt x="7177" y="1526"/>
                    <a:pt x="7544" y="1639"/>
                  </a:cubicBezTo>
                  <a:cubicBezTo>
                    <a:pt x="7771" y="1752"/>
                    <a:pt x="8364" y="2346"/>
                    <a:pt x="8477" y="2600"/>
                  </a:cubicBezTo>
                  <a:cubicBezTo>
                    <a:pt x="8590" y="2826"/>
                    <a:pt x="8957" y="3533"/>
                    <a:pt x="8957" y="4126"/>
                  </a:cubicBezTo>
                  <a:cubicBezTo>
                    <a:pt x="9070" y="4578"/>
                    <a:pt x="8844" y="5171"/>
                    <a:pt x="8731" y="5426"/>
                  </a:cubicBezTo>
                  <a:cubicBezTo>
                    <a:pt x="8590" y="5652"/>
                    <a:pt x="8364" y="6132"/>
                    <a:pt x="8138" y="6358"/>
                  </a:cubicBezTo>
                  <a:cubicBezTo>
                    <a:pt x="7884" y="6584"/>
                    <a:pt x="7318" y="7178"/>
                    <a:pt x="6951" y="7291"/>
                  </a:cubicBezTo>
                  <a:cubicBezTo>
                    <a:pt x="6612" y="7545"/>
                    <a:pt x="5651" y="7771"/>
                    <a:pt x="5058" y="7771"/>
                  </a:cubicBezTo>
                  <a:lnTo>
                    <a:pt x="4606" y="7771"/>
                  </a:lnTo>
                  <a:cubicBezTo>
                    <a:pt x="4012" y="7658"/>
                    <a:pt x="3645" y="7658"/>
                    <a:pt x="3306" y="7404"/>
                  </a:cubicBezTo>
                  <a:cubicBezTo>
                    <a:pt x="3193" y="7291"/>
                    <a:pt x="3080" y="7178"/>
                    <a:pt x="2939" y="7178"/>
                  </a:cubicBezTo>
                  <a:cubicBezTo>
                    <a:pt x="2487" y="6839"/>
                    <a:pt x="2006" y="6471"/>
                    <a:pt x="1780" y="6358"/>
                  </a:cubicBezTo>
                  <a:cubicBezTo>
                    <a:pt x="1413" y="6132"/>
                    <a:pt x="1187" y="5765"/>
                    <a:pt x="819" y="5284"/>
                  </a:cubicBezTo>
                  <a:cubicBezTo>
                    <a:pt x="593" y="4945"/>
                    <a:pt x="480" y="4465"/>
                    <a:pt x="480" y="4239"/>
                  </a:cubicBezTo>
                  <a:cubicBezTo>
                    <a:pt x="480" y="4013"/>
                    <a:pt x="706" y="3646"/>
                    <a:pt x="819" y="3306"/>
                  </a:cubicBezTo>
                  <a:cubicBezTo>
                    <a:pt x="961" y="3052"/>
                    <a:pt x="1074" y="2826"/>
                    <a:pt x="1074" y="2600"/>
                  </a:cubicBezTo>
                  <a:cubicBezTo>
                    <a:pt x="1187" y="2233"/>
                    <a:pt x="1413" y="1752"/>
                    <a:pt x="2119" y="1413"/>
                  </a:cubicBezTo>
                  <a:cubicBezTo>
                    <a:pt x="2600" y="1187"/>
                    <a:pt x="2826" y="1046"/>
                    <a:pt x="3193" y="933"/>
                  </a:cubicBezTo>
                  <a:cubicBezTo>
                    <a:pt x="3419" y="820"/>
                    <a:pt x="3645" y="707"/>
                    <a:pt x="3786" y="594"/>
                  </a:cubicBezTo>
                  <a:cubicBezTo>
                    <a:pt x="4012" y="481"/>
                    <a:pt x="4352" y="481"/>
                    <a:pt x="4719" y="481"/>
                  </a:cubicBezTo>
                  <a:close/>
                  <a:moveTo>
                    <a:pt x="4719" y="0"/>
                  </a:moveTo>
                  <a:cubicBezTo>
                    <a:pt x="4352" y="0"/>
                    <a:pt x="3899" y="0"/>
                    <a:pt x="3645" y="113"/>
                  </a:cubicBezTo>
                  <a:cubicBezTo>
                    <a:pt x="3193" y="340"/>
                    <a:pt x="2713" y="594"/>
                    <a:pt x="2006" y="933"/>
                  </a:cubicBezTo>
                  <a:cubicBezTo>
                    <a:pt x="1187" y="1300"/>
                    <a:pt x="819" y="1894"/>
                    <a:pt x="593" y="2459"/>
                  </a:cubicBezTo>
                  <a:cubicBezTo>
                    <a:pt x="480" y="2939"/>
                    <a:pt x="0" y="3759"/>
                    <a:pt x="0" y="4239"/>
                  </a:cubicBezTo>
                  <a:cubicBezTo>
                    <a:pt x="0" y="4578"/>
                    <a:pt x="254" y="5058"/>
                    <a:pt x="480" y="5539"/>
                  </a:cubicBezTo>
                  <a:cubicBezTo>
                    <a:pt x="706" y="5991"/>
                    <a:pt x="1074" y="6471"/>
                    <a:pt x="1526" y="6697"/>
                  </a:cubicBezTo>
                  <a:cubicBezTo>
                    <a:pt x="1893" y="6952"/>
                    <a:pt x="2600" y="7404"/>
                    <a:pt x="3080" y="7771"/>
                  </a:cubicBezTo>
                  <a:cubicBezTo>
                    <a:pt x="3532" y="8110"/>
                    <a:pt x="4125" y="8110"/>
                    <a:pt x="4832" y="8251"/>
                  </a:cubicBezTo>
                  <a:lnTo>
                    <a:pt x="5058" y="8251"/>
                  </a:lnTo>
                  <a:cubicBezTo>
                    <a:pt x="5764" y="8251"/>
                    <a:pt x="6838" y="7884"/>
                    <a:pt x="7177" y="7771"/>
                  </a:cubicBezTo>
                  <a:cubicBezTo>
                    <a:pt x="7544" y="7545"/>
                    <a:pt x="8138" y="6952"/>
                    <a:pt x="8477" y="6697"/>
                  </a:cubicBezTo>
                  <a:cubicBezTo>
                    <a:pt x="8731" y="6358"/>
                    <a:pt x="8957" y="5878"/>
                    <a:pt x="9183" y="5539"/>
                  </a:cubicBezTo>
                  <a:cubicBezTo>
                    <a:pt x="9296" y="5284"/>
                    <a:pt x="9551" y="4719"/>
                    <a:pt x="9438" y="4013"/>
                  </a:cubicBezTo>
                  <a:cubicBezTo>
                    <a:pt x="9438" y="3419"/>
                    <a:pt x="9070" y="2600"/>
                    <a:pt x="8957" y="2346"/>
                  </a:cubicBezTo>
                  <a:cubicBezTo>
                    <a:pt x="8731" y="2007"/>
                    <a:pt x="8025" y="1413"/>
                    <a:pt x="7658" y="1187"/>
                  </a:cubicBezTo>
                  <a:cubicBezTo>
                    <a:pt x="7318" y="1046"/>
                    <a:pt x="6951" y="707"/>
                    <a:pt x="6725" y="594"/>
                  </a:cubicBezTo>
                  <a:cubicBezTo>
                    <a:pt x="6612" y="481"/>
                    <a:pt x="5906" y="340"/>
                    <a:pt x="5906" y="340"/>
                  </a:cubicBezTo>
                  <a:cubicBezTo>
                    <a:pt x="5651" y="227"/>
                    <a:pt x="5538" y="113"/>
                    <a:pt x="5425"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0"/>
            <p:cNvSpPr/>
            <p:nvPr/>
          </p:nvSpPr>
          <p:spPr>
            <a:xfrm>
              <a:off x="3701900" y="5429825"/>
              <a:ext cx="185100" cy="164625"/>
            </a:xfrm>
            <a:custGeom>
              <a:rect b="b" l="l" r="r" t="t"/>
              <a:pathLst>
                <a:path extrusionOk="0" h="6585" w="7404">
                  <a:moveTo>
                    <a:pt x="3985" y="481"/>
                  </a:moveTo>
                  <a:cubicBezTo>
                    <a:pt x="4126" y="594"/>
                    <a:pt x="4239" y="707"/>
                    <a:pt x="4465" y="707"/>
                  </a:cubicBezTo>
                  <a:cubicBezTo>
                    <a:pt x="4691" y="820"/>
                    <a:pt x="4946" y="933"/>
                    <a:pt x="5059" y="933"/>
                  </a:cubicBezTo>
                  <a:cubicBezTo>
                    <a:pt x="5172" y="933"/>
                    <a:pt x="5172" y="1075"/>
                    <a:pt x="5285" y="1075"/>
                  </a:cubicBezTo>
                  <a:cubicBezTo>
                    <a:pt x="5398" y="1188"/>
                    <a:pt x="5652" y="1301"/>
                    <a:pt x="5765" y="1414"/>
                  </a:cubicBezTo>
                  <a:cubicBezTo>
                    <a:pt x="5991" y="1527"/>
                    <a:pt x="6471" y="2007"/>
                    <a:pt x="6585" y="2120"/>
                  </a:cubicBezTo>
                  <a:cubicBezTo>
                    <a:pt x="6698" y="2233"/>
                    <a:pt x="6952" y="2827"/>
                    <a:pt x="6952" y="3307"/>
                  </a:cubicBezTo>
                  <a:cubicBezTo>
                    <a:pt x="6952" y="3646"/>
                    <a:pt x="6811" y="4126"/>
                    <a:pt x="6698" y="4239"/>
                  </a:cubicBezTo>
                  <a:cubicBezTo>
                    <a:pt x="6698" y="4465"/>
                    <a:pt x="6471" y="4833"/>
                    <a:pt x="6245" y="4946"/>
                  </a:cubicBezTo>
                  <a:cubicBezTo>
                    <a:pt x="6104" y="5172"/>
                    <a:pt x="5652" y="5652"/>
                    <a:pt x="5398" y="5765"/>
                  </a:cubicBezTo>
                  <a:cubicBezTo>
                    <a:pt x="5172" y="5878"/>
                    <a:pt x="4352" y="6133"/>
                    <a:pt x="3872" y="6133"/>
                  </a:cubicBezTo>
                  <a:lnTo>
                    <a:pt x="3646" y="6133"/>
                  </a:lnTo>
                  <a:cubicBezTo>
                    <a:pt x="3052" y="6020"/>
                    <a:pt x="2826" y="6020"/>
                    <a:pt x="2572" y="5878"/>
                  </a:cubicBezTo>
                  <a:lnTo>
                    <a:pt x="2346" y="5652"/>
                  </a:lnTo>
                  <a:cubicBezTo>
                    <a:pt x="2007" y="5426"/>
                    <a:pt x="1640" y="5059"/>
                    <a:pt x="1301" y="4946"/>
                  </a:cubicBezTo>
                  <a:cubicBezTo>
                    <a:pt x="1046" y="4833"/>
                    <a:pt x="933" y="4607"/>
                    <a:pt x="707" y="4239"/>
                  </a:cubicBezTo>
                  <a:cubicBezTo>
                    <a:pt x="453" y="3900"/>
                    <a:pt x="453" y="3533"/>
                    <a:pt x="453" y="3307"/>
                  </a:cubicBezTo>
                  <a:cubicBezTo>
                    <a:pt x="453" y="3307"/>
                    <a:pt x="594" y="2940"/>
                    <a:pt x="707" y="2714"/>
                  </a:cubicBezTo>
                  <a:cubicBezTo>
                    <a:pt x="707" y="2487"/>
                    <a:pt x="820" y="2233"/>
                    <a:pt x="820" y="2120"/>
                  </a:cubicBezTo>
                  <a:cubicBezTo>
                    <a:pt x="933" y="1894"/>
                    <a:pt x="1159" y="1527"/>
                    <a:pt x="1640" y="1188"/>
                  </a:cubicBezTo>
                  <a:cubicBezTo>
                    <a:pt x="2007" y="1075"/>
                    <a:pt x="2233" y="933"/>
                    <a:pt x="2459" y="820"/>
                  </a:cubicBezTo>
                  <a:cubicBezTo>
                    <a:pt x="2713" y="707"/>
                    <a:pt x="2826" y="594"/>
                    <a:pt x="2939" y="594"/>
                  </a:cubicBezTo>
                  <a:cubicBezTo>
                    <a:pt x="3052" y="481"/>
                    <a:pt x="3279" y="481"/>
                    <a:pt x="3646" y="481"/>
                  </a:cubicBezTo>
                  <a:close/>
                  <a:moveTo>
                    <a:pt x="3646" y="1"/>
                  </a:moveTo>
                  <a:cubicBezTo>
                    <a:pt x="3420" y="1"/>
                    <a:pt x="3052" y="1"/>
                    <a:pt x="2826" y="114"/>
                  </a:cubicBezTo>
                  <a:cubicBezTo>
                    <a:pt x="2346" y="368"/>
                    <a:pt x="2120" y="481"/>
                    <a:pt x="1414" y="820"/>
                  </a:cubicBezTo>
                  <a:cubicBezTo>
                    <a:pt x="820" y="1075"/>
                    <a:pt x="594" y="1527"/>
                    <a:pt x="453" y="2007"/>
                  </a:cubicBezTo>
                  <a:cubicBezTo>
                    <a:pt x="340" y="2346"/>
                    <a:pt x="1" y="3053"/>
                    <a:pt x="1" y="3307"/>
                  </a:cubicBezTo>
                  <a:cubicBezTo>
                    <a:pt x="1" y="3646"/>
                    <a:pt x="114" y="4126"/>
                    <a:pt x="227" y="4465"/>
                  </a:cubicBezTo>
                  <a:cubicBezTo>
                    <a:pt x="453" y="4833"/>
                    <a:pt x="707" y="5172"/>
                    <a:pt x="1046" y="5313"/>
                  </a:cubicBezTo>
                  <a:cubicBezTo>
                    <a:pt x="1414" y="5539"/>
                    <a:pt x="2007" y="5878"/>
                    <a:pt x="2346" y="6246"/>
                  </a:cubicBezTo>
                  <a:cubicBezTo>
                    <a:pt x="2713" y="6472"/>
                    <a:pt x="3166" y="6472"/>
                    <a:pt x="3759" y="6585"/>
                  </a:cubicBezTo>
                  <a:lnTo>
                    <a:pt x="3872" y="6585"/>
                  </a:lnTo>
                  <a:cubicBezTo>
                    <a:pt x="4465" y="6585"/>
                    <a:pt x="5285" y="6359"/>
                    <a:pt x="5652" y="6133"/>
                  </a:cubicBezTo>
                  <a:cubicBezTo>
                    <a:pt x="5878" y="6020"/>
                    <a:pt x="6358" y="5539"/>
                    <a:pt x="6585" y="5313"/>
                  </a:cubicBezTo>
                  <a:cubicBezTo>
                    <a:pt x="6811" y="5059"/>
                    <a:pt x="7065" y="4720"/>
                    <a:pt x="7178" y="4465"/>
                  </a:cubicBezTo>
                  <a:cubicBezTo>
                    <a:pt x="7291" y="4239"/>
                    <a:pt x="7404" y="3759"/>
                    <a:pt x="7404" y="3194"/>
                  </a:cubicBezTo>
                  <a:cubicBezTo>
                    <a:pt x="7291" y="2714"/>
                    <a:pt x="7065" y="2120"/>
                    <a:pt x="6952" y="1894"/>
                  </a:cubicBezTo>
                  <a:cubicBezTo>
                    <a:pt x="6811" y="1640"/>
                    <a:pt x="6358" y="1188"/>
                    <a:pt x="5991" y="933"/>
                  </a:cubicBezTo>
                  <a:cubicBezTo>
                    <a:pt x="5765" y="820"/>
                    <a:pt x="5398" y="594"/>
                    <a:pt x="5285" y="481"/>
                  </a:cubicBezTo>
                  <a:cubicBezTo>
                    <a:pt x="5172" y="481"/>
                    <a:pt x="4578" y="227"/>
                    <a:pt x="4578" y="227"/>
                  </a:cubicBezTo>
                  <a:cubicBezTo>
                    <a:pt x="4465" y="227"/>
                    <a:pt x="4352" y="114"/>
                    <a:pt x="4239" y="114"/>
                  </a:cubicBezTo>
                  <a:cubicBezTo>
                    <a:pt x="4126" y="1"/>
                    <a:pt x="3872" y="1"/>
                    <a:pt x="3646"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0"/>
            <p:cNvSpPr/>
            <p:nvPr/>
          </p:nvSpPr>
          <p:spPr>
            <a:xfrm>
              <a:off x="3725225" y="5450325"/>
              <a:ext cx="138475" cy="123650"/>
            </a:xfrm>
            <a:custGeom>
              <a:rect b="b" l="l" r="r" t="t"/>
              <a:pathLst>
                <a:path extrusionOk="0" h="4946" w="5539">
                  <a:moveTo>
                    <a:pt x="3193" y="0"/>
                  </a:moveTo>
                  <a:cubicBezTo>
                    <a:pt x="3052" y="0"/>
                    <a:pt x="2346" y="0"/>
                    <a:pt x="2119" y="113"/>
                  </a:cubicBezTo>
                  <a:cubicBezTo>
                    <a:pt x="1780" y="255"/>
                    <a:pt x="1526" y="368"/>
                    <a:pt x="1074" y="594"/>
                  </a:cubicBezTo>
                  <a:cubicBezTo>
                    <a:pt x="594" y="820"/>
                    <a:pt x="368" y="1187"/>
                    <a:pt x="368" y="1413"/>
                  </a:cubicBezTo>
                  <a:cubicBezTo>
                    <a:pt x="226" y="1780"/>
                    <a:pt x="0" y="2233"/>
                    <a:pt x="0" y="2487"/>
                  </a:cubicBezTo>
                  <a:cubicBezTo>
                    <a:pt x="0" y="2713"/>
                    <a:pt x="0" y="3080"/>
                    <a:pt x="226" y="3306"/>
                  </a:cubicBezTo>
                  <a:cubicBezTo>
                    <a:pt x="368" y="3645"/>
                    <a:pt x="594" y="3900"/>
                    <a:pt x="820" y="4013"/>
                  </a:cubicBezTo>
                  <a:cubicBezTo>
                    <a:pt x="1074" y="4126"/>
                    <a:pt x="1413" y="4493"/>
                    <a:pt x="1780" y="4719"/>
                  </a:cubicBezTo>
                  <a:cubicBezTo>
                    <a:pt x="2006" y="4832"/>
                    <a:pt x="2346" y="4832"/>
                    <a:pt x="2826" y="4945"/>
                  </a:cubicBezTo>
                  <a:cubicBezTo>
                    <a:pt x="3306" y="4945"/>
                    <a:pt x="4013" y="4719"/>
                    <a:pt x="4239" y="4606"/>
                  </a:cubicBezTo>
                  <a:cubicBezTo>
                    <a:pt x="4352" y="4493"/>
                    <a:pt x="4832" y="4126"/>
                    <a:pt x="4945" y="4013"/>
                  </a:cubicBezTo>
                  <a:cubicBezTo>
                    <a:pt x="5058" y="3787"/>
                    <a:pt x="5312" y="3532"/>
                    <a:pt x="5425" y="3306"/>
                  </a:cubicBezTo>
                  <a:cubicBezTo>
                    <a:pt x="5425" y="3193"/>
                    <a:pt x="5538" y="2826"/>
                    <a:pt x="5538" y="2487"/>
                  </a:cubicBezTo>
                  <a:cubicBezTo>
                    <a:pt x="5538" y="2007"/>
                    <a:pt x="5312" y="1526"/>
                    <a:pt x="5171" y="1413"/>
                  </a:cubicBezTo>
                  <a:cubicBezTo>
                    <a:pt x="5171" y="1187"/>
                    <a:pt x="4719" y="820"/>
                    <a:pt x="4465" y="707"/>
                  </a:cubicBezTo>
                  <a:cubicBezTo>
                    <a:pt x="4239" y="594"/>
                    <a:pt x="4013" y="368"/>
                    <a:pt x="3900" y="368"/>
                  </a:cubicBezTo>
                  <a:lnTo>
                    <a:pt x="3419" y="255"/>
                  </a:lnTo>
                  <a:cubicBezTo>
                    <a:pt x="3306" y="255"/>
                    <a:pt x="3193" y="113"/>
                    <a:pt x="3193"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0"/>
            <p:cNvSpPr/>
            <p:nvPr/>
          </p:nvSpPr>
          <p:spPr>
            <a:xfrm>
              <a:off x="3990125" y="4602625"/>
              <a:ext cx="517825" cy="847725"/>
            </a:xfrm>
            <a:custGeom>
              <a:rect b="b" l="l" r="r" t="t"/>
              <a:pathLst>
                <a:path extrusionOk="0" h="33909" w="20713">
                  <a:moveTo>
                    <a:pt x="16022" y="1"/>
                  </a:moveTo>
                  <a:lnTo>
                    <a:pt x="12122" y="14496"/>
                  </a:lnTo>
                  <a:lnTo>
                    <a:pt x="8477" y="20373"/>
                  </a:lnTo>
                  <a:lnTo>
                    <a:pt x="0" y="33908"/>
                  </a:lnTo>
                  <a:lnTo>
                    <a:pt x="10003" y="21306"/>
                  </a:lnTo>
                  <a:lnTo>
                    <a:pt x="14128" y="16361"/>
                  </a:lnTo>
                  <a:lnTo>
                    <a:pt x="20712" y="2713"/>
                  </a:lnTo>
                  <a:lnTo>
                    <a:pt x="16954" y="2713"/>
                  </a:lnTo>
                  <a:lnTo>
                    <a:pt x="16022"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20"/>
          <p:cNvGrpSpPr/>
          <p:nvPr/>
        </p:nvGrpSpPr>
        <p:grpSpPr>
          <a:xfrm>
            <a:off x="304902" y="4265218"/>
            <a:ext cx="796974" cy="739705"/>
            <a:chOff x="2597800" y="1406125"/>
            <a:chExt cx="2351650" cy="2104425"/>
          </a:xfrm>
        </p:grpSpPr>
        <p:sp>
          <p:nvSpPr>
            <p:cNvPr id="574" name="Google Shape;574;p20"/>
            <p:cNvSpPr/>
            <p:nvPr/>
          </p:nvSpPr>
          <p:spPr>
            <a:xfrm>
              <a:off x="2597800" y="1406900"/>
              <a:ext cx="2351650" cy="2103600"/>
            </a:xfrm>
            <a:custGeom>
              <a:rect b="b" l="l" r="r" t="t"/>
              <a:pathLst>
                <a:path extrusionOk="0" h="84144" w="94066">
                  <a:moveTo>
                    <a:pt x="59909" y="1"/>
                  </a:moveTo>
                  <a:cubicBezTo>
                    <a:pt x="56496" y="1"/>
                    <a:pt x="52206" y="697"/>
                    <a:pt x="48629" y="930"/>
                  </a:cubicBezTo>
                  <a:cubicBezTo>
                    <a:pt x="48040" y="965"/>
                    <a:pt x="47436" y="980"/>
                    <a:pt x="46821" y="980"/>
                  </a:cubicBezTo>
                  <a:cubicBezTo>
                    <a:pt x="43245" y="980"/>
                    <a:pt x="39321" y="470"/>
                    <a:pt x="36044" y="470"/>
                  </a:cubicBezTo>
                  <a:cubicBezTo>
                    <a:pt x="34480" y="470"/>
                    <a:pt x="33063" y="586"/>
                    <a:pt x="31902" y="930"/>
                  </a:cubicBezTo>
                  <a:cubicBezTo>
                    <a:pt x="28030" y="1975"/>
                    <a:pt x="21305" y="3981"/>
                    <a:pt x="18141" y="8220"/>
                  </a:cubicBezTo>
                  <a:cubicBezTo>
                    <a:pt x="14948" y="12458"/>
                    <a:pt x="10851" y="13984"/>
                    <a:pt x="10003" y="15284"/>
                  </a:cubicBezTo>
                  <a:cubicBezTo>
                    <a:pt x="9297" y="16471"/>
                    <a:pt x="9551" y="18590"/>
                    <a:pt x="10483" y="21529"/>
                  </a:cubicBezTo>
                  <a:cubicBezTo>
                    <a:pt x="11783" y="25513"/>
                    <a:pt x="6358" y="34951"/>
                    <a:pt x="6612" y="36476"/>
                  </a:cubicBezTo>
                  <a:cubicBezTo>
                    <a:pt x="6725" y="38002"/>
                    <a:pt x="2006" y="40348"/>
                    <a:pt x="1413" y="41054"/>
                  </a:cubicBezTo>
                  <a:cubicBezTo>
                    <a:pt x="820" y="41760"/>
                    <a:pt x="2713" y="45066"/>
                    <a:pt x="3419" y="46960"/>
                  </a:cubicBezTo>
                  <a:cubicBezTo>
                    <a:pt x="4126" y="48966"/>
                    <a:pt x="0" y="54617"/>
                    <a:pt x="2006" y="58262"/>
                  </a:cubicBezTo>
                  <a:cubicBezTo>
                    <a:pt x="3900" y="62020"/>
                    <a:pt x="11783" y="64959"/>
                    <a:pt x="11783" y="64959"/>
                  </a:cubicBezTo>
                  <a:cubicBezTo>
                    <a:pt x="14609" y="66146"/>
                    <a:pt x="10596" y="73323"/>
                    <a:pt x="11557" y="75442"/>
                  </a:cubicBezTo>
                  <a:cubicBezTo>
                    <a:pt x="12490" y="77674"/>
                    <a:pt x="19186" y="81093"/>
                    <a:pt x="19186" y="81093"/>
                  </a:cubicBezTo>
                  <a:cubicBezTo>
                    <a:pt x="19186" y="81093"/>
                    <a:pt x="23312" y="80867"/>
                    <a:pt x="29924" y="80867"/>
                  </a:cubicBezTo>
                  <a:cubicBezTo>
                    <a:pt x="35996" y="80867"/>
                    <a:pt x="47017" y="84143"/>
                    <a:pt x="56224" y="84143"/>
                  </a:cubicBezTo>
                  <a:cubicBezTo>
                    <a:pt x="57171" y="84143"/>
                    <a:pt x="58098" y="84108"/>
                    <a:pt x="58999" y="84032"/>
                  </a:cubicBezTo>
                  <a:cubicBezTo>
                    <a:pt x="68522" y="83326"/>
                    <a:pt x="82311" y="73549"/>
                    <a:pt x="87001" y="68378"/>
                  </a:cubicBezTo>
                  <a:cubicBezTo>
                    <a:pt x="91607" y="63207"/>
                    <a:pt x="94065" y="53656"/>
                    <a:pt x="92907" y="48711"/>
                  </a:cubicBezTo>
                  <a:cubicBezTo>
                    <a:pt x="91607" y="43880"/>
                    <a:pt x="91381" y="32718"/>
                    <a:pt x="91381" y="30232"/>
                  </a:cubicBezTo>
                  <a:cubicBezTo>
                    <a:pt x="91381" y="27773"/>
                    <a:pt x="88414" y="25061"/>
                    <a:pt x="86295" y="23055"/>
                  </a:cubicBezTo>
                  <a:cubicBezTo>
                    <a:pt x="84063" y="21048"/>
                    <a:pt x="83243" y="14578"/>
                    <a:pt x="79598" y="11865"/>
                  </a:cubicBezTo>
                  <a:cubicBezTo>
                    <a:pt x="75953" y="9152"/>
                    <a:pt x="67589" y="2682"/>
                    <a:pt x="64651" y="930"/>
                  </a:cubicBezTo>
                  <a:cubicBezTo>
                    <a:pt x="63572" y="235"/>
                    <a:pt x="61888" y="1"/>
                    <a:pt x="59909" y="1"/>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0"/>
            <p:cNvSpPr/>
            <p:nvPr/>
          </p:nvSpPr>
          <p:spPr>
            <a:xfrm>
              <a:off x="2597800" y="1406125"/>
              <a:ext cx="2351650" cy="2104425"/>
            </a:xfrm>
            <a:custGeom>
              <a:rect b="b" l="l" r="r" t="t"/>
              <a:pathLst>
                <a:path extrusionOk="0" h="84177" w="94066">
                  <a:moveTo>
                    <a:pt x="59819" y="1413"/>
                  </a:moveTo>
                  <a:cubicBezTo>
                    <a:pt x="61825" y="1413"/>
                    <a:pt x="63125" y="1667"/>
                    <a:pt x="63944" y="2119"/>
                  </a:cubicBezTo>
                  <a:cubicBezTo>
                    <a:pt x="65950" y="3419"/>
                    <a:pt x="71008" y="7177"/>
                    <a:pt x="74992" y="10144"/>
                  </a:cubicBezTo>
                  <a:cubicBezTo>
                    <a:pt x="76405" y="11190"/>
                    <a:pt x="77818" y="12263"/>
                    <a:pt x="78779" y="12970"/>
                  </a:cubicBezTo>
                  <a:cubicBezTo>
                    <a:pt x="80531" y="14383"/>
                    <a:pt x="81604" y="16954"/>
                    <a:pt x="82537" y="19327"/>
                  </a:cubicBezTo>
                  <a:cubicBezTo>
                    <a:pt x="83356" y="21305"/>
                    <a:pt x="84063" y="23086"/>
                    <a:pt x="85249" y="24131"/>
                  </a:cubicBezTo>
                  <a:cubicBezTo>
                    <a:pt x="87143" y="25911"/>
                    <a:pt x="89968" y="28511"/>
                    <a:pt x="89968" y="30263"/>
                  </a:cubicBezTo>
                  <a:cubicBezTo>
                    <a:pt x="89968" y="32975"/>
                    <a:pt x="90307" y="44165"/>
                    <a:pt x="91494" y="49110"/>
                  </a:cubicBezTo>
                  <a:cubicBezTo>
                    <a:pt x="92653" y="53461"/>
                    <a:pt x="90307" y="62532"/>
                    <a:pt x="85956" y="67476"/>
                  </a:cubicBezTo>
                  <a:cubicBezTo>
                    <a:pt x="81604" y="72308"/>
                    <a:pt x="68070" y="81944"/>
                    <a:pt x="58886" y="82650"/>
                  </a:cubicBezTo>
                  <a:cubicBezTo>
                    <a:pt x="58039" y="82763"/>
                    <a:pt x="57332" y="82763"/>
                    <a:pt x="56400" y="82763"/>
                  </a:cubicBezTo>
                  <a:cubicBezTo>
                    <a:pt x="51455" y="82763"/>
                    <a:pt x="45804" y="81831"/>
                    <a:pt x="40859" y="80898"/>
                  </a:cubicBezTo>
                  <a:cubicBezTo>
                    <a:pt x="36507" y="80192"/>
                    <a:pt x="32862" y="79485"/>
                    <a:pt x="29924" y="79485"/>
                  </a:cubicBezTo>
                  <a:cubicBezTo>
                    <a:pt x="24498" y="79485"/>
                    <a:pt x="20599" y="79712"/>
                    <a:pt x="19441" y="79712"/>
                  </a:cubicBezTo>
                  <a:cubicBezTo>
                    <a:pt x="16615" y="78186"/>
                    <a:pt x="13309" y="75953"/>
                    <a:pt x="12829" y="74993"/>
                  </a:cubicBezTo>
                  <a:cubicBezTo>
                    <a:pt x="12603" y="74428"/>
                    <a:pt x="13083" y="72534"/>
                    <a:pt x="13422" y="71348"/>
                  </a:cubicBezTo>
                  <a:cubicBezTo>
                    <a:pt x="14128" y="68409"/>
                    <a:pt x="15089" y="64877"/>
                    <a:pt x="12376" y="63690"/>
                  </a:cubicBezTo>
                  <a:lnTo>
                    <a:pt x="12376" y="63577"/>
                  </a:lnTo>
                  <a:lnTo>
                    <a:pt x="12263" y="63577"/>
                  </a:lnTo>
                  <a:cubicBezTo>
                    <a:pt x="10257" y="62871"/>
                    <a:pt x="4606" y="60299"/>
                    <a:pt x="3193" y="57700"/>
                  </a:cubicBezTo>
                  <a:cubicBezTo>
                    <a:pt x="2374" y="55920"/>
                    <a:pt x="3193" y="53348"/>
                    <a:pt x="4013" y="51229"/>
                  </a:cubicBezTo>
                  <a:cubicBezTo>
                    <a:pt x="4719" y="49336"/>
                    <a:pt x="5199" y="47810"/>
                    <a:pt x="4719" y="46510"/>
                  </a:cubicBezTo>
                  <a:cubicBezTo>
                    <a:pt x="4493" y="45917"/>
                    <a:pt x="4239" y="45210"/>
                    <a:pt x="3900" y="44504"/>
                  </a:cubicBezTo>
                  <a:cubicBezTo>
                    <a:pt x="3532" y="43685"/>
                    <a:pt x="2939" y="42385"/>
                    <a:pt x="2826" y="41791"/>
                  </a:cubicBezTo>
                  <a:cubicBezTo>
                    <a:pt x="3080" y="41565"/>
                    <a:pt x="3419" y="41339"/>
                    <a:pt x="3787" y="41085"/>
                  </a:cubicBezTo>
                  <a:cubicBezTo>
                    <a:pt x="5906" y="39672"/>
                    <a:pt x="8138" y="38259"/>
                    <a:pt x="8025" y="36394"/>
                  </a:cubicBezTo>
                  <a:cubicBezTo>
                    <a:pt x="8025" y="35914"/>
                    <a:pt x="8590" y="34388"/>
                    <a:pt x="9184" y="33201"/>
                  </a:cubicBezTo>
                  <a:cubicBezTo>
                    <a:pt x="11190" y="28257"/>
                    <a:pt x="12829" y="24018"/>
                    <a:pt x="11896" y="21079"/>
                  </a:cubicBezTo>
                  <a:cubicBezTo>
                    <a:pt x="10709" y="17773"/>
                    <a:pt x="10964" y="16502"/>
                    <a:pt x="11303" y="16021"/>
                  </a:cubicBezTo>
                  <a:cubicBezTo>
                    <a:pt x="11416" y="15795"/>
                    <a:pt x="12263" y="15315"/>
                    <a:pt x="12829" y="14835"/>
                  </a:cubicBezTo>
                  <a:cubicBezTo>
                    <a:pt x="14609" y="13676"/>
                    <a:pt x="17208" y="12009"/>
                    <a:pt x="19328" y="9070"/>
                  </a:cubicBezTo>
                  <a:cubicBezTo>
                    <a:pt x="22266" y="5199"/>
                    <a:pt x="28850" y="3306"/>
                    <a:pt x="32269" y="2232"/>
                  </a:cubicBezTo>
                  <a:cubicBezTo>
                    <a:pt x="33201" y="2006"/>
                    <a:pt x="34388" y="1893"/>
                    <a:pt x="35914" y="1893"/>
                  </a:cubicBezTo>
                  <a:cubicBezTo>
                    <a:pt x="37440" y="1893"/>
                    <a:pt x="39107" y="2006"/>
                    <a:pt x="40859" y="2119"/>
                  </a:cubicBezTo>
                  <a:cubicBezTo>
                    <a:pt x="42752" y="2232"/>
                    <a:pt x="44758" y="2374"/>
                    <a:pt x="46623" y="2374"/>
                  </a:cubicBezTo>
                  <a:lnTo>
                    <a:pt x="48742" y="2374"/>
                  </a:lnTo>
                  <a:lnTo>
                    <a:pt x="52981" y="2006"/>
                  </a:lnTo>
                  <a:cubicBezTo>
                    <a:pt x="55354" y="1667"/>
                    <a:pt x="57813" y="1413"/>
                    <a:pt x="59819" y="1413"/>
                  </a:cubicBezTo>
                  <a:close/>
                  <a:moveTo>
                    <a:pt x="59819" y="0"/>
                  </a:moveTo>
                  <a:cubicBezTo>
                    <a:pt x="56400" y="0"/>
                    <a:pt x="52161" y="706"/>
                    <a:pt x="48629" y="961"/>
                  </a:cubicBezTo>
                  <a:lnTo>
                    <a:pt x="46623" y="961"/>
                  </a:lnTo>
                  <a:cubicBezTo>
                    <a:pt x="42978" y="961"/>
                    <a:pt x="39107" y="480"/>
                    <a:pt x="35914" y="480"/>
                  </a:cubicBezTo>
                  <a:cubicBezTo>
                    <a:pt x="34388" y="480"/>
                    <a:pt x="33088" y="593"/>
                    <a:pt x="31902" y="961"/>
                  </a:cubicBezTo>
                  <a:cubicBezTo>
                    <a:pt x="28030" y="2006"/>
                    <a:pt x="21305" y="4012"/>
                    <a:pt x="18141" y="8251"/>
                  </a:cubicBezTo>
                  <a:cubicBezTo>
                    <a:pt x="14948" y="12489"/>
                    <a:pt x="10851" y="14015"/>
                    <a:pt x="10003" y="15315"/>
                  </a:cubicBezTo>
                  <a:cubicBezTo>
                    <a:pt x="9297" y="16502"/>
                    <a:pt x="9551" y="18621"/>
                    <a:pt x="10483" y="21560"/>
                  </a:cubicBezTo>
                  <a:cubicBezTo>
                    <a:pt x="11783" y="25544"/>
                    <a:pt x="6358" y="34982"/>
                    <a:pt x="6612" y="36507"/>
                  </a:cubicBezTo>
                  <a:cubicBezTo>
                    <a:pt x="6725" y="38033"/>
                    <a:pt x="2006" y="40379"/>
                    <a:pt x="1413" y="41085"/>
                  </a:cubicBezTo>
                  <a:cubicBezTo>
                    <a:pt x="820" y="41791"/>
                    <a:pt x="2713" y="45097"/>
                    <a:pt x="3419" y="46991"/>
                  </a:cubicBezTo>
                  <a:cubicBezTo>
                    <a:pt x="4126" y="48997"/>
                    <a:pt x="0" y="54648"/>
                    <a:pt x="2006" y="58293"/>
                  </a:cubicBezTo>
                  <a:cubicBezTo>
                    <a:pt x="3900" y="62051"/>
                    <a:pt x="11783" y="64990"/>
                    <a:pt x="11783" y="64990"/>
                  </a:cubicBezTo>
                  <a:cubicBezTo>
                    <a:pt x="14609" y="66177"/>
                    <a:pt x="10596" y="73354"/>
                    <a:pt x="11557" y="75473"/>
                  </a:cubicBezTo>
                  <a:cubicBezTo>
                    <a:pt x="12490" y="77705"/>
                    <a:pt x="19186" y="81124"/>
                    <a:pt x="19186" y="81124"/>
                  </a:cubicBezTo>
                  <a:cubicBezTo>
                    <a:pt x="19186" y="81124"/>
                    <a:pt x="23312" y="80898"/>
                    <a:pt x="29924" y="80898"/>
                  </a:cubicBezTo>
                  <a:cubicBezTo>
                    <a:pt x="36027" y="80898"/>
                    <a:pt x="47216" y="84176"/>
                    <a:pt x="56400" y="84176"/>
                  </a:cubicBezTo>
                  <a:cubicBezTo>
                    <a:pt x="57332" y="84176"/>
                    <a:pt x="58180" y="84176"/>
                    <a:pt x="58999" y="84063"/>
                  </a:cubicBezTo>
                  <a:cubicBezTo>
                    <a:pt x="68522" y="83357"/>
                    <a:pt x="82311" y="73580"/>
                    <a:pt x="87001" y="68409"/>
                  </a:cubicBezTo>
                  <a:cubicBezTo>
                    <a:pt x="91607" y="63238"/>
                    <a:pt x="94065" y="53687"/>
                    <a:pt x="92907" y="48742"/>
                  </a:cubicBezTo>
                  <a:cubicBezTo>
                    <a:pt x="91607" y="43911"/>
                    <a:pt x="91381" y="32749"/>
                    <a:pt x="91381" y="30263"/>
                  </a:cubicBezTo>
                  <a:cubicBezTo>
                    <a:pt x="91381" y="27804"/>
                    <a:pt x="88414" y="25092"/>
                    <a:pt x="86295" y="23086"/>
                  </a:cubicBezTo>
                  <a:cubicBezTo>
                    <a:pt x="84063" y="21079"/>
                    <a:pt x="83243" y="14609"/>
                    <a:pt x="79598" y="11896"/>
                  </a:cubicBezTo>
                  <a:cubicBezTo>
                    <a:pt x="75953" y="9183"/>
                    <a:pt x="67589" y="2713"/>
                    <a:pt x="64651" y="961"/>
                  </a:cubicBezTo>
                  <a:cubicBezTo>
                    <a:pt x="63577" y="254"/>
                    <a:pt x="61825" y="0"/>
                    <a:pt x="59819"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0"/>
            <p:cNvSpPr/>
            <p:nvPr/>
          </p:nvSpPr>
          <p:spPr>
            <a:xfrm>
              <a:off x="2839375" y="3007550"/>
              <a:ext cx="25" cy="25"/>
            </a:xfrm>
            <a:custGeom>
              <a:rect b="b" l="l" r="r" t="t"/>
              <a:pathLst>
                <a:path extrusionOk="0" h="1" w="1">
                  <a:moveTo>
                    <a:pt x="1" y="0"/>
                  </a:moveTo>
                  <a:lnTo>
                    <a:pt x="1" y="0"/>
                  </a:lnTo>
                  <a:close/>
                </a:path>
              </a:pathLst>
            </a:custGeom>
            <a:solidFill>
              <a:srgbClr val="6B34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0"/>
            <p:cNvSpPr/>
            <p:nvPr/>
          </p:nvSpPr>
          <p:spPr>
            <a:xfrm>
              <a:off x="2862700" y="3040050"/>
              <a:ext cx="214775" cy="394200"/>
            </a:xfrm>
            <a:custGeom>
              <a:rect b="b" l="l" r="r" t="t"/>
              <a:pathLst>
                <a:path extrusionOk="0" h="15768" w="8591">
                  <a:moveTo>
                    <a:pt x="1780" y="0"/>
                  </a:moveTo>
                  <a:lnTo>
                    <a:pt x="1780" y="0"/>
                  </a:lnTo>
                  <a:cubicBezTo>
                    <a:pt x="3306" y="2006"/>
                    <a:pt x="0" y="8110"/>
                    <a:pt x="961" y="10116"/>
                  </a:cubicBezTo>
                  <a:cubicBezTo>
                    <a:pt x="1894" y="12348"/>
                    <a:pt x="8590" y="15767"/>
                    <a:pt x="8590" y="15767"/>
                  </a:cubicBezTo>
                  <a:cubicBezTo>
                    <a:pt x="6358" y="4465"/>
                    <a:pt x="8025" y="3165"/>
                    <a:pt x="8025" y="3165"/>
                  </a:cubicBezTo>
                  <a:lnTo>
                    <a:pt x="1780"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0"/>
            <p:cNvSpPr/>
            <p:nvPr/>
          </p:nvSpPr>
          <p:spPr>
            <a:xfrm>
              <a:off x="2780750" y="1568200"/>
              <a:ext cx="1965950" cy="1781625"/>
            </a:xfrm>
            <a:custGeom>
              <a:rect b="b" l="l" r="r" t="t"/>
              <a:pathLst>
                <a:path extrusionOk="0" h="71265" w="78638">
                  <a:moveTo>
                    <a:pt x="28050" y="1"/>
                  </a:moveTo>
                  <a:cubicBezTo>
                    <a:pt x="24991" y="1"/>
                    <a:pt x="21791" y="769"/>
                    <a:pt x="18706" y="2955"/>
                  </a:cubicBezTo>
                  <a:cubicBezTo>
                    <a:pt x="11049" y="8239"/>
                    <a:pt x="10936" y="9878"/>
                    <a:pt x="10342" y="16235"/>
                  </a:cubicBezTo>
                  <a:cubicBezTo>
                    <a:pt x="9890" y="22734"/>
                    <a:pt x="7771" y="20728"/>
                    <a:pt x="6471" y="25193"/>
                  </a:cubicBezTo>
                  <a:cubicBezTo>
                    <a:pt x="5511" y="28725"/>
                    <a:pt x="5991" y="33076"/>
                    <a:pt x="3759" y="39434"/>
                  </a:cubicBezTo>
                  <a:cubicBezTo>
                    <a:pt x="1526" y="45792"/>
                    <a:pt x="1" y="52404"/>
                    <a:pt x="3759" y="55342"/>
                  </a:cubicBezTo>
                  <a:cubicBezTo>
                    <a:pt x="7404" y="58394"/>
                    <a:pt x="10342" y="61813"/>
                    <a:pt x="16700" y="63819"/>
                  </a:cubicBezTo>
                  <a:cubicBezTo>
                    <a:pt x="23171" y="65825"/>
                    <a:pt x="27550" y="65345"/>
                    <a:pt x="33428" y="67690"/>
                  </a:cubicBezTo>
                  <a:cubicBezTo>
                    <a:pt x="38110" y="69469"/>
                    <a:pt x="44370" y="71265"/>
                    <a:pt x="49465" y="71265"/>
                  </a:cubicBezTo>
                  <a:cubicBezTo>
                    <a:pt x="50766" y="71265"/>
                    <a:pt x="51991" y="71148"/>
                    <a:pt x="53094" y="70883"/>
                  </a:cubicBezTo>
                  <a:cubicBezTo>
                    <a:pt x="58491" y="69696"/>
                    <a:pt x="66149" y="63113"/>
                    <a:pt x="69342" y="62039"/>
                  </a:cubicBezTo>
                  <a:cubicBezTo>
                    <a:pt x="72506" y="61107"/>
                    <a:pt x="78638" y="53449"/>
                    <a:pt x="78412" y="45565"/>
                  </a:cubicBezTo>
                  <a:cubicBezTo>
                    <a:pt x="78157" y="37795"/>
                    <a:pt x="77705" y="27679"/>
                    <a:pt x="74738" y="22960"/>
                  </a:cubicBezTo>
                  <a:cubicBezTo>
                    <a:pt x="71800" y="18354"/>
                    <a:pt x="68861" y="16122"/>
                    <a:pt x="67335" y="12703"/>
                  </a:cubicBezTo>
                  <a:cubicBezTo>
                    <a:pt x="65950" y="9239"/>
                    <a:pt x="67065" y="2947"/>
                    <a:pt x="58549" y="2947"/>
                  </a:cubicBezTo>
                  <a:cubicBezTo>
                    <a:pt x="58383" y="2947"/>
                    <a:pt x="58213" y="2950"/>
                    <a:pt x="58039" y="2955"/>
                  </a:cubicBezTo>
                  <a:cubicBezTo>
                    <a:pt x="52080" y="3029"/>
                    <a:pt x="48414" y="3859"/>
                    <a:pt x="45093" y="3859"/>
                  </a:cubicBezTo>
                  <a:cubicBezTo>
                    <a:pt x="43360" y="3859"/>
                    <a:pt x="41720" y="3633"/>
                    <a:pt x="39898" y="2955"/>
                  </a:cubicBezTo>
                  <a:cubicBezTo>
                    <a:pt x="36811" y="1689"/>
                    <a:pt x="32584" y="1"/>
                    <a:pt x="28050" y="1"/>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0"/>
            <p:cNvSpPr/>
            <p:nvPr/>
          </p:nvSpPr>
          <p:spPr>
            <a:xfrm>
              <a:off x="2806900" y="1565050"/>
              <a:ext cx="1939800" cy="1790075"/>
            </a:xfrm>
            <a:custGeom>
              <a:rect b="b" l="l" r="r" t="t"/>
              <a:pathLst>
                <a:path extrusionOk="0" h="71603" w="77592">
                  <a:moveTo>
                    <a:pt x="27010" y="324"/>
                  </a:moveTo>
                  <a:cubicBezTo>
                    <a:pt x="27386" y="324"/>
                    <a:pt x="27765" y="338"/>
                    <a:pt x="28143" y="368"/>
                  </a:cubicBezTo>
                  <a:cubicBezTo>
                    <a:pt x="30856" y="481"/>
                    <a:pt x="33795" y="1301"/>
                    <a:pt x="36620" y="2374"/>
                  </a:cubicBezTo>
                  <a:cubicBezTo>
                    <a:pt x="37327" y="2600"/>
                    <a:pt x="38033" y="2939"/>
                    <a:pt x="38739" y="3194"/>
                  </a:cubicBezTo>
                  <a:lnTo>
                    <a:pt x="39785" y="3533"/>
                  </a:lnTo>
                  <a:cubicBezTo>
                    <a:pt x="40265" y="3646"/>
                    <a:pt x="40633" y="3787"/>
                    <a:pt x="40972" y="3900"/>
                  </a:cubicBezTo>
                  <a:cubicBezTo>
                    <a:pt x="42011" y="4115"/>
                    <a:pt x="43016" y="4194"/>
                    <a:pt x="44030" y="4194"/>
                  </a:cubicBezTo>
                  <a:cubicBezTo>
                    <a:pt x="44615" y="4194"/>
                    <a:pt x="45204" y="4168"/>
                    <a:pt x="45804" y="4126"/>
                  </a:cubicBezTo>
                  <a:cubicBezTo>
                    <a:pt x="49110" y="4013"/>
                    <a:pt x="52387" y="3787"/>
                    <a:pt x="55693" y="3533"/>
                  </a:cubicBezTo>
                  <a:cubicBezTo>
                    <a:pt x="56174" y="3533"/>
                    <a:pt x="56626" y="3533"/>
                    <a:pt x="56993" y="3420"/>
                  </a:cubicBezTo>
                  <a:lnTo>
                    <a:pt x="58293" y="3420"/>
                  </a:lnTo>
                  <a:cubicBezTo>
                    <a:pt x="59112" y="3420"/>
                    <a:pt x="59932" y="3533"/>
                    <a:pt x="60751" y="3787"/>
                  </a:cubicBezTo>
                  <a:cubicBezTo>
                    <a:pt x="62390" y="4126"/>
                    <a:pt x="63690" y="5426"/>
                    <a:pt x="64396" y="6952"/>
                  </a:cubicBezTo>
                  <a:cubicBezTo>
                    <a:pt x="64763" y="7771"/>
                    <a:pt x="64990" y="8591"/>
                    <a:pt x="65103" y="9438"/>
                  </a:cubicBezTo>
                  <a:cubicBezTo>
                    <a:pt x="65357" y="10371"/>
                    <a:pt x="65470" y="11190"/>
                    <a:pt x="65696" y="12123"/>
                  </a:cubicBezTo>
                  <a:cubicBezTo>
                    <a:pt x="66176" y="13903"/>
                    <a:pt x="67222" y="15542"/>
                    <a:pt x="68409" y="16955"/>
                  </a:cubicBezTo>
                  <a:cubicBezTo>
                    <a:pt x="69454" y="18367"/>
                    <a:pt x="70641" y="19780"/>
                    <a:pt x="71828" y="21193"/>
                  </a:cubicBezTo>
                  <a:cubicBezTo>
                    <a:pt x="72280" y="21900"/>
                    <a:pt x="72760" y="22719"/>
                    <a:pt x="73353" y="23425"/>
                  </a:cubicBezTo>
                  <a:cubicBezTo>
                    <a:pt x="73692" y="24132"/>
                    <a:pt x="74173" y="24979"/>
                    <a:pt x="74399" y="25912"/>
                  </a:cubicBezTo>
                  <a:cubicBezTo>
                    <a:pt x="75105" y="27551"/>
                    <a:pt x="75473" y="29331"/>
                    <a:pt x="75812" y="31196"/>
                  </a:cubicBezTo>
                  <a:cubicBezTo>
                    <a:pt x="76179" y="32976"/>
                    <a:pt x="76405" y="34869"/>
                    <a:pt x="76518" y="36734"/>
                  </a:cubicBezTo>
                  <a:cubicBezTo>
                    <a:pt x="76772" y="38514"/>
                    <a:pt x="76885" y="40379"/>
                    <a:pt x="76885" y="42272"/>
                  </a:cubicBezTo>
                  <a:cubicBezTo>
                    <a:pt x="76998" y="44166"/>
                    <a:pt x="77224" y="46031"/>
                    <a:pt x="76998" y="47924"/>
                  </a:cubicBezTo>
                  <a:cubicBezTo>
                    <a:pt x="76659" y="51569"/>
                    <a:pt x="75105" y="55101"/>
                    <a:pt x="72760" y="58040"/>
                  </a:cubicBezTo>
                  <a:cubicBezTo>
                    <a:pt x="72280" y="58887"/>
                    <a:pt x="71573" y="59594"/>
                    <a:pt x="71008" y="60159"/>
                  </a:cubicBezTo>
                  <a:cubicBezTo>
                    <a:pt x="70302" y="60752"/>
                    <a:pt x="69595" y="61346"/>
                    <a:pt x="68748" y="61826"/>
                  </a:cubicBezTo>
                  <a:lnTo>
                    <a:pt x="67476" y="62278"/>
                  </a:lnTo>
                  <a:lnTo>
                    <a:pt x="66883" y="62645"/>
                  </a:lnTo>
                  <a:lnTo>
                    <a:pt x="66289" y="62984"/>
                  </a:lnTo>
                  <a:cubicBezTo>
                    <a:pt x="65470" y="63465"/>
                    <a:pt x="64650" y="63945"/>
                    <a:pt x="63803" y="64397"/>
                  </a:cubicBezTo>
                  <a:cubicBezTo>
                    <a:pt x="60751" y="66403"/>
                    <a:pt x="57699" y="68523"/>
                    <a:pt x="54393" y="70049"/>
                  </a:cubicBezTo>
                  <a:cubicBezTo>
                    <a:pt x="54054" y="70190"/>
                    <a:pt x="53574" y="70416"/>
                    <a:pt x="53207" y="70529"/>
                  </a:cubicBezTo>
                  <a:cubicBezTo>
                    <a:pt x="52755" y="70642"/>
                    <a:pt x="52274" y="70755"/>
                    <a:pt x="51935" y="70896"/>
                  </a:cubicBezTo>
                  <a:cubicBezTo>
                    <a:pt x="51455" y="71009"/>
                    <a:pt x="50974" y="71009"/>
                    <a:pt x="50635" y="71122"/>
                  </a:cubicBezTo>
                  <a:lnTo>
                    <a:pt x="49929" y="71122"/>
                  </a:lnTo>
                  <a:lnTo>
                    <a:pt x="49223" y="71235"/>
                  </a:lnTo>
                  <a:cubicBezTo>
                    <a:pt x="47442" y="71235"/>
                    <a:pt x="45690" y="71122"/>
                    <a:pt x="43910" y="70755"/>
                  </a:cubicBezTo>
                  <a:cubicBezTo>
                    <a:pt x="40491" y="70190"/>
                    <a:pt x="37214" y="69229"/>
                    <a:pt x="34021" y="68184"/>
                  </a:cubicBezTo>
                  <a:cubicBezTo>
                    <a:pt x="33201" y="67816"/>
                    <a:pt x="32382" y="67590"/>
                    <a:pt x="31562" y="67223"/>
                  </a:cubicBezTo>
                  <a:cubicBezTo>
                    <a:pt x="31195" y="67110"/>
                    <a:pt x="30856" y="66997"/>
                    <a:pt x="30376" y="66884"/>
                  </a:cubicBezTo>
                  <a:cubicBezTo>
                    <a:pt x="30037" y="66771"/>
                    <a:pt x="29556" y="66658"/>
                    <a:pt x="29189" y="66516"/>
                  </a:cubicBezTo>
                  <a:cubicBezTo>
                    <a:pt x="27550" y="66064"/>
                    <a:pt x="26024" y="65697"/>
                    <a:pt x="24385" y="65358"/>
                  </a:cubicBezTo>
                  <a:cubicBezTo>
                    <a:pt x="22831" y="64991"/>
                    <a:pt x="21305" y="64539"/>
                    <a:pt x="19779" y="63945"/>
                  </a:cubicBezTo>
                  <a:cubicBezTo>
                    <a:pt x="19073" y="63691"/>
                    <a:pt x="18367" y="63465"/>
                    <a:pt x="17660" y="63239"/>
                  </a:cubicBezTo>
                  <a:cubicBezTo>
                    <a:pt x="16954" y="62984"/>
                    <a:pt x="16247" y="62758"/>
                    <a:pt x="15541" y="62532"/>
                  </a:cubicBezTo>
                  <a:cubicBezTo>
                    <a:pt x="12828" y="61572"/>
                    <a:pt x="10257" y="60413"/>
                    <a:pt x="7884" y="58887"/>
                  </a:cubicBezTo>
                  <a:cubicBezTo>
                    <a:pt x="7432" y="58520"/>
                    <a:pt x="6838" y="58040"/>
                    <a:pt x="6245" y="57700"/>
                  </a:cubicBezTo>
                  <a:cubicBezTo>
                    <a:pt x="5764" y="57220"/>
                    <a:pt x="5171" y="56881"/>
                    <a:pt x="4606" y="56401"/>
                  </a:cubicBezTo>
                  <a:cubicBezTo>
                    <a:pt x="4126" y="56062"/>
                    <a:pt x="3532" y="55581"/>
                    <a:pt x="3052" y="55214"/>
                  </a:cubicBezTo>
                  <a:cubicBezTo>
                    <a:pt x="2826" y="54988"/>
                    <a:pt x="2600" y="54762"/>
                    <a:pt x="2345" y="54507"/>
                  </a:cubicBezTo>
                  <a:cubicBezTo>
                    <a:pt x="2232" y="54281"/>
                    <a:pt x="2006" y="54168"/>
                    <a:pt x="1893" y="53801"/>
                  </a:cubicBezTo>
                  <a:cubicBezTo>
                    <a:pt x="1187" y="52869"/>
                    <a:pt x="933" y="51682"/>
                    <a:pt x="820" y="50523"/>
                  </a:cubicBezTo>
                  <a:cubicBezTo>
                    <a:pt x="707" y="49337"/>
                    <a:pt x="820" y="48150"/>
                    <a:pt x="1074" y="46991"/>
                  </a:cubicBezTo>
                  <a:cubicBezTo>
                    <a:pt x="1300" y="44759"/>
                    <a:pt x="2006" y="42753"/>
                    <a:pt x="2600" y="40860"/>
                  </a:cubicBezTo>
                  <a:cubicBezTo>
                    <a:pt x="2826" y="39927"/>
                    <a:pt x="3193" y="38966"/>
                    <a:pt x="3419" y="38147"/>
                  </a:cubicBezTo>
                  <a:cubicBezTo>
                    <a:pt x="3645" y="37215"/>
                    <a:pt x="3899" y="36395"/>
                    <a:pt x="4126" y="35576"/>
                  </a:cubicBezTo>
                  <a:cubicBezTo>
                    <a:pt x="4832" y="32383"/>
                    <a:pt x="4945" y="29783"/>
                    <a:pt x="5171" y="28031"/>
                  </a:cubicBezTo>
                  <a:cubicBezTo>
                    <a:pt x="5312" y="27212"/>
                    <a:pt x="5538" y="26505"/>
                    <a:pt x="5538" y="26025"/>
                  </a:cubicBezTo>
                  <a:cubicBezTo>
                    <a:pt x="5651" y="25686"/>
                    <a:pt x="5764" y="25432"/>
                    <a:pt x="5764" y="25432"/>
                  </a:cubicBezTo>
                  <a:cubicBezTo>
                    <a:pt x="5764" y="25432"/>
                    <a:pt x="5764" y="25206"/>
                    <a:pt x="5877" y="24725"/>
                  </a:cubicBezTo>
                  <a:cubicBezTo>
                    <a:pt x="6132" y="24386"/>
                    <a:pt x="6358" y="23793"/>
                    <a:pt x="6951" y="23086"/>
                  </a:cubicBezTo>
                  <a:lnTo>
                    <a:pt x="7884" y="22154"/>
                  </a:lnTo>
                  <a:cubicBezTo>
                    <a:pt x="8364" y="21673"/>
                    <a:pt x="8703" y="21193"/>
                    <a:pt x="9070" y="20487"/>
                  </a:cubicBezTo>
                  <a:cubicBezTo>
                    <a:pt x="9551" y="19187"/>
                    <a:pt x="9551" y="17661"/>
                    <a:pt x="9664" y="16022"/>
                  </a:cubicBezTo>
                  <a:cubicBezTo>
                    <a:pt x="9777" y="14383"/>
                    <a:pt x="9890" y="12603"/>
                    <a:pt x="10483" y="10710"/>
                  </a:cubicBezTo>
                  <a:cubicBezTo>
                    <a:pt x="10822" y="9777"/>
                    <a:pt x="11303" y="8958"/>
                    <a:pt x="12009" y="8139"/>
                  </a:cubicBezTo>
                  <a:cubicBezTo>
                    <a:pt x="12602" y="7319"/>
                    <a:pt x="13422" y="6613"/>
                    <a:pt x="14354" y="5765"/>
                  </a:cubicBezTo>
                  <a:cubicBezTo>
                    <a:pt x="15202" y="5059"/>
                    <a:pt x="16134" y="4352"/>
                    <a:pt x="17067" y="3646"/>
                  </a:cubicBezTo>
                  <a:cubicBezTo>
                    <a:pt x="17321" y="3533"/>
                    <a:pt x="17660" y="3307"/>
                    <a:pt x="17886" y="3194"/>
                  </a:cubicBezTo>
                  <a:cubicBezTo>
                    <a:pt x="18141" y="2939"/>
                    <a:pt x="18367" y="2826"/>
                    <a:pt x="18593" y="2600"/>
                  </a:cubicBezTo>
                  <a:cubicBezTo>
                    <a:pt x="19186" y="2233"/>
                    <a:pt x="19779" y="2007"/>
                    <a:pt x="20260" y="1781"/>
                  </a:cubicBezTo>
                  <a:cubicBezTo>
                    <a:pt x="20599" y="1527"/>
                    <a:pt x="20853" y="1527"/>
                    <a:pt x="21192" y="1414"/>
                  </a:cubicBezTo>
                  <a:cubicBezTo>
                    <a:pt x="21418" y="1301"/>
                    <a:pt x="21786" y="1188"/>
                    <a:pt x="22125" y="1074"/>
                  </a:cubicBezTo>
                  <a:cubicBezTo>
                    <a:pt x="22379" y="961"/>
                    <a:pt x="22718" y="820"/>
                    <a:pt x="23085" y="820"/>
                  </a:cubicBezTo>
                  <a:lnTo>
                    <a:pt x="23538" y="707"/>
                  </a:lnTo>
                  <a:lnTo>
                    <a:pt x="24018" y="594"/>
                  </a:lnTo>
                  <a:cubicBezTo>
                    <a:pt x="24969" y="429"/>
                    <a:pt x="25982" y="324"/>
                    <a:pt x="27010" y="324"/>
                  </a:cubicBezTo>
                  <a:close/>
                  <a:moveTo>
                    <a:pt x="28143" y="1"/>
                  </a:moveTo>
                  <a:cubicBezTo>
                    <a:pt x="26731" y="1"/>
                    <a:pt x="25318" y="1"/>
                    <a:pt x="23905" y="255"/>
                  </a:cubicBezTo>
                  <a:lnTo>
                    <a:pt x="23425" y="368"/>
                  </a:lnTo>
                  <a:lnTo>
                    <a:pt x="22972" y="481"/>
                  </a:lnTo>
                  <a:cubicBezTo>
                    <a:pt x="22605" y="594"/>
                    <a:pt x="22266" y="594"/>
                    <a:pt x="22012" y="707"/>
                  </a:cubicBezTo>
                  <a:cubicBezTo>
                    <a:pt x="21673" y="820"/>
                    <a:pt x="21305" y="961"/>
                    <a:pt x="21079" y="1074"/>
                  </a:cubicBezTo>
                  <a:cubicBezTo>
                    <a:pt x="20712" y="1188"/>
                    <a:pt x="20486" y="1301"/>
                    <a:pt x="20147" y="1414"/>
                  </a:cubicBezTo>
                  <a:cubicBezTo>
                    <a:pt x="19553" y="1668"/>
                    <a:pt x="18960" y="2007"/>
                    <a:pt x="18480" y="2374"/>
                  </a:cubicBezTo>
                  <a:cubicBezTo>
                    <a:pt x="18141" y="2487"/>
                    <a:pt x="17886" y="2713"/>
                    <a:pt x="17660" y="2826"/>
                  </a:cubicBezTo>
                  <a:cubicBezTo>
                    <a:pt x="17434" y="2939"/>
                    <a:pt x="17180" y="3194"/>
                    <a:pt x="16841" y="3307"/>
                  </a:cubicBezTo>
                  <a:cubicBezTo>
                    <a:pt x="15908" y="4013"/>
                    <a:pt x="14948" y="4720"/>
                    <a:pt x="14015" y="5539"/>
                  </a:cubicBezTo>
                  <a:cubicBezTo>
                    <a:pt x="13196" y="6245"/>
                    <a:pt x="12376" y="6952"/>
                    <a:pt x="11670" y="7771"/>
                  </a:cubicBezTo>
                  <a:cubicBezTo>
                    <a:pt x="10964" y="8591"/>
                    <a:pt x="10370" y="9551"/>
                    <a:pt x="10003" y="10597"/>
                  </a:cubicBezTo>
                  <a:cubicBezTo>
                    <a:pt x="9296" y="12490"/>
                    <a:pt x="9296" y="14383"/>
                    <a:pt x="9070" y="16022"/>
                  </a:cubicBezTo>
                  <a:cubicBezTo>
                    <a:pt x="8957" y="17661"/>
                    <a:pt x="8477" y="19074"/>
                    <a:pt x="7997" y="20035"/>
                  </a:cubicBezTo>
                  <a:cubicBezTo>
                    <a:pt x="7771" y="20600"/>
                    <a:pt x="7545" y="20967"/>
                    <a:pt x="7177" y="21447"/>
                  </a:cubicBezTo>
                  <a:cubicBezTo>
                    <a:pt x="6838" y="21786"/>
                    <a:pt x="6471" y="22267"/>
                    <a:pt x="6245" y="22606"/>
                  </a:cubicBezTo>
                  <a:cubicBezTo>
                    <a:pt x="5764" y="23425"/>
                    <a:pt x="5538" y="24132"/>
                    <a:pt x="5425" y="24612"/>
                  </a:cubicBezTo>
                  <a:cubicBezTo>
                    <a:pt x="5312" y="24979"/>
                    <a:pt x="5171" y="25206"/>
                    <a:pt x="5171" y="25206"/>
                  </a:cubicBezTo>
                  <a:cubicBezTo>
                    <a:pt x="5171" y="25206"/>
                    <a:pt x="5171" y="25432"/>
                    <a:pt x="5058" y="25912"/>
                  </a:cubicBezTo>
                  <a:cubicBezTo>
                    <a:pt x="4945" y="26392"/>
                    <a:pt x="4832" y="27099"/>
                    <a:pt x="4719" y="27918"/>
                  </a:cubicBezTo>
                  <a:cubicBezTo>
                    <a:pt x="4465" y="29670"/>
                    <a:pt x="4239" y="32270"/>
                    <a:pt x="3532" y="35434"/>
                  </a:cubicBezTo>
                  <a:cubicBezTo>
                    <a:pt x="3419" y="36282"/>
                    <a:pt x="3193" y="37101"/>
                    <a:pt x="2939" y="37921"/>
                  </a:cubicBezTo>
                  <a:cubicBezTo>
                    <a:pt x="2600" y="38853"/>
                    <a:pt x="2345" y="39673"/>
                    <a:pt x="2006" y="40634"/>
                  </a:cubicBezTo>
                  <a:cubicBezTo>
                    <a:pt x="1413" y="42640"/>
                    <a:pt x="707" y="44618"/>
                    <a:pt x="367" y="46991"/>
                  </a:cubicBezTo>
                  <a:cubicBezTo>
                    <a:pt x="113" y="48037"/>
                    <a:pt x="0" y="49337"/>
                    <a:pt x="113" y="50523"/>
                  </a:cubicBezTo>
                  <a:cubicBezTo>
                    <a:pt x="113" y="51823"/>
                    <a:pt x="367" y="53095"/>
                    <a:pt x="1074" y="54281"/>
                  </a:cubicBezTo>
                  <a:cubicBezTo>
                    <a:pt x="1300" y="54649"/>
                    <a:pt x="1526" y="54875"/>
                    <a:pt x="1639" y="55214"/>
                  </a:cubicBezTo>
                  <a:cubicBezTo>
                    <a:pt x="1893" y="55468"/>
                    <a:pt x="2232" y="55694"/>
                    <a:pt x="2487" y="55920"/>
                  </a:cubicBezTo>
                  <a:cubicBezTo>
                    <a:pt x="2939" y="56401"/>
                    <a:pt x="3419" y="56768"/>
                    <a:pt x="3899" y="57220"/>
                  </a:cubicBezTo>
                  <a:cubicBezTo>
                    <a:pt x="4352" y="57700"/>
                    <a:pt x="4945" y="58181"/>
                    <a:pt x="5425" y="58746"/>
                  </a:cubicBezTo>
                  <a:cubicBezTo>
                    <a:pt x="5877" y="59226"/>
                    <a:pt x="6358" y="59707"/>
                    <a:pt x="6951" y="60159"/>
                  </a:cubicBezTo>
                  <a:cubicBezTo>
                    <a:pt x="7997" y="61119"/>
                    <a:pt x="9183" y="62052"/>
                    <a:pt x="10483" y="62871"/>
                  </a:cubicBezTo>
                  <a:cubicBezTo>
                    <a:pt x="11783" y="63691"/>
                    <a:pt x="13196" y="64397"/>
                    <a:pt x="14722" y="64878"/>
                  </a:cubicBezTo>
                  <a:lnTo>
                    <a:pt x="15315" y="65104"/>
                  </a:lnTo>
                  <a:lnTo>
                    <a:pt x="15908" y="65245"/>
                  </a:lnTo>
                  <a:cubicBezTo>
                    <a:pt x="16247" y="65358"/>
                    <a:pt x="16615" y="65471"/>
                    <a:pt x="17067" y="65584"/>
                  </a:cubicBezTo>
                  <a:cubicBezTo>
                    <a:pt x="17773" y="65697"/>
                    <a:pt x="18593" y="65810"/>
                    <a:pt x="19440" y="65810"/>
                  </a:cubicBezTo>
                  <a:cubicBezTo>
                    <a:pt x="21079" y="65951"/>
                    <a:pt x="22605" y="65951"/>
                    <a:pt x="24244" y="66064"/>
                  </a:cubicBezTo>
                  <a:cubicBezTo>
                    <a:pt x="25911" y="66290"/>
                    <a:pt x="27550" y="66516"/>
                    <a:pt x="29076" y="66884"/>
                  </a:cubicBezTo>
                  <a:cubicBezTo>
                    <a:pt x="30743" y="67364"/>
                    <a:pt x="32269" y="67929"/>
                    <a:pt x="33795" y="68523"/>
                  </a:cubicBezTo>
                  <a:cubicBezTo>
                    <a:pt x="37101" y="69709"/>
                    <a:pt x="40378" y="70642"/>
                    <a:pt x="43910" y="71235"/>
                  </a:cubicBezTo>
                  <a:cubicBezTo>
                    <a:pt x="45690" y="71461"/>
                    <a:pt x="47442" y="71603"/>
                    <a:pt x="49223" y="71603"/>
                  </a:cubicBezTo>
                  <a:lnTo>
                    <a:pt x="49929" y="71603"/>
                  </a:lnTo>
                  <a:lnTo>
                    <a:pt x="50635" y="71461"/>
                  </a:lnTo>
                  <a:cubicBezTo>
                    <a:pt x="51087" y="71461"/>
                    <a:pt x="51568" y="71348"/>
                    <a:pt x="51935" y="71235"/>
                  </a:cubicBezTo>
                  <a:cubicBezTo>
                    <a:pt x="52387" y="71122"/>
                    <a:pt x="52868" y="71009"/>
                    <a:pt x="53348" y="70896"/>
                  </a:cubicBezTo>
                  <a:cubicBezTo>
                    <a:pt x="53687" y="70755"/>
                    <a:pt x="54167" y="70529"/>
                    <a:pt x="54619" y="70416"/>
                  </a:cubicBezTo>
                  <a:cubicBezTo>
                    <a:pt x="57925" y="68890"/>
                    <a:pt x="60977" y="66771"/>
                    <a:pt x="64057" y="64765"/>
                  </a:cubicBezTo>
                  <a:cubicBezTo>
                    <a:pt x="65583" y="63691"/>
                    <a:pt x="67109" y="62758"/>
                    <a:pt x="68889" y="62165"/>
                  </a:cubicBezTo>
                  <a:cubicBezTo>
                    <a:pt x="70641" y="61233"/>
                    <a:pt x="71941" y="59820"/>
                    <a:pt x="73127" y="58294"/>
                  </a:cubicBezTo>
                  <a:cubicBezTo>
                    <a:pt x="74173" y="56768"/>
                    <a:pt x="75247" y="55101"/>
                    <a:pt x="75953" y="53462"/>
                  </a:cubicBezTo>
                  <a:cubicBezTo>
                    <a:pt x="76659" y="51682"/>
                    <a:pt x="77224" y="49817"/>
                    <a:pt x="77479" y="47924"/>
                  </a:cubicBezTo>
                  <a:lnTo>
                    <a:pt x="77592" y="47217"/>
                  </a:lnTo>
                  <a:lnTo>
                    <a:pt x="77592" y="46511"/>
                  </a:lnTo>
                  <a:lnTo>
                    <a:pt x="77592" y="45098"/>
                  </a:lnTo>
                  <a:lnTo>
                    <a:pt x="77592" y="42272"/>
                  </a:lnTo>
                  <a:cubicBezTo>
                    <a:pt x="77479" y="40379"/>
                    <a:pt x="77479" y="38514"/>
                    <a:pt x="77224" y="36621"/>
                  </a:cubicBezTo>
                  <a:cubicBezTo>
                    <a:pt x="77111" y="34728"/>
                    <a:pt x="76998" y="32863"/>
                    <a:pt x="76659" y="30970"/>
                  </a:cubicBezTo>
                  <a:cubicBezTo>
                    <a:pt x="76405" y="29218"/>
                    <a:pt x="76066" y="27325"/>
                    <a:pt x="75360" y="25545"/>
                  </a:cubicBezTo>
                  <a:cubicBezTo>
                    <a:pt x="75105" y="24612"/>
                    <a:pt x="74653" y="23793"/>
                    <a:pt x="74173" y="22860"/>
                  </a:cubicBezTo>
                  <a:cubicBezTo>
                    <a:pt x="73692" y="22154"/>
                    <a:pt x="73127" y="21306"/>
                    <a:pt x="72647" y="20600"/>
                  </a:cubicBezTo>
                  <a:cubicBezTo>
                    <a:pt x="71460" y="19074"/>
                    <a:pt x="70302" y="17661"/>
                    <a:pt x="69228" y="16248"/>
                  </a:cubicBezTo>
                  <a:cubicBezTo>
                    <a:pt x="68041" y="14835"/>
                    <a:pt x="66996" y="13423"/>
                    <a:pt x="66402" y="11897"/>
                  </a:cubicBezTo>
                  <a:cubicBezTo>
                    <a:pt x="65922" y="10258"/>
                    <a:pt x="65696" y="8365"/>
                    <a:pt x="64876" y="6726"/>
                  </a:cubicBezTo>
                  <a:cubicBezTo>
                    <a:pt x="64170" y="5059"/>
                    <a:pt x="62644" y="3787"/>
                    <a:pt x="60864" y="3194"/>
                  </a:cubicBezTo>
                  <a:cubicBezTo>
                    <a:pt x="59225" y="2713"/>
                    <a:pt x="57332" y="2600"/>
                    <a:pt x="55693" y="2600"/>
                  </a:cubicBezTo>
                  <a:cubicBezTo>
                    <a:pt x="54054" y="2600"/>
                    <a:pt x="52274" y="2713"/>
                    <a:pt x="50635" y="2939"/>
                  </a:cubicBezTo>
                  <a:cubicBezTo>
                    <a:pt x="48968" y="3194"/>
                    <a:pt x="47442" y="3533"/>
                    <a:pt x="45804" y="3646"/>
                  </a:cubicBezTo>
                  <a:cubicBezTo>
                    <a:pt x="45202" y="3739"/>
                    <a:pt x="44612" y="3783"/>
                    <a:pt x="44031" y="3783"/>
                  </a:cubicBezTo>
                  <a:cubicBezTo>
                    <a:pt x="43028" y="3783"/>
                    <a:pt x="42051" y="3652"/>
                    <a:pt x="41085" y="3420"/>
                  </a:cubicBezTo>
                  <a:cubicBezTo>
                    <a:pt x="39559" y="3194"/>
                    <a:pt x="38146" y="2487"/>
                    <a:pt x="36733" y="2007"/>
                  </a:cubicBezTo>
                  <a:cubicBezTo>
                    <a:pt x="33908" y="961"/>
                    <a:pt x="30969" y="114"/>
                    <a:pt x="28143"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0"/>
            <p:cNvSpPr/>
            <p:nvPr/>
          </p:nvSpPr>
          <p:spPr>
            <a:xfrm>
              <a:off x="2971475" y="1717250"/>
              <a:ext cx="1745575" cy="1587025"/>
            </a:xfrm>
            <a:custGeom>
              <a:rect b="b" l="l" r="r" t="t"/>
              <a:pathLst>
                <a:path extrusionOk="0" h="63481" w="69823">
                  <a:moveTo>
                    <a:pt x="22386" y="346"/>
                  </a:moveTo>
                  <a:cubicBezTo>
                    <a:pt x="23342" y="346"/>
                    <a:pt x="24323" y="443"/>
                    <a:pt x="25318" y="638"/>
                  </a:cubicBezTo>
                  <a:cubicBezTo>
                    <a:pt x="26505" y="864"/>
                    <a:pt x="27692" y="1090"/>
                    <a:pt x="28963" y="1570"/>
                  </a:cubicBezTo>
                  <a:cubicBezTo>
                    <a:pt x="30150" y="1938"/>
                    <a:pt x="31337" y="2390"/>
                    <a:pt x="32637" y="2870"/>
                  </a:cubicBezTo>
                  <a:cubicBezTo>
                    <a:pt x="33343" y="3096"/>
                    <a:pt x="33908" y="3350"/>
                    <a:pt x="34615" y="3463"/>
                  </a:cubicBezTo>
                  <a:cubicBezTo>
                    <a:pt x="35321" y="3576"/>
                    <a:pt x="36028" y="3576"/>
                    <a:pt x="36734" y="3576"/>
                  </a:cubicBezTo>
                  <a:cubicBezTo>
                    <a:pt x="38147" y="3576"/>
                    <a:pt x="39560" y="3463"/>
                    <a:pt x="40972" y="3463"/>
                  </a:cubicBezTo>
                  <a:cubicBezTo>
                    <a:pt x="42385" y="3350"/>
                    <a:pt x="43798" y="3209"/>
                    <a:pt x="45211" y="3209"/>
                  </a:cubicBezTo>
                  <a:cubicBezTo>
                    <a:pt x="45917" y="3096"/>
                    <a:pt x="46624" y="3096"/>
                    <a:pt x="47471" y="2983"/>
                  </a:cubicBezTo>
                  <a:cubicBezTo>
                    <a:pt x="48178" y="2983"/>
                    <a:pt x="48884" y="2983"/>
                    <a:pt x="49591" y="3096"/>
                  </a:cubicBezTo>
                  <a:cubicBezTo>
                    <a:pt x="50297" y="3209"/>
                    <a:pt x="51003" y="3350"/>
                    <a:pt x="51569" y="3802"/>
                  </a:cubicBezTo>
                  <a:cubicBezTo>
                    <a:pt x="52162" y="4057"/>
                    <a:pt x="52755" y="4622"/>
                    <a:pt x="53123" y="5215"/>
                  </a:cubicBezTo>
                  <a:cubicBezTo>
                    <a:pt x="53942" y="6515"/>
                    <a:pt x="54055" y="8041"/>
                    <a:pt x="54535" y="9567"/>
                  </a:cubicBezTo>
                  <a:cubicBezTo>
                    <a:pt x="54535" y="9934"/>
                    <a:pt x="54648" y="10415"/>
                    <a:pt x="54874" y="10754"/>
                  </a:cubicBezTo>
                  <a:cubicBezTo>
                    <a:pt x="54988" y="11121"/>
                    <a:pt x="55242" y="11460"/>
                    <a:pt x="55468" y="11686"/>
                  </a:cubicBezTo>
                  <a:cubicBezTo>
                    <a:pt x="56061" y="12392"/>
                    <a:pt x="56655" y="12873"/>
                    <a:pt x="57361" y="13353"/>
                  </a:cubicBezTo>
                  <a:cubicBezTo>
                    <a:pt x="58633" y="14173"/>
                    <a:pt x="59932" y="14992"/>
                    <a:pt x="61232" y="15925"/>
                  </a:cubicBezTo>
                  <a:cubicBezTo>
                    <a:pt x="61826" y="16405"/>
                    <a:pt x="62419" y="16998"/>
                    <a:pt x="63012" y="17592"/>
                  </a:cubicBezTo>
                  <a:cubicBezTo>
                    <a:pt x="63238" y="17818"/>
                    <a:pt x="63464" y="18185"/>
                    <a:pt x="63719" y="18524"/>
                  </a:cubicBezTo>
                  <a:cubicBezTo>
                    <a:pt x="63945" y="18750"/>
                    <a:pt x="64171" y="19118"/>
                    <a:pt x="64284" y="19457"/>
                  </a:cubicBezTo>
                  <a:cubicBezTo>
                    <a:pt x="65132" y="20869"/>
                    <a:pt x="65838" y="22424"/>
                    <a:pt x="66403" y="23836"/>
                  </a:cubicBezTo>
                  <a:cubicBezTo>
                    <a:pt x="67590" y="26888"/>
                    <a:pt x="68522" y="30053"/>
                    <a:pt x="69116" y="33246"/>
                  </a:cubicBezTo>
                  <a:cubicBezTo>
                    <a:pt x="69370" y="34885"/>
                    <a:pt x="69483" y="36552"/>
                    <a:pt x="69596" y="38191"/>
                  </a:cubicBezTo>
                  <a:cubicBezTo>
                    <a:pt x="69483" y="39830"/>
                    <a:pt x="69116" y="41355"/>
                    <a:pt x="68664" y="43022"/>
                  </a:cubicBezTo>
                  <a:cubicBezTo>
                    <a:pt x="68183" y="44548"/>
                    <a:pt x="67477" y="46074"/>
                    <a:pt x="66770" y="47487"/>
                  </a:cubicBezTo>
                  <a:cubicBezTo>
                    <a:pt x="65951" y="49013"/>
                    <a:pt x="65132" y="50426"/>
                    <a:pt x="64171" y="51725"/>
                  </a:cubicBezTo>
                  <a:cubicBezTo>
                    <a:pt x="63719" y="52432"/>
                    <a:pt x="63238" y="53025"/>
                    <a:pt x="62645" y="53619"/>
                  </a:cubicBezTo>
                  <a:cubicBezTo>
                    <a:pt x="62052" y="54212"/>
                    <a:pt x="61458" y="54777"/>
                    <a:pt x="60893" y="55145"/>
                  </a:cubicBezTo>
                  <a:cubicBezTo>
                    <a:pt x="60045" y="55371"/>
                    <a:pt x="59226" y="55738"/>
                    <a:pt x="58520" y="56190"/>
                  </a:cubicBezTo>
                  <a:cubicBezTo>
                    <a:pt x="57813" y="56557"/>
                    <a:pt x="57107" y="56896"/>
                    <a:pt x="56400" y="57377"/>
                  </a:cubicBezTo>
                  <a:cubicBezTo>
                    <a:pt x="53575" y="58903"/>
                    <a:pt x="50749" y="60570"/>
                    <a:pt x="47923" y="61841"/>
                  </a:cubicBezTo>
                  <a:cubicBezTo>
                    <a:pt x="47104" y="62209"/>
                    <a:pt x="46398" y="62435"/>
                    <a:pt x="45691" y="62689"/>
                  </a:cubicBezTo>
                  <a:cubicBezTo>
                    <a:pt x="44872" y="62915"/>
                    <a:pt x="44165" y="63028"/>
                    <a:pt x="43346" y="63028"/>
                  </a:cubicBezTo>
                  <a:cubicBezTo>
                    <a:pt x="42583" y="63085"/>
                    <a:pt x="41813" y="63113"/>
                    <a:pt x="41043" y="63113"/>
                  </a:cubicBezTo>
                  <a:cubicBezTo>
                    <a:pt x="40273" y="63113"/>
                    <a:pt x="39503" y="63085"/>
                    <a:pt x="38740" y="63028"/>
                  </a:cubicBezTo>
                  <a:cubicBezTo>
                    <a:pt x="35688" y="62802"/>
                    <a:pt x="32637" y="62209"/>
                    <a:pt x="29670" y="61502"/>
                  </a:cubicBezTo>
                  <a:cubicBezTo>
                    <a:pt x="28257" y="61276"/>
                    <a:pt x="26844" y="60796"/>
                    <a:pt x="25573" y="60202"/>
                  </a:cubicBezTo>
                  <a:cubicBezTo>
                    <a:pt x="24160" y="59722"/>
                    <a:pt x="22973" y="58903"/>
                    <a:pt x="21899" y="58083"/>
                  </a:cubicBezTo>
                  <a:cubicBezTo>
                    <a:pt x="19667" y="56444"/>
                    <a:pt x="17548" y="54438"/>
                    <a:pt x="15090" y="53364"/>
                  </a:cubicBezTo>
                  <a:cubicBezTo>
                    <a:pt x="14722" y="53138"/>
                    <a:pt x="14383" y="53025"/>
                    <a:pt x="14129" y="52912"/>
                  </a:cubicBezTo>
                  <a:cubicBezTo>
                    <a:pt x="13790" y="52799"/>
                    <a:pt x="13423" y="52658"/>
                    <a:pt x="13196" y="52545"/>
                  </a:cubicBezTo>
                  <a:cubicBezTo>
                    <a:pt x="12857" y="52432"/>
                    <a:pt x="12490" y="52432"/>
                    <a:pt x="12264" y="52319"/>
                  </a:cubicBezTo>
                  <a:cubicBezTo>
                    <a:pt x="11897" y="52206"/>
                    <a:pt x="11671" y="52093"/>
                    <a:pt x="11303" y="51952"/>
                  </a:cubicBezTo>
                  <a:cubicBezTo>
                    <a:pt x="10145" y="51386"/>
                    <a:pt x="9071" y="50793"/>
                    <a:pt x="8139" y="50087"/>
                  </a:cubicBezTo>
                  <a:cubicBezTo>
                    <a:pt x="6132" y="48787"/>
                    <a:pt x="4381" y="47007"/>
                    <a:pt x="2600" y="45594"/>
                  </a:cubicBezTo>
                  <a:cubicBezTo>
                    <a:pt x="1894" y="45029"/>
                    <a:pt x="1301" y="44068"/>
                    <a:pt x="1075" y="43136"/>
                  </a:cubicBezTo>
                  <a:cubicBezTo>
                    <a:pt x="849" y="42062"/>
                    <a:pt x="849" y="41129"/>
                    <a:pt x="962" y="40197"/>
                  </a:cubicBezTo>
                  <a:cubicBezTo>
                    <a:pt x="1075" y="38191"/>
                    <a:pt x="1668" y="36297"/>
                    <a:pt x="2120" y="34659"/>
                  </a:cubicBezTo>
                  <a:cubicBezTo>
                    <a:pt x="2374" y="33839"/>
                    <a:pt x="2600" y="33133"/>
                    <a:pt x="2826" y="32313"/>
                  </a:cubicBezTo>
                  <a:cubicBezTo>
                    <a:pt x="3081" y="31607"/>
                    <a:pt x="3307" y="30759"/>
                    <a:pt x="3420" y="30053"/>
                  </a:cubicBezTo>
                  <a:cubicBezTo>
                    <a:pt x="4126" y="27227"/>
                    <a:pt x="4239" y="24882"/>
                    <a:pt x="4494" y="23469"/>
                  </a:cubicBezTo>
                  <a:cubicBezTo>
                    <a:pt x="4607" y="22650"/>
                    <a:pt x="4720" y="22056"/>
                    <a:pt x="4720" y="21717"/>
                  </a:cubicBezTo>
                  <a:cubicBezTo>
                    <a:pt x="4833" y="21350"/>
                    <a:pt x="4946" y="21124"/>
                    <a:pt x="4946" y="21124"/>
                  </a:cubicBezTo>
                  <a:cubicBezTo>
                    <a:pt x="4946" y="21124"/>
                    <a:pt x="4946" y="20869"/>
                    <a:pt x="5087" y="20530"/>
                  </a:cubicBezTo>
                  <a:cubicBezTo>
                    <a:pt x="5200" y="20163"/>
                    <a:pt x="5539" y="19711"/>
                    <a:pt x="6019" y="19118"/>
                  </a:cubicBezTo>
                  <a:lnTo>
                    <a:pt x="6839" y="18298"/>
                  </a:lnTo>
                  <a:cubicBezTo>
                    <a:pt x="7319" y="17931"/>
                    <a:pt x="7658" y="17337"/>
                    <a:pt x="7771" y="16772"/>
                  </a:cubicBezTo>
                  <a:cubicBezTo>
                    <a:pt x="8026" y="16179"/>
                    <a:pt x="8026" y="15585"/>
                    <a:pt x="8026" y="14879"/>
                  </a:cubicBezTo>
                  <a:cubicBezTo>
                    <a:pt x="8139" y="14512"/>
                    <a:pt x="8139" y="14173"/>
                    <a:pt x="8139" y="13947"/>
                  </a:cubicBezTo>
                  <a:cubicBezTo>
                    <a:pt x="8139" y="13579"/>
                    <a:pt x="8139" y="13240"/>
                    <a:pt x="8252" y="12873"/>
                  </a:cubicBezTo>
                  <a:cubicBezTo>
                    <a:pt x="8252" y="12053"/>
                    <a:pt x="8365" y="11347"/>
                    <a:pt x="8478" y="10528"/>
                  </a:cubicBezTo>
                  <a:cubicBezTo>
                    <a:pt x="8619" y="9821"/>
                    <a:pt x="8732" y="9002"/>
                    <a:pt x="9184" y="8295"/>
                  </a:cubicBezTo>
                  <a:cubicBezTo>
                    <a:pt x="9891" y="6741"/>
                    <a:pt x="11303" y="5470"/>
                    <a:pt x="12857" y="4170"/>
                  </a:cubicBezTo>
                  <a:cubicBezTo>
                    <a:pt x="13677" y="3576"/>
                    <a:pt x="14496" y="2983"/>
                    <a:pt x="15429" y="2390"/>
                  </a:cubicBezTo>
                  <a:cubicBezTo>
                    <a:pt x="16248" y="1796"/>
                    <a:pt x="17322" y="1344"/>
                    <a:pt x="18367" y="977"/>
                  </a:cubicBezTo>
                  <a:cubicBezTo>
                    <a:pt x="19629" y="556"/>
                    <a:pt x="20980" y="346"/>
                    <a:pt x="22386" y="346"/>
                  </a:cubicBezTo>
                  <a:close/>
                  <a:moveTo>
                    <a:pt x="22409" y="1"/>
                  </a:moveTo>
                  <a:cubicBezTo>
                    <a:pt x="20948" y="1"/>
                    <a:pt x="19534" y="211"/>
                    <a:pt x="18254" y="638"/>
                  </a:cubicBezTo>
                  <a:cubicBezTo>
                    <a:pt x="17096" y="977"/>
                    <a:pt x="16135" y="1457"/>
                    <a:pt x="15203" y="2051"/>
                  </a:cubicBezTo>
                  <a:cubicBezTo>
                    <a:pt x="14270" y="2644"/>
                    <a:pt x="13423" y="3209"/>
                    <a:pt x="12603" y="3916"/>
                  </a:cubicBezTo>
                  <a:cubicBezTo>
                    <a:pt x="11077" y="5102"/>
                    <a:pt x="9551" y="6402"/>
                    <a:pt x="8732" y="8041"/>
                  </a:cubicBezTo>
                  <a:cubicBezTo>
                    <a:pt x="8252" y="8860"/>
                    <a:pt x="8139" y="9708"/>
                    <a:pt x="7913" y="10528"/>
                  </a:cubicBezTo>
                  <a:cubicBezTo>
                    <a:pt x="7771" y="11347"/>
                    <a:pt x="7771" y="12053"/>
                    <a:pt x="7658" y="12760"/>
                  </a:cubicBezTo>
                  <a:cubicBezTo>
                    <a:pt x="7658" y="13099"/>
                    <a:pt x="7658" y="13466"/>
                    <a:pt x="7545" y="13805"/>
                  </a:cubicBezTo>
                  <a:cubicBezTo>
                    <a:pt x="7545" y="14173"/>
                    <a:pt x="7432" y="14512"/>
                    <a:pt x="7432" y="14766"/>
                  </a:cubicBezTo>
                  <a:cubicBezTo>
                    <a:pt x="7206" y="15359"/>
                    <a:pt x="6952" y="15925"/>
                    <a:pt x="6839" y="16405"/>
                  </a:cubicBezTo>
                  <a:cubicBezTo>
                    <a:pt x="6613" y="16885"/>
                    <a:pt x="6358" y="17224"/>
                    <a:pt x="6132" y="17592"/>
                  </a:cubicBezTo>
                  <a:cubicBezTo>
                    <a:pt x="5793" y="17931"/>
                    <a:pt x="5539" y="18298"/>
                    <a:pt x="5313" y="18637"/>
                  </a:cubicBezTo>
                  <a:cubicBezTo>
                    <a:pt x="4833" y="19344"/>
                    <a:pt x="4720" y="19937"/>
                    <a:pt x="4607" y="20417"/>
                  </a:cubicBezTo>
                  <a:cubicBezTo>
                    <a:pt x="4494" y="20756"/>
                    <a:pt x="4381" y="21011"/>
                    <a:pt x="4381" y="21011"/>
                  </a:cubicBezTo>
                  <a:cubicBezTo>
                    <a:pt x="4381" y="21011"/>
                    <a:pt x="4381" y="21237"/>
                    <a:pt x="4239" y="21576"/>
                  </a:cubicBezTo>
                  <a:cubicBezTo>
                    <a:pt x="4126" y="21943"/>
                    <a:pt x="4013" y="22537"/>
                    <a:pt x="3900" y="23356"/>
                  </a:cubicBezTo>
                  <a:cubicBezTo>
                    <a:pt x="3674" y="24882"/>
                    <a:pt x="3533" y="27114"/>
                    <a:pt x="2826" y="29940"/>
                  </a:cubicBezTo>
                  <a:cubicBezTo>
                    <a:pt x="2713" y="30646"/>
                    <a:pt x="2487" y="31353"/>
                    <a:pt x="2261" y="32059"/>
                  </a:cubicBezTo>
                  <a:cubicBezTo>
                    <a:pt x="2007" y="32878"/>
                    <a:pt x="1668" y="33585"/>
                    <a:pt x="1414" y="34546"/>
                  </a:cubicBezTo>
                  <a:cubicBezTo>
                    <a:pt x="849" y="36184"/>
                    <a:pt x="368" y="37965"/>
                    <a:pt x="142" y="40084"/>
                  </a:cubicBezTo>
                  <a:cubicBezTo>
                    <a:pt x="1" y="41129"/>
                    <a:pt x="1" y="42203"/>
                    <a:pt x="255" y="43249"/>
                  </a:cubicBezTo>
                  <a:cubicBezTo>
                    <a:pt x="481" y="44435"/>
                    <a:pt x="1075" y="45594"/>
                    <a:pt x="2007" y="46300"/>
                  </a:cubicBezTo>
                  <a:cubicBezTo>
                    <a:pt x="3787" y="47713"/>
                    <a:pt x="5426" y="49493"/>
                    <a:pt x="7658" y="50906"/>
                  </a:cubicBezTo>
                  <a:cubicBezTo>
                    <a:pt x="8732" y="51499"/>
                    <a:pt x="9777" y="52206"/>
                    <a:pt x="11077" y="52658"/>
                  </a:cubicBezTo>
                  <a:cubicBezTo>
                    <a:pt x="11303" y="52799"/>
                    <a:pt x="11671" y="52912"/>
                    <a:pt x="12010" y="53025"/>
                  </a:cubicBezTo>
                  <a:cubicBezTo>
                    <a:pt x="12264" y="53138"/>
                    <a:pt x="12603" y="53138"/>
                    <a:pt x="12970" y="53251"/>
                  </a:cubicBezTo>
                  <a:cubicBezTo>
                    <a:pt x="13196" y="53364"/>
                    <a:pt x="13564" y="53506"/>
                    <a:pt x="13903" y="53619"/>
                  </a:cubicBezTo>
                  <a:cubicBezTo>
                    <a:pt x="14129" y="53732"/>
                    <a:pt x="14496" y="53845"/>
                    <a:pt x="14722" y="53958"/>
                  </a:cubicBezTo>
                  <a:cubicBezTo>
                    <a:pt x="15909" y="54551"/>
                    <a:pt x="17096" y="55258"/>
                    <a:pt x="18141" y="56077"/>
                  </a:cubicBezTo>
                  <a:cubicBezTo>
                    <a:pt x="19328" y="56896"/>
                    <a:pt x="20374" y="57744"/>
                    <a:pt x="21560" y="58564"/>
                  </a:cubicBezTo>
                  <a:cubicBezTo>
                    <a:pt x="22747" y="59383"/>
                    <a:pt x="24019" y="60202"/>
                    <a:pt x="25318" y="60683"/>
                  </a:cubicBezTo>
                  <a:cubicBezTo>
                    <a:pt x="26731" y="61276"/>
                    <a:pt x="28144" y="61615"/>
                    <a:pt x="29670" y="61983"/>
                  </a:cubicBezTo>
                  <a:cubicBezTo>
                    <a:pt x="32496" y="62689"/>
                    <a:pt x="35575" y="63141"/>
                    <a:pt x="38627" y="63395"/>
                  </a:cubicBezTo>
                  <a:cubicBezTo>
                    <a:pt x="39447" y="63452"/>
                    <a:pt x="40245" y="63480"/>
                    <a:pt x="41043" y="63480"/>
                  </a:cubicBezTo>
                  <a:cubicBezTo>
                    <a:pt x="41841" y="63480"/>
                    <a:pt x="42640" y="63452"/>
                    <a:pt x="43459" y="63395"/>
                  </a:cubicBezTo>
                  <a:cubicBezTo>
                    <a:pt x="44165" y="63395"/>
                    <a:pt x="44985" y="63254"/>
                    <a:pt x="45804" y="63028"/>
                  </a:cubicBezTo>
                  <a:cubicBezTo>
                    <a:pt x="46511" y="62802"/>
                    <a:pt x="47330" y="62548"/>
                    <a:pt x="48036" y="62209"/>
                  </a:cubicBezTo>
                  <a:cubicBezTo>
                    <a:pt x="51003" y="60909"/>
                    <a:pt x="53829" y="59270"/>
                    <a:pt x="56655" y="57603"/>
                  </a:cubicBezTo>
                  <a:cubicBezTo>
                    <a:pt x="57361" y="57264"/>
                    <a:pt x="58067" y="56896"/>
                    <a:pt x="58774" y="56444"/>
                  </a:cubicBezTo>
                  <a:cubicBezTo>
                    <a:pt x="59480" y="56077"/>
                    <a:pt x="60187" y="55738"/>
                    <a:pt x="61006" y="55484"/>
                  </a:cubicBezTo>
                  <a:cubicBezTo>
                    <a:pt x="61345" y="55258"/>
                    <a:pt x="61713" y="55031"/>
                    <a:pt x="62052" y="54777"/>
                  </a:cubicBezTo>
                  <a:cubicBezTo>
                    <a:pt x="62306" y="54438"/>
                    <a:pt x="62645" y="54212"/>
                    <a:pt x="62871" y="53845"/>
                  </a:cubicBezTo>
                  <a:cubicBezTo>
                    <a:pt x="63464" y="53251"/>
                    <a:pt x="63945" y="52658"/>
                    <a:pt x="64425" y="51952"/>
                  </a:cubicBezTo>
                  <a:cubicBezTo>
                    <a:pt x="66403" y="49267"/>
                    <a:pt x="67957" y="46300"/>
                    <a:pt x="69003" y="43136"/>
                  </a:cubicBezTo>
                  <a:cubicBezTo>
                    <a:pt x="69483" y="41497"/>
                    <a:pt x="69822" y="39830"/>
                    <a:pt x="69822" y="38191"/>
                  </a:cubicBezTo>
                  <a:cubicBezTo>
                    <a:pt x="69822" y="36552"/>
                    <a:pt x="69709" y="34885"/>
                    <a:pt x="69370" y="33246"/>
                  </a:cubicBezTo>
                  <a:cubicBezTo>
                    <a:pt x="68890" y="29940"/>
                    <a:pt x="67957" y="26775"/>
                    <a:pt x="66770" y="23695"/>
                  </a:cubicBezTo>
                  <a:cubicBezTo>
                    <a:pt x="66177" y="22169"/>
                    <a:pt x="65471" y="20756"/>
                    <a:pt x="64651" y="19344"/>
                  </a:cubicBezTo>
                  <a:cubicBezTo>
                    <a:pt x="64425" y="19004"/>
                    <a:pt x="64171" y="18637"/>
                    <a:pt x="63945" y="18298"/>
                  </a:cubicBezTo>
                  <a:cubicBezTo>
                    <a:pt x="63832" y="17931"/>
                    <a:pt x="63464" y="17592"/>
                    <a:pt x="63238" y="17337"/>
                  </a:cubicBezTo>
                  <a:cubicBezTo>
                    <a:pt x="62645" y="16772"/>
                    <a:pt x="62052" y="16179"/>
                    <a:pt x="61458" y="15698"/>
                  </a:cubicBezTo>
                  <a:cubicBezTo>
                    <a:pt x="60187" y="14653"/>
                    <a:pt x="58774" y="13947"/>
                    <a:pt x="57474" y="12986"/>
                  </a:cubicBezTo>
                  <a:cubicBezTo>
                    <a:pt x="56881" y="12534"/>
                    <a:pt x="56287" y="12053"/>
                    <a:pt x="55694" y="11460"/>
                  </a:cubicBezTo>
                  <a:cubicBezTo>
                    <a:pt x="55468" y="11234"/>
                    <a:pt x="55355" y="10867"/>
                    <a:pt x="55101" y="10528"/>
                  </a:cubicBezTo>
                  <a:cubicBezTo>
                    <a:pt x="54988" y="10160"/>
                    <a:pt x="54874" y="9821"/>
                    <a:pt x="54874" y="9454"/>
                  </a:cubicBezTo>
                  <a:cubicBezTo>
                    <a:pt x="54535" y="8041"/>
                    <a:pt x="54281" y="6402"/>
                    <a:pt x="53462" y="4989"/>
                  </a:cubicBezTo>
                  <a:cubicBezTo>
                    <a:pt x="53123" y="4283"/>
                    <a:pt x="52529" y="3689"/>
                    <a:pt x="51823" y="3350"/>
                  </a:cubicBezTo>
                  <a:cubicBezTo>
                    <a:pt x="51229" y="2870"/>
                    <a:pt x="50410" y="2644"/>
                    <a:pt x="49704" y="2390"/>
                  </a:cubicBezTo>
                  <a:cubicBezTo>
                    <a:pt x="48997" y="2277"/>
                    <a:pt x="48178" y="2164"/>
                    <a:pt x="47471" y="2164"/>
                  </a:cubicBezTo>
                  <a:lnTo>
                    <a:pt x="45211" y="2164"/>
                  </a:lnTo>
                  <a:cubicBezTo>
                    <a:pt x="43685" y="2277"/>
                    <a:pt x="42272" y="2390"/>
                    <a:pt x="40859" y="2644"/>
                  </a:cubicBezTo>
                  <a:cubicBezTo>
                    <a:pt x="39447" y="2870"/>
                    <a:pt x="38034" y="3209"/>
                    <a:pt x="36734" y="3209"/>
                  </a:cubicBezTo>
                  <a:cubicBezTo>
                    <a:pt x="36028" y="3209"/>
                    <a:pt x="35321" y="3096"/>
                    <a:pt x="34756" y="2983"/>
                  </a:cubicBezTo>
                  <a:cubicBezTo>
                    <a:pt x="34050" y="2870"/>
                    <a:pt x="33343" y="2757"/>
                    <a:pt x="32750" y="2503"/>
                  </a:cubicBezTo>
                  <a:cubicBezTo>
                    <a:pt x="31563" y="2051"/>
                    <a:pt x="30263" y="1570"/>
                    <a:pt x="29105" y="1231"/>
                  </a:cubicBezTo>
                  <a:cubicBezTo>
                    <a:pt x="27805" y="751"/>
                    <a:pt x="26618" y="525"/>
                    <a:pt x="25318" y="270"/>
                  </a:cubicBezTo>
                  <a:cubicBezTo>
                    <a:pt x="24345" y="91"/>
                    <a:pt x="23367" y="1"/>
                    <a:pt x="22409"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0"/>
            <p:cNvSpPr/>
            <p:nvPr/>
          </p:nvSpPr>
          <p:spPr>
            <a:xfrm>
              <a:off x="3036475" y="1988900"/>
              <a:ext cx="129300" cy="53000"/>
            </a:xfrm>
            <a:custGeom>
              <a:rect b="b" l="l" r="r" t="t"/>
              <a:pathLst>
                <a:path extrusionOk="0" h="2120" w="5172">
                  <a:moveTo>
                    <a:pt x="113" y="1"/>
                  </a:moveTo>
                  <a:lnTo>
                    <a:pt x="0" y="481"/>
                  </a:lnTo>
                  <a:lnTo>
                    <a:pt x="2487" y="820"/>
                  </a:lnTo>
                  <a:lnTo>
                    <a:pt x="5171" y="2120"/>
                  </a:lnTo>
                  <a:lnTo>
                    <a:pt x="2600" y="594"/>
                  </a:lnTo>
                  <a:lnTo>
                    <a:pt x="2487" y="594"/>
                  </a:lnTo>
                  <a:lnTo>
                    <a:pt x="113"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0"/>
            <p:cNvSpPr/>
            <p:nvPr/>
          </p:nvSpPr>
          <p:spPr>
            <a:xfrm>
              <a:off x="3218725" y="1656175"/>
              <a:ext cx="79850" cy="120825"/>
            </a:xfrm>
            <a:custGeom>
              <a:rect b="b" l="l" r="r" t="t"/>
              <a:pathLst>
                <a:path extrusionOk="0" h="4833" w="3194">
                  <a:moveTo>
                    <a:pt x="368" y="1"/>
                  </a:moveTo>
                  <a:lnTo>
                    <a:pt x="1" y="255"/>
                  </a:lnTo>
                  <a:lnTo>
                    <a:pt x="1781" y="2374"/>
                  </a:lnTo>
                  <a:lnTo>
                    <a:pt x="3193" y="4833"/>
                  </a:lnTo>
                  <a:lnTo>
                    <a:pt x="2007" y="2261"/>
                  </a:lnTo>
                  <a:lnTo>
                    <a:pt x="1894" y="2261"/>
                  </a:lnTo>
                  <a:lnTo>
                    <a:pt x="36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0"/>
            <p:cNvSpPr/>
            <p:nvPr/>
          </p:nvSpPr>
          <p:spPr>
            <a:xfrm>
              <a:off x="2933325" y="2238975"/>
              <a:ext cx="106000" cy="35350"/>
            </a:xfrm>
            <a:custGeom>
              <a:rect b="b" l="l" r="r" t="t"/>
              <a:pathLst>
                <a:path extrusionOk="0" h="1414" w="4240">
                  <a:moveTo>
                    <a:pt x="1" y="0"/>
                  </a:moveTo>
                  <a:lnTo>
                    <a:pt x="1" y="481"/>
                  </a:lnTo>
                  <a:lnTo>
                    <a:pt x="2375" y="848"/>
                  </a:lnTo>
                  <a:lnTo>
                    <a:pt x="4239" y="1413"/>
                  </a:lnTo>
                  <a:lnTo>
                    <a:pt x="4239" y="1413"/>
                  </a:lnTo>
                  <a:lnTo>
                    <a:pt x="2488" y="707"/>
                  </a:lnTo>
                  <a:lnTo>
                    <a:pt x="1"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0"/>
            <p:cNvSpPr/>
            <p:nvPr/>
          </p:nvSpPr>
          <p:spPr>
            <a:xfrm>
              <a:off x="4490250" y="2654350"/>
              <a:ext cx="250800" cy="26150"/>
            </a:xfrm>
            <a:custGeom>
              <a:rect b="b" l="l" r="r" t="t"/>
              <a:pathLst>
                <a:path extrusionOk="0" h="1046" w="10032">
                  <a:moveTo>
                    <a:pt x="9890" y="0"/>
                  </a:moveTo>
                  <a:lnTo>
                    <a:pt x="5906" y="707"/>
                  </a:lnTo>
                  <a:lnTo>
                    <a:pt x="1" y="226"/>
                  </a:lnTo>
                  <a:lnTo>
                    <a:pt x="5906" y="1046"/>
                  </a:lnTo>
                  <a:lnTo>
                    <a:pt x="10032" y="481"/>
                  </a:lnTo>
                  <a:lnTo>
                    <a:pt x="9890"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0"/>
            <p:cNvSpPr/>
            <p:nvPr/>
          </p:nvSpPr>
          <p:spPr>
            <a:xfrm>
              <a:off x="3937150" y="1794650"/>
              <a:ext cx="47350" cy="370875"/>
            </a:xfrm>
            <a:custGeom>
              <a:rect b="b" l="l" r="r" t="t"/>
              <a:pathLst>
                <a:path extrusionOk="0" h="14835" w="1894">
                  <a:moveTo>
                    <a:pt x="1413" y="0"/>
                  </a:moveTo>
                  <a:lnTo>
                    <a:pt x="933" y="4606"/>
                  </a:lnTo>
                  <a:lnTo>
                    <a:pt x="0" y="9438"/>
                  </a:lnTo>
                  <a:lnTo>
                    <a:pt x="0" y="9551"/>
                  </a:lnTo>
                  <a:lnTo>
                    <a:pt x="480" y="14835"/>
                  </a:lnTo>
                  <a:lnTo>
                    <a:pt x="226" y="9551"/>
                  </a:lnTo>
                  <a:lnTo>
                    <a:pt x="1300" y="4719"/>
                  </a:lnTo>
                  <a:lnTo>
                    <a:pt x="1893"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0"/>
            <p:cNvSpPr/>
            <p:nvPr/>
          </p:nvSpPr>
          <p:spPr>
            <a:xfrm>
              <a:off x="4237375" y="1965600"/>
              <a:ext cx="108800" cy="108800"/>
            </a:xfrm>
            <a:custGeom>
              <a:rect b="b" l="l" r="r" t="t"/>
              <a:pathLst>
                <a:path extrusionOk="0" h="4352" w="4352">
                  <a:moveTo>
                    <a:pt x="4012" y="0"/>
                  </a:moveTo>
                  <a:lnTo>
                    <a:pt x="2006" y="1526"/>
                  </a:lnTo>
                  <a:lnTo>
                    <a:pt x="0" y="4352"/>
                  </a:lnTo>
                  <a:lnTo>
                    <a:pt x="2119" y="1639"/>
                  </a:lnTo>
                  <a:lnTo>
                    <a:pt x="2119" y="1752"/>
                  </a:lnTo>
                  <a:lnTo>
                    <a:pt x="4352" y="339"/>
                  </a:lnTo>
                  <a:lnTo>
                    <a:pt x="4012"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0"/>
            <p:cNvSpPr/>
            <p:nvPr/>
          </p:nvSpPr>
          <p:spPr>
            <a:xfrm>
              <a:off x="4222525" y="3019550"/>
              <a:ext cx="106000" cy="173100"/>
            </a:xfrm>
            <a:custGeom>
              <a:rect b="b" l="l" r="r" t="t"/>
              <a:pathLst>
                <a:path extrusionOk="0" h="6924" w="4240">
                  <a:moveTo>
                    <a:pt x="1" y="1"/>
                  </a:moveTo>
                  <a:lnTo>
                    <a:pt x="3787" y="6924"/>
                  </a:lnTo>
                  <a:lnTo>
                    <a:pt x="4239" y="6698"/>
                  </a:lnTo>
                  <a:lnTo>
                    <a:pt x="1"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0"/>
            <p:cNvSpPr/>
            <p:nvPr/>
          </p:nvSpPr>
          <p:spPr>
            <a:xfrm>
              <a:off x="3236375" y="2842950"/>
              <a:ext cx="168150" cy="179450"/>
            </a:xfrm>
            <a:custGeom>
              <a:rect b="b" l="l" r="r" t="t"/>
              <a:pathLst>
                <a:path extrusionOk="0" h="7178" w="6726">
                  <a:moveTo>
                    <a:pt x="6726" y="1"/>
                  </a:moveTo>
                  <a:lnTo>
                    <a:pt x="2487" y="3391"/>
                  </a:lnTo>
                  <a:lnTo>
                    <a:pt x="2487" y="3533"/>
                  </a:lnTo>
                  <a:lnTo>
                    <a:pt x="1" y="6924"/>
                  </a:lnTo>
                  <a:lnTo>
                    <a:pt x="368" y="7178"/>
                  </a:lnTo>
                  <a:lnTo>
                    <a:pt x="2600" y="3646"/>
                  </a:lnTo>
                  <a:lnTo>
                    <a:pt x="6726"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0"/>
            <p:cNvSpPr/>
            <p:nvPr/>
          </p:nvSpPr>
          <p:spPr>
            <a:xfrm>
              <a:off x="3268875" y="1974825"/>
              <a:ext cx="1239075" cy="1191050"/>
            </a:xfrm>
            <a:custGeom>
              <a:rect b="b" l="l" r="r" t="t"/>
              <a:pathLst>
                <a:path extrusionOk="0" h="47642" w="49563">
                  <a:moveTo>
                    <a:pt x="19874" y="0"/>
                  </a:moveTo>
                  <a:cubicBezTo>
                    <a:pt x="17571" y="0"/>
                    <a:pt x="14991" y="641"/>
                    <a:pt x="12490" y="2683"/>
                  </a:cubicBezTo>
                  <a:cubicBezTo>
                    <a:pt x="8025" y="6328"/>
                    <a:pt x="4126" y="10708"/>
                    <a:pt x="2120" y="16472"/>
                  </a:cubicBezTo>
                  <a:cubicBezTo>
                    <a:pt x="114" y="22236"/>
                    <a:pt x="1" y="33539"/>
                    <a:pt x="5426" y="38258"/>
                  </a:cubicBezTo>
                  <a:cubicBezTo>
                    <a:pt x="10851" y="43061"/>
                    <a:pt x="15429" y="44361"/>
                    <a:pt x="21673" y="47074"/>
                  </a:cubicBezTo>
                  <a:cubicBezTo>
                    <a:pt x="22633" y="47466"/>
                    <a:pt x="23693" y="47641"/>
                    <a:pt x="24809" y="47641"/>
                  </a:cubicBezTo>
                  <a:cubicBezTo>
                    <a:pt x="31085" y="47641"/>
                    <a:pt x="39167" y="42116"/>
                    <a:pt x="41566" y="38710"/>
                  </a:cubicBezTo>
                  <a:cubicBezTo>
                    <a:pt x="44278" y="34584"/>
                    <a:pt x="49562" y="27888"/>
                    <a:pt x="46511" y="21869"/>
                  </a:cubicBezTo>
                  <a:cubicBezTo>
                    <a:pt x="43572" y="15879"/>
                    <a:pt x="44278" y="10453"/>
                    <a:pt x="40859" y="8108"/>
                  </a:cubicBezTo>
                  <a:cubicBezTo>
                    <a:pt x="37440" y="5763"/>
                    <a:pt x="28850" y="2089"/>
                    <a:pt x="24612" y="818"/>
                  </a:cubicBezTo>
                  <a:cubicBezTo>
                    <a:pt x="23319" y="395"/>
                    <a:pt x="21682" y="0"/>
                    <a:pt x="19874"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0"/>
            <p:cNvSpPr/>
            <p:nvPr/>
          </p:nvSpPr>
          <p:spPr>
            <a:xfrm>
              <a:off x="3266050" y="1968425"/>
              <a:ext cx="1241900" cy="1203750"/>
            </a:xfrm>
            <a:custGeom>
              <a:rect b="b" l="l" r="r" t="t"/>
              <a:pathLst>
                <a:path extrusionOk="0" h="48150" w="49676">
                  <a:moveTo>
                    <a:pt x="20006" y="481"/>
                  </a:moveTo>
                  <a:cubicBezTo>
                    <a:pt x="21419" y="481"/>
                    <a:pt x="22973" y="707"/>
                    <a:pt x="24612" y="1300"/>
                  </a:cubicBezTo>
                  <a:cubicBezTo>
                    <a:pt x="28737" y="2487"/>
                    <a:pt x="37327" y="6132"/>
                    <a:pt x="40859" y="8590"/>
                  </a:cubicBezTo>
                  <a:cubicBezTo>
                    <a:pt x="42752" y="9890"/>
                    <a:pt x="43205" y="12122"/>
                    <a:pt x="44024" y="15061"/>
                  </a:cubicBezTo>
                  <a:cubicBezTo>
                    <a:pt x="44504" y="17180"/>
                    <a:pt x="45098" y="19667"/>
                    <a:pt x="46397" y="22266"/>
                  </a:cubicBezTo>
                  <a:cubicBezTo>
                    <a:pt x="49223" y="27663"/>
                    <a:pt x="44985" y="33795"/>
                    <a:pt x="42159" y="37807"/>
                  </a:cubicBezTo>
                  <a:cubicBezTo>
                    <a:pt x="41905" y="38146"/>
                    <a:pt x="41679" y="38514"/>
                    <a:pt x="41453" y="38853"/>
                  </a:cubicBezTo>
                  <a:cubicBezTo>
                    <a:pt x="39079" y="42385"/>
                    <a:pt x="31083" y="47697"/>
                    <a:pt x="24951" y="47697"/>
                  </a:cubicBezTo>
                  <a:cubicBezTo>
                    <a:pt x="23905" y="47697"/>
                    <a:pt x="22832" y="47443"/>
                    <a:pt x="21899" y="47104"/>
                  </a:cubicBezTo>
                  <a:cubicBezTo>
                    <a:pt x="20967" y="46623"/>
                    <a:pt x="20006" y="46284"/>
                    <a:pt x="19187" y="45917"/>
                  </a:cubicBezTo>
                  <a:cubicBezTo>
                    <a:pt x="14242" y="43911"/>
                    <a:pt x="10258" y="42385"/>
                    <a:pt x="5652" y="38372"/>
                  </a:cubicBezTo>
                  <a:cubicBezTo>
                    <a:pt x="481" y="33795"/>
                    <a:pt x="481" y="22718"/>
                    <a:pt x="2487" y="16841"/>
                  </a:cubicBezTo>
                  <a:cubicBezTo>
                    <a:pt x="4239" y="11783"/>
                    <a:pt x="7545" y="7290"/>
                    <a:pt x="12716" y="3052"/>
                  </a:cubicBezTo>
                  <a:cubicBezTo>
                    <a:pt x="14835" y="1413"/>
                    <a:pt x="17322" y="481"/>
                    <a:pt x="20006" y="481"/>
                  </a:cubicBezTo>
                  <a:close/>
                  <a:moveTo>
                    <a:pt x="20006" y="0"/>
                  </a:moveTo>
                  <a:cubicBezTo>
                    <a:pt x="17180" y="0"/>
                    <a:pt x="14722" y="933"/>
                    <a:pt x="12490" y="2713"/>
                  </a:cubicBezTo>
                  <a:cubicBezTo>
                    <a:pt x="7178" y="6951"/>
                    <a:pt x="3759" y="11529"/>
                    <a:pt x="2007" y="16615"/>
                  </a:cubicBezTo>
                  <a:cubicBezTo>
                    <a:pt x="1" y="22605"/>
                    <a:pt x="1" y="33908"/>
                    <a:pt x="5426" y="38740"/>
                  </a:cubicBezTo>
                  <a:cubicBezTo>
                    <a:pt x="10003" y="42752"/>
                    <a:pt x="14016" y="44391"/>
                    <a:pt x="18961" y="46397"/>
                  </a:cubicBezTo>
                  <a:cubicBezTo>
                    <a:pt x="19893" y="46736"/>
                    <a:pt x="20854" y="47104"/>
                    <a:pt x="21786" y="47443"/>
                  </a:cubicBezTo>
                  <a:cubicBezTo>
                    <a:pt x="22719" y="47923"/>
                    <a:pt x="23792" y="48149"/>
                    <a:pt x="24951" y="48149"/>
                  </a:cubicBezTo>
                  <a:cubicBezTo>
                    <a:pt x="31196" y="48149"/>
                    <a:pt x="39333" y="42752"/>
                    <a:pt x="41792" y="39079"/>
                  </a:cubicBezTo>
                  <a:cubicBezTo>
                    <a:pt x="42046" y="38740"/>
                    <a:pt x="42272" y="38372"/>
                    <a:pt x="42611" y="38033"/>
                  </a:cubicBezTo>
                  <a:cubicBezTo>
                    <a:pt x="45437" y="33908"/>
                    <a:pt x="49675" y="27663"/>
                    <a:pt x="46850" y="22012"/>
                  </a:cubicBezTo>
                  <a:cubicBezTo>
                    <a:pt x="45578" y="19441"/>
                    <a:pt x="44985" y="17067"/>
                    <a:pt x="44504" y="14948"/>
                  </a:cubicBezTo>
                  <a:cubicBezTo>
                    <a:pt x="43685" y="12009"/>
                    <a:pt x="43091" y="9664"/>
                    <a:pt x="41085" y="8138"/>
                  </a:cubicBezTo>
                  <a:cubicBezTo>
                    <a:pt x="37553" y="5765"/>
                    <a:pt x="28963" y="2119"/>
                    <a:pt x="24725" y="820"/>
                  </a:cubicBezTo>
                  <a:cubicBezTo>
                    <a:pt x="22973" y="226"/>
                    <a:pt x="21419" y="0"/>
                    <a:pt x="20006" y="0"/>
                  </a:cubicBezTo>
                  <a:close/>
                </a:path>
              </a:pathLst>
            </a:custGeom>
            <a:solidFill>
              <a:srgbClr val="B98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0"/>
            <p:cNvSpPr/>
            <p:nvPr/>
          </p:nvSpPr>
          <p:spPr>
            <a:xfrm>
              <a:off x="3357175" y="2059875"/>
              <a:ext cx="1033500" cy="1018650"/>
            </a:xfrm>
            <a:custGeom>
              <a:rect b="b" l="l" r="r" t="t"/>
              <a:pathLst>
                <a:path extrusionOk="0" h="40746" w="41340">
                  <a:moveTo>
                    <a:pt x="16988" y="0"/>
                  </a:moveTo>
                  <a:cubicBezTo>
                    <a:pt x="15020" y="0"/>
                    <a:pt x="12795" y="561"/>
                    <a:pt x="10597" y="2361"/>
                  </a:cubicBezTo>
                  <a:cubicBezTo>
                    <a:pt x="6726" y="5413"/>
                    <a:pt x="3420" y="9171"/>
                    <a:pt x="1781" y="14116"/>
                  </a:cubicBezTo>
                  <a:cubicBezTo>
                    <a:pt x="114" y="19060"/>
                    <a:pt x="1" y="28724"/>
                    <a:pt x="4607" y="32737"/>
                  </a:cubicBezTo>
                  <a:cubicBezTo>
                    <a:pt x="9184" y="36834"/>
                    <a:pt x="13196" y="38020"/>
                    <a:pt x="18480" y="40253"/>
                  </a:cubicBezTo>
                  <a:cubicBezTo>
                    <a:pt x="19309" y="40593"/>
                    <a:pt x="20224" y="40745"/>
                    <a:pt x="21190" y="40745"/>
                  </a:cubicBezTo>
                  <a:cubicBezTo>
                    <a:pt x="26553" y="40745"/>
                    <a:pt x="33468" y="36068"/>
                    <a:pt x="35575" y="33076"/>
                  </a:cubicBezTo>
                  <a:cubicBezTo>
                    <a:pt x="37921" y="29657"/>
                    <a:pt x="41340" y="25672"/>
                    <a:pt x="39814" y="18721"/>
                  </a:cubicBezTo>
                  <a:cubicBezTo>
                    <a:pt x="38514" y="13070"/>
                    <a:pt x="37808" y="9058"/>
                    <a:pt x="34869" y="6938"/>
                  </a:cubicBezTo>
                  <a:cubicBezTo>
                    <a:pt x="32043" y="4932"/>
                    <a:pt x="24612" y="1767"/>
                    <a:pt x="20967" y="694"/>
                  </a:cubicBezTo>
                  <a:cubicBezTo>
                    <a:pt x="19882" y="336"/>
                    <a:pt x="18512" y="0"/>
                    <a:pt x="16988"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0"/>
            <p:cNvSpPr/>
            <p:nvPr/>
          </p:nvSpPr>
          <p:spPr>
            <a:xfrm>
              <a:off x="3351525" y="2053900"/>
              <a:ext cx="1041975" cy="1029975"/>
            </a:xfrm>
            <a:custGeom>
              <a:rect b="b" l="l" r="r" t="t"/>
              <a:pathLst>
                <a:path extrusionOk="0" h="41199" w="41679">
                  <a:moveTo>
                    <a:pt x="17181" y="481"/>
                  </a:moveTo>
                  <a:cubicBezTo>
                    <a:pt x="18480" y="481"/>
                    <a:pt x="19667" y="707"/>
                    <a:pt x="21193" y="1187"/>
                  </a:cubicBezTo>
                  <a:cubicBezTo>
                    <a:pt x="24725" y="2232"/>
                    <a:pt x="32015" y="5284"/>
                    <a:pt x="34954" y="7403"/>
                  </a:cubicBezTo>
                  <a:cubicBezTo>
                    <a:pt x="37666" y="9297"/>
                    <a:pt x="38486" y="12942"/>
                    <a:pt x="39559" y="18141"/>
                  </a:cubicBezTo>
                  <a:lnTo>
                    <a:pt x="39786" y="19073"/>
                  </a:lnTo>
                  <a:cubicBezTo>
                    <a:pt x="41085" y="25205"/>
                    <a:pt x="38486" y="28963"/>
                    <a:pt x="36140" y="32269"/>
                  </a:cubicBezTo>
                  <a:cubicBezTo>
                    <a:pt x="35914" y="32608"/>
                    <a:pt x="35801" y="32976"/>
                    <a:pt x="35547" y="33202"/>
                  </a:cubicBezTo>
                  <a:cubicBezTo>
                    <a:pt x="33428" y="36253"/>
                    <a:pt x="26618" y="40746"/>
                    <a:pt x="21419" y="40746"/>
                  </a:cubicBezTo>
                  <a:cubicBezTo>
                    <a:pt x="20486" y="40746"/>
                    <a:pt x="19667" y="40605"/>
                    <a:pt x="18848" y="40266"/>
                  </a:cubicBezTo>
                  <a:cubicBezTo>
                    <a:pt x="18000" y="39898"/>
                    <a:pt x="17294" y="39672"/>
                    <a:pt x="16474" y="39333"/>
                  </a:cubicBezTo>
                  <a:cubicBezTo>
                    <a:pt x="12236" y="37666"/>
                    <a:pt x="8817" y="36253"/>
                    <a:pt x="4946" y="32834"/>
                  </a:cubicBezTo>
                  <a:cubicBezTo>
                    <a:pt x="481" y="28963"/>
                    <a:pt x="481" y="19412"/>
                    <a:pt x="2233" y="14468"/>
                  </a:cubicBezTo>
                  <a:cubicBezTo>
                    <a:pt x="3759" y="10116"/>
                    <a:pt x="6584" y="6358"/>
                    <a:pt x="10936" y="2713"/>
                  </a:cubicBezTo>
                  <a:cubicBezTo>
                    <a:pt x="12829" y="1300"/>
                    <a:pt x="14948" y="481"/>
                    <a:pt x="17181" y="481"/>
                  </a:cubicBezTo>
                  <a:close/>
                  <a:moveTo>
                    <a:pt x="17181" y="0"/>
                  </a:moveTo>
                  <a:cubicBezTo>
                    <a:pt x="14835" y="0"/>
                    <a:pt x="12603" y="820"/>
                    <a:pt x="10710" y="2346"/>
                  </a:cubicBezTo>
                  <a:cubicBezTo>
                    <a:pt x="6245" y="5991"/>
                    <a:pt x="3307" y="9890"/>
                    <a:pt x="1753" y="14241"/>
                  </a:cubicBezTo>
                  <a:cubicBezTo>
                    <a:pt x="1" y="19412"/>
                    <a:pt x="1" y="29076"/>
                    <a:pt x="4719" y="33202"/>
                  </a:cubicBezTo>
                  <a:cubicBezTo>
                    <a:pt x="8591" y="36734"/>
                    <a:pt x="12010" y="38033"/>
                    <a:pt x="16361" y="39785"/>
                  </a:cubicBezTo>
                  <a:cubicBezTo>
                    <a:pt x="17067" y="40040"/>
                    <a:pt x="17887" y="40379"/>
                    <a:pt x="18706" y="40746"/>
                  </a:cubicBezTo>
                  <a:cubicBezTo>
                    <a:pt x="19554" y="41085"/>
                    <a:pt x="20486" y="41198"/>
                    <a:pt x="21419" y="41198"/>
                  </a:cubicBezTo>
                  <a:cubicBezTo>
                    <a:pt x="26844" y="41198"/>
                    <a:pt x="33795" y="36621"/>
                    <a:pt x="35914" y="33541"/>
                  </a:cubicBezTo>
                  <a:cubicBezTo>
                    <a:pt x="36140" y="33202"/>
                    <a:pt x="36367" y="32834"/>
                    <a:pt x="36621" y="32608"/>
                  </a:cubicBezTo>
                  <a:cubicBezTo>
                    <a:pt x="38853" y="29302"/>
                    <a:pt x="41679" y="25318"/>
                    <a:pt x="40266" y="18960"/>
                  </a:cubicBezTo>
                  <a:lnTo>
                    <a:pt x="40040" y="18000"/>
                  </a:lnTo>
                  <a:cubicBezTo>
                    <a:pt x="38853" y="12716"/>
                    <a:pt x="38034" y="8958"/>
                    <a:pt x="35321" y="7064"/>
                  </a:cubicBezTo>
                  <a:cubicBezTo>
                    <a:pt x="32269" y="4945"/>
                    <a:pt x="24838" y="1752"/>
                    <a:pt x="21306" y="707"/>
                  </a:cubicBezTo>
                  <a:cubicBezTo>
                    <a:pt x="19780" y="226"/>
                    <a:pt x="18480" y="0"/>
                    <a:pt x="17181" y="0"/>
                  </a:cubicBezTo>
                  <a:close/>
                </a:path>
              </a:pathLst>
            </a:custGeom>
            <a:solidFill>
              <a:srgbClr val="B98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0"/>
            <p:cNvSpPr/>
            <p:nvPr/>
          </p:nvSpPr>
          <p:spPr>
            <a:xfrm>
              <a:off x="3525300" y="2226900"/>
              <a:ext cx="762250" cy="711800"/>
            </a:xfrm>
            <a:custGeom>
              <a:rect b="b" l="l" r="r" t="t"/>
              <a:pathLst>
                <a:path extrusionOk="0" h="28472" w="30490">
                  <a:moveTo>
                    <a:pt x="11318" y="1"/>
                  </a:moveTo>
                  <a:cubicBezTo>
                    <a:pt x="9981" y="1"/>
                    <a:pt x="8501" y="374"/>
                    <a:pt x="7065" y="1557"/>
                  </a:cubicBezTo>
                  <a:cubicBezTo>
                    <a:pt x="4465" y="3676"/>
                    <a:pt x="2346" y="6135"/>
                    <a:pt x="1159" y="9441"/>
                  </a:cubicBezTo>
                  <a:cubicBezTo>
                    <a:pt x="1" y="12860"/>
                    <a:pt x="1" y="19330"/>
                    <a:pt x="3052" y="22043"/>
                  </a:cubicBezTo>
                  <a:cubicBezTo>
                    <a:pt x="6104" y="24756"/>
                    <a:pt x="8930" y="25208"/>
                    <a:pt x="12462" y="27101"/>
                  </a:cubicBezTo>
                  <a:cubicBezTo>
                    <a:pt x="14316" y="28083"/>
                    <a:pt x="16242" y="28471"/>
                    <a:pt x="18074" y="28471"/>
                  </a:cubicBezTo>
                  <a:cubicBezTo>
                    <a:pt x="22413" y="28471"/>
                    <a:pt x="26223" y="26292"/>
                    <a:pt x="27296" y="24643"/>
                  </a:cubicBezTo>
                  <a:cubicBezTo>
                    <a:pt x="28963" y="22269"/>
                    <a:pt x="30489" y="17211"/>
                    <a:pt x="29557" y="12634"/>
                  </a:cubicBezTo>
                  <a:cubicBezTo>
                    <a:pt x="28596" y="8847"/>
                    <a:pt x="25431" y="6022"/>
                    <a:pt x="23425" y="4722"/>
                  </a:cubicBezTo>
                  <a:cubicBezTo>
                    <a:pt x="21532" y="3309"/>
                    <a:pt x="16587" y="1190"/>
                    <a:pt x="14129" y="483"/>
                  </a:cubicBezTo>
                  <a:cubicBezTo>
                    <a:pt x="13343" y="234"/>
                    <a:pt x="12375" y="1"/>
                    <a:pt x="11318" y="1"/>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0"/>
            <p:cNvSpPr/>
            <p:nvPr/>
          </p:nvSpPr>
          <p:spPr>
            <a:xfrm>
              <a:off x="3695550" y="2387275"/>
              <a:ext cx="418225" cy="390900"/>
            </a:xfrm>
            <a:custGeom>
              <a:rect b="b" l="l" r="r" t="t"/>
              <a:pathLst>
                <a:path extrusionOk="0" h="15636" w="16729">
                  <a:moveTo>
                    <a:pt x="6297" y="1"/>
                  </a:moveTo>
                  <a:cubicBezTo>
                    <a:pt x="5548" y="1"/>
                    <a:pt x="4706" y="181"/>
                    <a:pt x="3900" y="793"/>
                  </a:cubicBezTo>
                  <a:cubicBezTo>
                    <a:pt x="2487" y="1980"/>
                    <a:pt x="1300" y="3393"/>
                    <a:pt x="594" y="5258"/>
                  </a:cubicBezTo>
                  <a:cubicBezTo>
                    <a:pt x="0" y="7038"/>
                    <a:pt x="0" y="10570"/>
                    <a:pt x="1668" y="12096"/>
                  </a:cubicBezTo>
                  <a:cubicBezTo>
                    <a:pt x="3420" y="13622"/>
                    <a:pt x="4945" y="13848"/>
                    <a:pt x="6839" y="14922"/>
                  </a:cubicBezTo>
                  <a:cubicBezTo>
                    <a:pt x="7834" y="15432"/>
                    <a:pt x="8868" y="15635"/>
                    <a:pt x="9858" y="15635"/>
                  </a:cubicBezTo>
                  <a:cubicBezTo>
                    <a:pt x="12265" y="15635"/>
                    <a:pt x="14408" y="14430"/>
                    <a:pt x="15089" y="13509"/>
                  </a:cubicBezTo>
                  <a:cubicBezTo>
                    <a:pt x="15909" y="12209"/>
                    <a:pt x="16728" y="9496"/>
                    <a:pt x="16248" y="6925"/>
                  </a:cubicBezTo>
                  <a:cubicBezTo>
                    <a:pt x="15796" y="4806"/>
                    <a:pt x="14016" y="3393"/>
                    <a:pt x="12857" y="2545"/>
                  </a:cubicBezTo>
                  <a:cubicBezTo>
                    <a:pt x="11783" y="1839"/>
                    <a:pt x="9071" y="680"/>
                    <a:pt x="7771" y="200"/>
                  </a:cubicBezTo>
                  <a:cubicBezTo>
                    <a:pt x="7370" y="103"/>
                    <a:pt x="6860" y="1"/>
                    <a:pt x="6297"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p:nvPr/>
          </p:nvSpPr>
          <p:spPr>
            <a:xfrm>
              <a:off x="3828350" y="2513350"/>
              <a:ext cx="149775" cy="139325"/>
            </a:xfrm>
            <a:custGeom>
              <a:rect b="b" l="l" r="r" t="t"/>
              <a:pathLst>
                <a:path extrusionOk="0" h="5573" w="5991">
                  <a:moveTo>
                    <a:pt x="2278" y="1"/>
                  </a:moveTo>
                  <a:cubicBezTo>
                    <a:pt x="2026" y="1"/>
                    <a:pt x="1741" y="78"/>
                    <a:pt x="1413" y="328"/>
                  </a:cubicBezTo>
                  <a:cubicBezTo>
                    <a:pt x="933" y="695"/>
                    <a:pt x="481" y="1176"/>
                    <a:pt x="227" y="1882"/>
                  </a:cubicBezTo>
                  <a:cubicBezTo>
                    <a:pt x="114" y="2447"/>
                    <a:pt x="1" y="3747"/>
                    <a:pt x="707" y="4340"/>
                  </a:cubicBezTo>
                  <a:cubicBezTo>
                    <a:pt x="1300" y="4821"/>
                    <a:pt x="1753" y="4934"/>
                    <a:pt x="2459" y="5273"/>
                  </a:cubicBezTo>
                  <a:cubicBezTo>
                    <a:pt x="2821" y="5488"/>
                    <a:pt x="3203" y="5572"/>
                    <a:pt x="3571" y="5572"/>
                  </a:cubicBezTo>
                  <a:cubicBezTo>
                    <a:pt x="4410" y="5572"/>
                    <a:pt x="5171" y="5135"/>
                    <a:pt x="5426" y="4821"/>
                  </a:cubicBezTo>
                  <a:cubicBezTo>
                    <a:pt x="5765" y="4340"/>
                    <a:pt x="5991" y="3408"/>
                    <a:pt x="5765" y="2447"/>
                  </a:cubicBezTo>
                  <a:cubicBezTo>
                    <a:pt x="5652" y="1741"/>
                    <a:pt x="5059" y="1176"/>
                    <a:pt x="4578" y="921"/>
                  </a:cubicBezTo>
                  <a:cubicBezTo>
                    <a:pt x="4239" y="695"/>
                    <a:pt x="3307" y="215"/>
                    <a:pt x="2826" y="102"/>
                  </a:cubicBezTo>
                  <a:cubicBezTo>
                    <a:pt x="2662" y="51"/>
                    <a:pt x="2481" y="1"/>
                    <a:pt x="2278" y="1"/>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p:nvPr/>
          </p:nvSpPr>
          <p:spPr>
            <a:xfrm>
              <a:off x="3518950" y="2221300"/>
              <a:ext cx="774250" cy="724100"/>
            </a:xfrm>
            <a:custGeom>
              <a:rect b="b" l="l" r="r" t="t"/>
              <a:pathLst>
                <a:path extrusionOk="0" h="28964" w="30970">
                  <a:moveTo>
                    <a:pt x="11670" y="481"/>
                  </a:moveTo>
                  <a:cubicBezTo>
                    <a:pt x="12490" y="481"/>
                    <a:pt x="13309" y="594"/>
                    <a:pt x="14270" y="962"/>
                  </a:cubicBezTo>
                  <a:cubicBezTo>
                    <a:pt x="16615" y="1668"/>
                    <a:pt x="21560" y="3674"/>
                    <a:pt x="23566" y="5087"/>
                  </a:cubicBezTo>
                  <a:cubicBezTo>
                    <a:pt x="25798" y="6726"/>
                    <a:pt x="28737" y="9326"/>
                    <a:pt x="29556" y="12858"/>
                  </a:cubicBezTo>
                  <a:cubicBezTo>
                    <a:pt x="30517" y="17209"/>
                    <a:pt x="29104" y="22267"/>
                    <a:pt x="27437" y="24725"/>
                  </a:cubicBezTo>
                  <a:cubicBezTo>
                    <a:pt x="26392" y="26280"/>
                    <a:pt x="22605" y="28512"/>
                    <a:pt x="18367" y="28512"/>
                  </a:cubicBezTo>
                  <a:cubicBezTo>
                    <a:pt x="16389" y="28512"/>
                    <a:pt x="14496" y="28031"/>
                    <a:pt x="12857" y="27099"/>
                  </a:cubicBezTo>
                  <a:cubicBezTo>
                    <a:pt x="11670" y="26506"/>
                    <a:pt x="10484" y="26025"/>
                    <a:pt x="9438" y="25573"/>
                  </a:cubicBezTo>
                  <a:cubicBezTo>
                    <a:pt x="7432" y="24725"/>
                    <a:pt x="5539" y="23906"/>
                    <a:pt x="3419" y="22154"/>
                  </a:cubicBezTo>
                  <a:cubicBezTo>
                    <a:pt x="481" y="19441"/>
                    <a:pt x="481" y="13197"/>
                    <a:pt x="1668" y="9778"/>
                  </a:cubicBezTo>
                  <a:cubicBezTo>
                    <a:pt x="2600" y="6952"/>
                    <a:pt x="4606" y="4381"/>
                    <a:pt x="7545" y="2007"/>
                  </a:cubicBezTo>
                  <a:cubicBezTo>
                    <a:pt x="8732" y="962"/>
                    <a:pt x="10144" y="481"/>
                    <a:pt x="11670" y="481"/>
                  </a:cubicBezTo>
                  <a:close/>
                  <a:moveTo>
                    <a:pt x="11670" y="1"/>
                  </a:moveTo>
                  <a:cubicBezTo>
                    <a:pt x="10031" y="1"/>
                    <a:pt x="8477" y="481"/>
                    <a:pt x="7206" y="1555"/>
                  </a:cubicBezTo>
                  <a:cubicBezTo>
                    <a:pt x="4126" y="4013"/>
                    <a:pt x="2261" y="6726"/>
                    <a:pt x="1187" y="9665"/>
                  </a:cubicBezTo>
                  <a:cubicBezTo>
                    <a:pt x="0" y="13084"/>
                    <a:pt x="0" y="19668"/>
                    <a:pt x="3193" y="22493"/>
                  </a:cubicBezTo>
                  <a:cubicBezTo>
                    <a:pt x="5200" y="24273"/>
                    <a:pt x="7206" y="25093"/>
                    <a:pt x="9325" y="26025"/>
                  </a:cubicBezTo>
                  <a:cubicBezTo>
                    <a:pt x="10370" y="26506"/>
                    <a:pt x="11444" y="26845"/>
                    <a:pt x="12603" y="27551"/>
                  </a:cubicBezTo>
                  <a:cubicBezTo>
                    <a:pt x="14383" y="28512"/>
                    <a:pt x="16248" y="28964"/>
                    <a:pt x="18367" y="28964"/>
                  </a:cubicBezTo>
                  <a:cubicBezTo>
                    <a:pt x="22973" y="28964"/>
                    <a:pt x="26731" y="26619"/>
                    <a:pt x="27805" y="24980"/>
                  </a:cubicBezTo>
                  <a:cubicBezTo>
                    <a:pt x="29556" y="22380"/>
                    <a:pt x="30969" y="17209"/>
                    <a:pt x="29924" y="12858"/>
                  </a:cubicBezTo>
                  <a:cubicBezTo>
                    <a:pt x="29217" y="9071"/>
                    <a:pt x="26137" y="6359"/>
                    <a:pt x="23792" y="4720"/>
                  </a:cubicBezTo>
                  <a:cubicBezTo>
                    <a:pt x="21786" y="3307"/>
                    <a:pt x="16841" y="1188"/>
                    <a:pt x="14383" y="481"/>
                  </a:cubicBezTo>
                  <a:cubicBezTo>
                    <a:pt x="13422" y="142"/>
                    <a:pt x="12490" y="1"/>
                    <a:pt x="11670" y="1"/>
                  </a:cubicBezTo>
                  <a:close/>
                </a:path>
              </a:pathLst>
            </a:custGeom>
            <a:solidFill>
              <a:srgbClr val="B98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p:nvPr/>
          </p:nvSpPr>
          <p:spPr>
            <a:xfrm>
              <a:off x="3939975" y="2607025"/>
              <a:ext cx="421025" cy="218300"/>
            </a:xfrm>
            <a:custGeom>
              <a:rect b="b" l="l" r="r" t="t"/>
              <a:pathLst>
                <a:path extrusionOk="0" h="8732" w="16841">
                  <a:moveTo>
                    <a:pt x="0" y="0"/>
                  </a:moveTo>
                  <a:cubicBezTo>
                    <a:pt x="368" y="254"/>
                    <a:pt x="820" y="480"/>
                    <a:pt x="1300" y="706"/>
                  </a:cubicBezTo>
                  <a:cubicBezTo>
                    <a:pt x="1667" y="961"/>
                    <a:pt x="2119" y="1187"/>
                    <a:pt x="2600" y="1300"/>
                  </a:cubicBezTo>
                  <a:lnTo>
                    <a:pt x="5199" y="2600"/>
                  </a:lnTo>
                  <a:lnTo>
                    <a:pt x="5058" y="2600"/>
                  </a:lnTo>
                  <a:cubicBezTo>
                    <a:pt x="6471" y="4125"/>
                    <a:pt x="8025" y="5538"/>
                    <a:pt x="9438" y="7064"/>
                  </a:cubicBezTo>
                  <a:lnTo>
                    <a:pt x="9551" y="7064"/>
                  </a:lnTo>
                  <a:cubicBezTo>
                    <a:pt x="10851" y="7431"/>
                    <a:pt x="12009" y="7658"/>
                    <a:pt x="13196" y="7884"/>
                  </a:cubicBezTo>
                  <a:cubicBezTo>
                    <a:pt x="13789" y="8138"/>
                    <a:pt x="14383" y="8251"/>
                    <a:pt x="15089" y="8364"/>
                  </a:cubicBezTo>
                  <a:cubicBezTo>
                    <a:pt x="15654" y="8477"/>
                    <a:pt x="16248" y="8590"/>
                    <a:pt x="16841" y="8731"/>
                  </a:cubicBezTo>
                  <a:cubicBezTo>
                    <a:pt x="16248" y="8590"/>
                    <a:pt x="15654" y="8364"/>
                    <a:pt x="15089" y="8138"/>
                  </a:cubicBezTo>
                  <a:cubicBezTo>
                    <a:pt x="14496" y="8025"/>
                    <a:pt x="13902" y="7771"/>
                    <a:pt x="13309" y="7658"/>
                  </a:cubicBezTo>
                  <a:cubicBezTo>
                    <a:pt x="12126" y="7319"/>
                    <a:pt x="10858" y="6953"/>
                    <a:pt x="9675" y="6615"/>
                  </a:cubicBezTo>
                  <a:lnTo>
                    <a:pt x="9675" y="6615"/>
                  </a:lnTo>
                  <a:cubicBezTo>
                    <a:pt x="8291" y="5131"/>
                    <a:pt x="6804" y="3749"/>
                    <a:pt x="5425" y="2232"/>
                  </a:cubicBezTo>
                  <a:lnTo>
                    <a:pt x="5312" y="2232"/>
                  </a:lnTo>
                  <a:lnTo>
                    <a:pt x="2600" y="1074"/>
                  </a:lnTo>
                  <a:cubicBezTo>
                    <a:pt x="2232" y="961"/>
                    <a:pt x="1780" y="706"/>
                    <a:pt x="1300" y="593"/>
                  </a:cubicBezTo>
                  <a:cubicBezTo>
                    <a:pt x="820" y="367"/>
                    <a:pt x="368" y="254"/>
                    <a:pt x="0"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a:off x="3793025" y="2607025"/>
              <a:ext cx="82675" cy="235950"/>
            </a:xfrm>
            <a:custGeom>
              <a:rect b="b" l="l" r="r" t="t"/>
              <a:pathLst>
                <a:path extrusionOk="0" h="9438" w="3307">
                  <a:moveTo>
                    <a:pt x="3166" y="0"/>
                  </a:moveTo>
                  <a:cubicBezTo>
                    <a:pt x="3166" y="593"/>
                    <a:pt x="3053" y="1074"/>
                    <a:pt x="3053" y="1526"/>
                  </a:cubicBezTo>
                  <a:cubicBezTo>
                    <a:pt x="2940" y="2006"/>
                    <a:pt x="2940" y="2600"/>
                    <a:pt x="2826" y="3080"/>
                  </a:cubicBezTo>
                  <a:cubicBezTo>
                    <a:pt x="2826" y="4125"/>
                    <a:pt x="2714" y="5057"/>
                    <a:pt x="2713" y="6130"/>
                  </a:cubicBezTo>
                  <a:lnTo>
                    <a:pt x="2713" y="6130"/>
                  </a:lnTo>
                  <a:cubicBezTo>
                    <a:pt x="1687" y="7148"/>
                    <a:pt x="791" y="8293"/>
                    <a:pt x="1" y="9438"/>
                  </a:cubicBezTo>
                  <a:cubicBezTo>
                    <a:pt x="1046" y="8477"/>
                    <a:pt x="2120" y="7318"/>
                    <a:pt x="3053" y="6245"/>
                  </a:cubicBezTo>
                  <a:lnTo>
                    <a:pt x="3166" y="6245"/>
                  </a:lnTo>
                  <a:lnTo>
                    <a:pt x="3166" y="6132"/>
                  </a:lnTo>
                  <a:cubicBezTo>
                    <a:pt x="3166" y="5058"/>
                    <a:pt x="3307" y="4125"/>
                    <a:pt x="3307" y="3080"/>
                  </a:cubicBezTo>
                  <a:lnTo>
                    <a:pt x="3307" y="1526"/>
                  </a:lnTo>
                  <a:cubicBezTo>
                    <a:pt x="3307" y="1074"/>
                    <a:pt x="3307" y="593"/>
                    <a:pt x="3166"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
            <p:cNvSpPr/>
            <p:nvPr/>
          </p:nvSpPr>
          <p:spPr>
            <a:xfrm>
              <a:off x="3701900" y="2265825"/>
              <a:ext cx="132125" cy="211950"/>
            </a:xfrm>
            <a:custGeom>
              <a:rect b="b" l="l" r="r" t="t"/>
              <a:pathLst>
                <a:path extrusionOk="0" h="8478" w="5285">
                  <a:moveTo>
                    <a:pt x="1" y="0"/>
                  </a:moveTo>
                  <a:cubicBezTo>
                    <a:pt x="114" y="820"/>
                    <a:pt x="227" y="1639"/>
                    <a:pt x="453" y="2458"/>
                  </a:cubicBezTo>
                  <a:cubicBezTo>
                    <a:pt x="594" y="3306"/>
                    <a:pt x="707" y="4126"/>
                    <a:pt x="933" y="4945"/>
                  </a:cubicBezTo>
                  <a:lnTo>
                    <a:pt x="933" y="5058"/>
                  </a:lnTo>
                  <a:lnTo>
                    <a:pt x="1046" y="5058"/>
                  </a:lnTo>
                  <a:cubicBezTo>
                    <a:pt x="1846" y="5417"/>
                    <a:pt x="2673" y="5640"/>
                    <a:pt x="3579" y="5861"/>
                  </a:cubicBezTo>
                  <a:lnTo>
                    <a:pt x="3579" y="5861"/>
                  </a:lnTo>
                  <a:cubicBezTo>
                    <a:pt x="3790" y="6306"/>
                    <a:pt x="4010" y="6729"/>
                    <a:pt x="4352" y="7177"/>
                  </a:cubicBezTo>
                  <a:cubicBezTo>
                    <a:pt x="4465" y="7403"/>
                    <a:pt x="4578" y="7545"/>
                    <a:pt x="4833" y="7771"/>
                  </a:cubicBezTo>
                  <a:cubicBezTo>
                    <a:pt x="4946" y="7997"/>
                    <a:pt x="5059" y="8251"/>
                    <a:pt x="5285" y="8477"/>
                  </a:cubicBezTo>
                  <a:cubicBezTo>
                    <a:pt x="5172" y="8251"/>
                    <a:pt x="5059" y="7997"/>
                    <a:pt x="4946" y="7771"/>
                  </a:cubicBezTo>
                  <a:cubicBezTo>
                    <a:pt x="4833" y="7545"/>
                    <a:pt x="4691" y="7290"/>
                    <a:pt x="4578" y="7064"/>
                  </a:cubicBezTo>
                  <a:cubicBezTo>
                    <a:pt x="4352" y="6584"/>
                    <a:pt x="4126" y="6132"/>
                    <a:pt x="3872" y="5651"/>
                  </a:cubicBezTo>
                  <a:lnTo>
                    <a:pt x="3759" y="5538"/>
                  </a:lnTo>
                  <a:cubicBezTo>
                    <a:pt x="2954" y="5178"/>
                    <a:pt x="2149" y="4953"/>
                    <a:pt x="1345" y="4597"/>
                  </a:cubicBezTo>
                  <a:lnTo>
                    <a:pt x="1345" y="4597"/>
                  </a:lnTo>
                  <a:cubicBezTo>
                    <a:pt x="1137" y="3851"/>
                    <a:pt x="1025" y="3087"/>
                    <a:pt x="820" y="2345"/>
                  </a:cubicBezTo>
                  <a:cubicBezTo>
                    <a:pt x="594" y="1526"/>
                    <a:pt x="340" y="820"/>
                    <a:pt x="1"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
            <p:cNvSpPr/>
            <p:nvPr/>
          </p:nvSpPr>
          <p:spPr>
            <a:xfrm>
              <a:off x="3192600" y="1912600"/>
              <a:ext cx="385700" cy="241625"/>
            </a:xfrm>
            <a:custGeom>
              <a:rect b="b" l="l" r="r" t="t"/>
              <a:pathLst>
                <a:path extrusionOk="0" h="9665" w="15428">
                  <a:moveTo>
                    <a:pt x="226" y="1"/>
                  </a:moveTo>
                  <a:lnTo>
                    <a:pt x="0" y="340"/>
                  </a:lnTo>
                  <a:lnTo>
                    <a:pt x="5171" y="2601"/>
                  </a:lnTo>
                  <a:lnTo>
                    <a:pt x="5058" y="2601"/>
                  </a:lnTo>
                  <a:lnTo>
                    <a:pt x="8364" y="6472"/>
                  </a:lnTo>
                  <a:lnTo>
                    <a:pt x="8477" y="6472"/>
                  </a:lnTo>
                  <a:lnTo>
                    <a:pt x="15428" y="9665"/>
                  </a:lnTo>
                  <a:lnTo>
                    <a:pt x="8477" y="6359"/>
                  </a:lnTo>
                  <a:lnTo>
                    <a:pt x="8590" y="6359"/>
                  </a:lnTo>
                  <a:lnTo>
                    <a:pt x="5284" y="2346"/>
                  </a:lnTo>
                  <a:lnTo>
                    <a:pt x="226"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a:off x="2989150" y="2651525"/>
              <a:ext cx="459175" cy="38175"/>
            </a:xfrm>
            <a:custGeom>
              <a:rect b="b" l="l" r="r" t="t"/>
              <a:pathLst>
                <a:path extrusionOk="0" h="1527" w="18367">
                  <a:moveTo>
                    <a:pt x="5651" y="0"/>
                  </a:moveTo>
                  <a:lnTo>
                    <a:pt x="0" y="594"/>
                  </a:lnTo>
                  <a:lnTo>
                    <a:pt x="142" y="1526"/>
                  </a:lnTo>
                  <a:lnTo>
                    <a:pt x="5743" y="602"/>
                  </a:lnTo>
                  <a:lnTo>
                    <a:pt x="5743" y="602"/>
                  </a:lnTo>
                  <a:lnTo>
                    <a:pt x="12009" y="1159"/>
                  </a:lnTo>
                  <a:lnTo>
                    <a:pt x="12150" y="1159"/>
                  </a:lnTo>
                  <a:lnTo>
                    <a:pt x="18367" y="339"/>
                  </a:lnTo>
                  <a:lnTo>
                    <a:pt x="12098" y="813"/>
                  </a:lnTo>
                  <a:lnTo>
                    <a:pt x="12098" y="813"/>
                  </a:lnTo>
                  <a:lnTo>
                    <a:pt x="5793"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a:off x="3357175" y="2583700"/>
              <a:ext cx="435875" cy="653450"/>
            </a:xfrm>
            <a:custGeom>
              <a:rect b="b" l="l" r="r" t="t"/>
              <a:pathLst>
                <a:path extrusionOk="0" h="26138" w="17435">
                  <a:moveTo>
                    <a:pt x="17435" y="1"/>
                  </a:moveTo>
                  <a:lnTo>
                    <a:pt x="8845" y="9664"/>
                  </a:lnTo>
                  <a:lnTo>
                    <a:pt x="3646" y="16954"/>
                  </a:lnTo>
                  <a:lnTo>
                    <a:pt x="1" y="24612"/>
                  </a:lnTo>
                  <a:lnTo>
                    <a:pt x="8252" y="26138"/>
                  </a:lnTo>
                  <a:lnTo>
                    <a:pt x="7178" y="19780"/>
                  </a:lnTo>
                  <a:lnTo>
                    <a:pt x="11558" y="12603"/>
                  </a:lnTo>
                  <a:lnTo>
                    <a:pt x="17435"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20"/>
          <p:cNvGrpSpPr/>
          <p:nvPr/>
        </p:nvGrpSpPr>
        <p:grpSpPr>
          <a:xfrm>
            <a:off x="2485438" y="4237308"/>
            <a:ext cx="819219" cy="829187"/>
            <a:chOff x="4314375" y="1206025"/>
            <a:chExt cx="1207575" cy="1178325"/>
          </a:xfrm>
        </p:grpSpPr>
        <p:sp>
          <p:nvSpPr>
            <p:cNvPr id="604" name="Google Shape;604;p20"/>
            <p:cNvSpPr/>
            <p:nvPr/>
          </p:nvSpPr>
          <p:spPr>
            <a:xfrm>
              <a:off x="4314375" y="1206025"/>
              <a:ext cx="1207575" cy="1178325"/>
            </a:xfrm>
            <a:custGeom>
              <a:rect b="b" l="l" r="r" t="t"/>
              <a:pathLst>
                <a:path extrusionOk="0" h="47133" w="48303">
                  <a:moveTo>
                    <a:pt x="28289" y="0"/>
                  </a:moveTo>
                  <a:cubicBezTo>
                    <a:pt x="27547" y="0"/>
                    <a:pt x="26796" y="77"/>
                    <a:pt x="26054" y="179"/>
                  </a:cubicBezTo>
                  <a:lnTo>
                    <a:pt x="26020" y="179"/>
                  </a:lnTo>
                  <a:cubicBezTo>
                    <a:pt x="25764" y="213"/>
                    <a:pt x="25482" y="213"/>
                    <a:pt x="25235" y="213"/>
                  </a:cubicBezTo>
                  <a:cubicBezTo>
                    <a:pt x="24842" y="213"/>
                    <a:pt x="24450" y="179"/>
                    <a:pt x="24058" y="145"/>
                  </a:cubicBezTo>
                  <a:cubicBezTo>
                    <a:pt x="23921" y="111"/>
                    <a:pt x="23776" y="111"/>
                    <a:pt x="23631" y="111"/>
                  </a:cubicBezTo>
                  <a:lnTo>
                    <a:pt x="22744" y="111"/>
                  </a:lnTo>
                  <a:cubicBezTo>
                    <a:pt x="22676" y="111"/>
                    <a:pt x="22565" y="111"/>
                    <a:pt x="22496" y="145"/>
                  </a:cubicBezTo>
                  <a:lnTo>
                    <a:pt x="22428" y="145"/>
                  </a:lnTo>
                  <a:cubicBezTo>
                    <a:pt x="21857" y="145"/>
                    <a:pt x="21328" y="248"/>
                    <a:pt x="20722" y="538"/>
                  </a:cubicBezTo>
                  <a:cubicBezTo>
                    <a:pt x="20398" y="674"/>
                    <a:pt x="20082" y="853"/>
                    <a:pt x="19758" y="930"/>
                  </a:cubicBezTo>
                  <a:cubicBezTo>
                    <a:pt x="19622" y="998"/>
                    <a:pt x="19442" y="1032"/>
                    <a:pt x="19263" y="1066"/>
                  </a:cubicBezTo>
                  <a:cubicBezTo>
                    <a:pt x="19050" y="1101"/>
                    <a:pt x="18837" y="1143"/>
                    <a:pt x="18623" y="1212"/>
                  </a:cubicBezTo>
                  <a:cubicBezTo>
                    <a:pt x="18478" y="1246"/>
                    <a:pt x="18376" y="1280"/>
                    <a:pt x="18231" y="1314"/>
                  </a:cubicBezTo>
                  <a:cubicBezTo>
                    <a:pt x="17736" y="1493"/>
                    <a:pt x="17165" y="1638"/>
                    <a:pt x="16670" y="1851"/>
                  </a:cubicBezTo>
                  <a:cubicBezTo>
                    <a:pt x="16380" y="1996"/>
                    <a:pt x="16167" y="2133"/>
                    <a:pt x="16030" y="2312"/>
                  </a:cubicBezTo>
                  <a:lnTo>
                    <a:pt x="15919" y="2346"/>
                  </a:lnTo>
                  <a:cubicBezTo>
                    <a:pt x="15706" y="2559"/>
                    <a:pt x="15424" y="2704"/>
                    <a:pt x="15177" y="2849"/>
                  </a:cubicBezTo>
                  <a:lnTo>
                    <a:pt x="14785" y="3097"/>
                  </a:lnTo>
                  <a:cubicBezTo>
                    <a:pt x="14179" y="3412"/>
                    <a:pt x="13539" y="3805"/>
                    <a:pt x="12933" y="4231"/>
                  </a:cubicBezTo>
                  <a:cubicBezTo>
                    <a:pt x="12720" y="4411"/>
                    <a:pt x="12507" y="4624"/>
                    <a:pt x="12293" y="4871"/>
                  </a:cubicBezTo>
                  <a:cubicBezTo>
                    <a:pt x="12080" y="4982"/>
                    <a:pt x="11833" y="5084"/>
                    <a:pt x="11585" y="5264"/>
                  </a:cubicBezTo>
                  <a:cubicBezTo>
                    <a:pt x="11304" y="5443"/>
                    <a:pt x="11091" y="5656"/>
                    <a:pt x="10877" y="5869"/>
                  </a:cubicBezTo>
                  <a:cubicBezTo>
                    <a:pt x="10732" y="6006"/>
                    <a:pt x="10587" y="6151"/>
                    <a:pt x="10451" y="6262"/>
                  </a:cubicBezTo>
                  <a:cubicBezTo>
                    <a:pt x="10195" y="6398"/>
                    <a:pt x="9913" y="6543"/>
                    <a:pt x="9598" y="6722"/>
                  </a:cubicBezTo>
                  <a:cubicBezTo>
                    <a:pt x="9419" y="6825"/>
                    <a:pt x="9205" y="6936"/>
                    <a:pt x="8992" y="7038"/>
                  </a:cubicBezTo>
                  <a:cubicBezTo>
                    <a:pt x="7849" y="7678"/>
                    <a:pt x="7252" y="8497"/>
                    <a:pt x="6680" y="9350"/>
                  </a:cubicBezTo>
                  <a:cubicBezTo>
                    <a:pt x="6535" y="9529"/>
                    <a:pt x="6356" y="9742"/>
                    <a:pt x="6185" y="9956"/>
                  </a:cubicBezTo>
                  <a:cubicBezTo>
                    <a:pt x="6006" y="10135"/>
                    <a:pt x="5827" y="10348"/>
                    <a:pt x="5648" y="10595"/>
                  </a:cubicBezTo>
                  <a:cubicBezTo>
                    <a:pt x="5469" y="10877"/>
                    <a:pt x="5221" y="11124"/>
                    <a:pt x="4974" y="11414"/>
                  </a:cubicBezTo>
                  <a:cubicBezTo>
                    <a:pt x="4829" y="11594"/>
                    <a:pt x="4650" y="11807"/>
                    <a:pt x="4479" y="11977"/>
                  </a:cubicBezTo>
                  <a:cubicBezTo>
                    <a:pt x="4402" y="12088"/>
                    <a:pt x="4334" y="12191"/>
                    <a:pt x="4223" y="12302"/>
                  </a:cubicBezTo>
                  <a:cubicBezTo>
                    <a:pt x="3976" y="12617"/>
                    <a:pt x="3694" y="12941"/>
                    <a:pt x="3481" y="13334"/>
                  </a:cubicBezTo>
                  <a:cubicBezTo>
                    <a:pt x="3268" y="13649"/>
                    <a:pt x="3157" y="13974"/>
                    <a:pt x="3089" y="14255"/>
                  </a:cubicBezTo>
                  <a:cubicBezTo>
                    <a:pt x="3020" y="14468"/>
                    <a:pt x="2944" y="14648"/>
                    <a:pt x="2875" y="14793"/>
                  </a:cubicBezTo>
                  <a:cubicBezTo>
                    <a:pt x="2807" y="14895"/>
                    <a:pt x="2730" y="15006"/>
                    <a:pt x="2662" y="15108"/>
                  </a:cubicBezTo>
                  <a:cubicBezTo>
                    <a:pt x="2449" y="15432"/>
                    <a:pt x="2236" y="15748"/>
                    <a:pt x="2091" y="16175"/>
                  </a:cubicBezTo>
                  <a:cubicBezTo>
                    <a:pt x="1920" y="16746"/>
                    <a:pt x="1809" y="17275"/>
                    <a:pt x="1775" y="17736"/>
                  </a:cubicBezTo>
                  <a:cubicBezTo>
                    <a:pt x="1741" y="17915"/>
                    <a:pt x="1707" y="18128"/>
                    <a:pt x="1664" y="18376"/>
                  </a:cubicBezTo>
                  <a:cubicBezTo>
                    <a:pt x="1630" y="18418"/>
                    <a:pt x="1562" y="18521"/>
                    <a:pt x="1562" y="18521"/>
                  </a:cubicBezTo>
                  <a:cubicBezTo>
                    <a:pt x="1280" y="18981"/>
                    <a:pt x="1101" y="19442"/>
                    <a:pt x="922" y="19911"/>
                  </a:cubicBezTo>
                  <a:lnTo>
                    <a:pt x="922" y="19979"/>
                  </a:lnTo>
                  <a:cubicBezTo>
                    <a:pt x="777" y="20295"/>
                    <a:pt x="743" y="20585"/>
                    <a:pt x="709" y="20867"/>
                  </a:cubicBezTo>
                  <a:cubicBezTo>
                    <a:pt x="674" y="21012"/>
                    <a:pt x="674" y="21191"/>
                    <a:pt x="640" y="21327"/>
                  </a:cubicBezTo>
                  <a:cubicBezTo>
                    <a:pt x="598" y="21540"/>
                    <a:pt x="529" y="21754"/>
                    <a:pt x="461" y="21967"/>
                  </a:cubicBezTo>
                  <a:cubicBezTo>
                    <a:pt x="384" y="22214"/>
                    <a:pt x="316" y="22470"/>
                    <a:pt x="248" y="22752"/>
                  </a:cubicBezTo>
                  <a:cubicBezTo>
                    <a:pt x="103" y="23494"/>
                    <a:pt x="103" y="24313"/>
                    <a:pt x="103" y="25064"/>
                  </a:cubicBezTo>
                  <a:lnTo>
                    <a:pt x="103" y="26164"/>
                  </a:lnTo>
                  <a:lnTo>
                    <a:pt x="103" y="26198"/>
                  </a:lnTo>
                  <a:cubicBezTo>
                    <a:pt x="35" y="27265"/>
                    <a:pt x="1" y="28263"/>
                    <a:pt x="282" y="29397"/>
                  </a:cubicBezTo>
                  <a:lnTo>
                    <a:pt x="316" y="29611"/>
                  </a:lnTo>
                  <a:cubicBezTo>
                    <a:pt x="427" y="30003"/>
                    <a:pt x="529" y="30361"/>
                    <a:pt x="529" y="30711"/>
                  </a:cubicBezTo>
                  <a:lnTo>
                    <a:pt x="529" y="31317"/>
                  </a:lnTo>
                  <a:cubicBezTo>
                    <a:pt x="495" y="31675"/>
                    <a:pt x="495" y="32067"/>
                    <a:pt x="529" y="32451"/>
                  </a:cubicBezTo>
                  <a:cubicBezTo>
                    <a:pt x="709" y="33663"/>
                    <a:pt x="1280" y="34516"/>
                    <a:pt x="1920" y="35403"/>
                  </a:cubicBezTo>
                  <a:cubicBezTo>
                    <a:pt x="2381" y="36009"/>
                    <a:pt x="2986" y="36333"/>
                    <a:pt x="3549" y="36649"/>
                  </a:cubicBezTo>
                  <a:cubicBezTo>
                    <a:pt x="3626" y="36683"/>
                    <a:pt x="3694" y="36717"/>
                    <a:pt x="3797" y="36759"/>
                  </a:cubicBezTo>
                  <a:cubicBezTo>
                    <a:pt x="3976" y="36896"/>
                    <a:pt x="4155" y="37007"/>
                    <a:pt x="4334" y="37109"/>
                  </a:cubicBezTo>
                  <a:cubicBezTo>
                    <a:pt x="4368" y="37143"/>
                    <a:pt x="4368" y="37143"/>
                    <a:pt x="4402" y="37143"/>
                  </a:cubicBezTo>
                  <a:cubicBezTo>
                    <a:pt x="4513" y="37254"/>
                    <a:pt x="4650" y="37399"/>
                    <a:pt x="4795" y="37536"/>
                  </a:cubicBezTo>
                  <a:cubicBezTo>
                    <a:pt x="4974" y="37681"/>
                    <a:pt x="5119" y="37860"/>
                    <a:pt x="5332" y="38039"/>
                  </a:cubicBezTo>
                  <a:cubicBezTo>
                    <a:pt x="5682" y="38286"/>
                    <a:pt x="6040" y="38423"/>
                    <a:pt x="6356" y="38568"/>
                  </a:cubicBezTo>
                  <a:cubicBezTo>
                    <a:pt x="6433" y="38602"/>
                    <a:pt x="6501" y="38636"/>
                    <a:pt x="6569" y="38679"/>
                  </a:cubicBezTo>
                  <a:cubicBezTo>
                    <a:pt x="6825" y="38781"/>
                    <a:pt x="7073" y="38892"/>
                    <a:pt x="7354" y="38994"/>
                  </a:cubicBezTo>
                  <a:cubicBezTo>
                    <a:pt x="8062" y="39276"/>
                    <a:pt x="8745" y="39566"/>
                    <a:pt x="9308" y="39958"/>
                  </a:cubicBezTo>
                  <a:cubicBezTo>
                    <a:pt x="9811" y="40274"/>
                    <a:pt x="10272" y="40522"/>
                    <a:pt x="10801" y="40701"/>
                  </a:cubicBezTo>
                  <a:cubicBezTo>
                    <a:pt x="10946" y="40769"/>
                    <a:pt x="11091" y="40812"/>
                    <a:pt x="11193" y="40812"/>
                  </a:cubicBezTo>
                  <a:cubicBezTo>
                    <a:pt x="11406" y="40880"/>
                    <a:pt x="11551" y="40914"/>
                    <a:pt x="11585" y="40982"/>
                  </a:cubicBezTo>
                  <a:lnTo>
                    <a:pt x="11730" y="41093"/>
                  </a:lnTo>
                  <a:cubicBezTo>
                    <a:pt x="12439" y="41767"/>
                    <a:pt x="13147" y="42475"/>
                    <a:pt x="13966" y="43081"/>
                  </a:cubicBezTo>
                  <a:cubicBezTo>
                    <a:pt x="14213" y="43294"/>
                    <a:pt x="14503" y="43473"/>
                    <a:pt x="14750" y="43652"/>
                  </a:cubicBezTo>
                  <a:cubicBezTo>
                    <a:pt x="14887" y="43721"/>
                    <a:pt x="14998" y="43797"/>
                    <a:pt x="15100" y="43866"/>
                  </a:cubicBezTo>
                  <a:cubicBezTo>
                    <a:pt x="15245" y="43934"/>
                    <a:pt x="15390" y="44045"/>
                    <a:pt x="15527" y="44147"/>
                  </a:cubicBezTo>
                  <a:cubicBezTo>
                    <a:pt x="15740" y="44326"/>
                    <a:pt x="15953" y="44505"/>
                    <a:pt x="16243" y="44650"/>
                  </a:cubicBezTo>
                  <a:cubicBezTo>
                    <a:pt x="17199" y="45213"/>
                    <a:pt x="18197" y="45606"/>
                    <a:pt x="19195" y="45998"/>
                  </a:cubicBezTo>
                  <a:lnTo>
                    <a:pt x="19511" y="46101"/>
                  </a:lnTo>
                  <a:cubicBezTo>
                    <a:pt x="20611" y="46527"/>
                    <a:pt x="21712" y="46817"/>
                    <a:pt x="22991" y="46920"/>
                  </a:cubicBezTo>
                  <a:cubicBezTo>
                    <a:pt x="23170" y="46954"/>
                    <a:pt x="23350" y="46996"/>
                    <a:pt x="23529" y="47031"/>
                  </a:cubicBezTo>
                  <a:cubicBezTo>
                    <a:pt x="23844" y="47065"/>
                    <a:pt x="24134" y="47099"/>
                    <a:pt x="24484" y="47133"/>
                  </a:cubicBezTo>
                  <a:lnTo>
                    <a:pt x="24595" y="47133"/>
                  </a:lnTo>
                  <a:cubicBezTo>
                    <a:pt x="25235" y="47133"/>
                    <a:pt x="25806" y="46996"/>
                    <a:pt x="26369" y="46817"/>
                  </a:cubicBezTo>
                  <a:cubicBezTo>
                    <a:pt x="26659" y="46740"/>
                    <a:pt x="26941" y="46638"/>
                    <a:pt x="27223" y="46570"/>
                  </a:cubicBezTo>
                  <a:cubicBezTo>
                    <a:pt x="27726" y="46391"/>
                    <a:pt x="28187" y="46212"/>
                    <a:pt x="28579" y="46212"/>
                  </a:cubicBezTo>
                  <a:lnTo>
                    <a:pt x="28750" y="46212"/>
                  </a:lnTo>
                  <a:cubicBezTo>
                    <a:pt x="28895" y="46212"/>
                    <a:pt x="29040" y="46246"/>
                    <a:pt x="29219" y="46246"/>
                  </a:cubicBezTo>
                  <a:cubicBezTo>
                    <a:pt x="30387" y="46246"/>
                    <a:pt x="31488" y="45717"/>
                    <a:pt x="32418" y="45248"/>
                  </a:cubicBezTo>
                  <a:cubicBezTo>
                    <a:pt x="32520" y="45213"/>
                    <a:pt x="32631" y="45145"/>
                    <a:pt x="32733" y="45111"/>
                  </a:cubicBezTo>
                  <a:cubicBezTo>
                    <a:pt x="33160" y="44932"/>
                    <a:pt x="33552" y="44719"/>
                    <a:pt x="33945" y="44471"/>
                  </a:cubicBezTo>
                  <a:cubicBezTo>
                    <a:pt x="34406" y="44147"/>
                    <a:pt x="34798" y="43968"/>
                    <a:pt x="35148" y="43831"/>
                  </a:cubicBezTo>
                  <a:cubicBezTo>
                    <a:pt x="35361" y="43755"/>
                    <a:pt x="35574" y="43721"/>
                    <a:pt x="35788" y="43652"/>
                  </a:cubicBezTo>
                  <a:cubicBezTo>
                    <a:pt x="36112" y="43541"/>
                    <a:pt x="36504" y="43439"/>
                    <a:pt x="36854" y="43294"/>
                  </a:cubicBezTo>
                  <a:cubicBezTo>
                    <a:pt x="37212" y="43158"/>
                    <a:pt x="37494" y="42978"/>
                    <a:pt x="37818" y="42799"/>
                  </a:cubicBezTo>
                  <a:cubicBezTo>
                    <a:pt x="38918" y="42799"/>
                    <a:pt x="39806" y="42373"/>
                    <a:pt x="40479" y="41588"/>
                  </a:cubicBezTo>
                  <a:cubicBezTo>
                    <a:pt x="40693" y="41375"/>
                    <a:pt x="40838" y="41127"/>
                    <a:pt x="41017" y="40914"/>
                  </a:cubicBezTo>
                  <a:cubicBezTo>
                    <a:pt x="41162" y="40701"/>
                    <a:pt x="41298" y="40487"/>
                    <a:pt x="41443" y="40308"/>
                  </a:cubicBezTo>
                  <a:cubicBezTo>
                    <a:pt x="41623" y="40095"/>
                    <a:pt x="41802" y="39848"/>
                    <a:pt x="41938" y="39634"/>
                  </a:cubicBezTo>
                  <a:cubicBezTo>
                    <a:pt x="42083" y="39387"/>
                    <a:pt x="42228" y="39174"/>
                    <a:pt x="42399" y="38994"/>
                  </a:cubicBezTo>
                  <a:cubicBezTo>
                    <a:pt x="43363" y="38073"/>
                    <a:pt x="44284" y="37143"/>
                    <a:pt x="44924" y="36043"/>
                  </a:cubicBezTo>
                  <a:cubicBezTo>
                    <a:pt x="45316" y="35369"/>
                    <a:pt x="45598" y="34661"/>
                    <a:pt x="45888" y="33987"/>
                  </a:cubicBezTo>
                  <a:cubicBezTo>
                    <a:pt x="46067" y="33560"/>
                    <a:pt x="46238" y="33168"/>
                    <a:pt x="46451" y="32741"/>
                  </a:cubicBezTo>
                  <a:cubicBezTo>
                    <a:pt x="46494" y="32630"/>
                    <a:pt x="46562" y="32528"/>
                    <a:pt x="46630" y="32383"/>
                  </a:cubicBezTo>
                  <a:cubicBezTo>
                    <a:pt x="46809" y="32025"/>
                    <a:pt x="46989" y="31675"/>
                    <a:pt x="47134" y="31214"/>
                  </a:cubicBezTo>
                  <a:cubicBezTo>
                    <a:pt x="47202" y="30958"/>
                    <a:pt x="47236" y="30745"/>
                    <a:pt x="47270" y="30498"/>
                  </a:cubicBezTo>
                  <a:cubicBezTo>
                    <a:pt x="47347" y="30182"/>
                    <a:pt x="47381" y="29892"/>
                    <a:pt x="47483" y="29645"/>
                  </a:cubicBezTo>
                  <a:cubicBezTo>
                    <a:pt x="47560" y="29508"/>
                    <a:pt x="47628" y="29363"/>
                    <a:pt x="47697" y="29218"/>
                  </a:cubicBezTo>
                  <a:cubicBezTo>
                    <a:pt x="47876" y="28826"/>
                    <a:pt x="48089" y="28365"/>
                    <a:pt x="48200" y="27836"/>
                  </a:cubicBezTo>
                  <a:cubicBezTo>
                    <a:pt x="48302" y="27051"/>
                    <a:pt x="48302" y="26232"/>
                    <a:pt x="48234" y="25524"/>
                  </a:cubicBezTo>
                  <a:cubicBezTo>
                    <a:pt x="48200" y="24671"/>
                    <a:pt x="47987" y="23886"/>
                    <a:pt x="47808" y="23144"/>
                  </a:cubicBezTo>
                  <a:cubicBezTo>
                    <a:pt x="47628" y="22504"/>
                    <a:pt x="47483" y="21899"/>
                    <a:pt x="47415" y="21259"/>
                  </a:cubicBezTo>
                  <a:cubicBezTo>
                    <a:pt x="47381" y="20867"/>
                    <a:pt x="47347" y="20474"/>
                    <a:pt x="47304" y="20048"/>
                  </a:cubicBezTo>
                  <a:cubicBezTo>
                    <a:pt x="47270" y="19160"/>
                    <a:pt x="47236" y="18273"/>
                    <a:pt x="46989" y="17352"/>
                  </a:cubicBezTo>
                  <a:cubicBezTo>
                    <a:pt x="46707" y="16243"/>
                    <a:pt x="46204" y="15253"/>
                    <a:pt x="45743" y="14289"/>
                  </a:cubicBezTo>
                  <a:cubicBezTo>
                    <a:pt x="45675" y="14153"/>
                    <a:pt x="45598" y="14008"/>
                    <a:pt x="45530" y="13863"/>
                  </a:cubicBezTo>
                  <a:cubicBezTo>
                    <a:pt x="45462" y="13684"/>
                    <a:pt x="45351" y="13513"/>
                    <a:pt x="45248" y="13334"/>
                  </a:cubicBezTo>
                  <a:cubicBezTo>
                    <a:pt x="45103" y="13044"/>
                    <a:pt x="44958" y="12796"/>
                    <a:pt x="44890" y="12549"/>
                  </a:cubicBezTo>
                  <a:lnTo>
                    <a:pt x="44856" y="12447"/>
                  </a:lnTo>
                  <a:cubicBezTo>
                    <a:pt x="44822" y="12191"/>
                    <a:pt x="44745" y="11909"/>
                    <a:pt x="44643" y="11628"/>
                  </a:cubicBezTo>
                  <a:cubicBezTo>
                    <a:pt x="44608" y="11594"/>
                    <a:pt x="44574" y="11483"/>
                    <a:pt x="44532" y="11380"/>
                  </a:cubicBezTo>
                  <a:cubicBezTo>
                    <a:pt x="44498" y="11201"/>
                    <a:pt x="44429" y="10954"/>
                    <a:pt x="44284" y="10740"/>
                  </a:cubicBezTo>
                  <a:cubicBezTo>
                    <a:pt x="44003" y="10169"/>
                    <a:pt x="43542" y="9708"/>
                    <a:pt x="43184" y="9350"/>
                  </a:cubicBezTo>
                  <a:cubicBezTo>
                    <a:pt x="43005" y="9205"/>
                    <a:pt x="42868" y="8992"/>
                    <a:pt x="42689" y="8778"/>
                  </a:cubicBezTo>
                  <a:cubicBezTo>
                    <a:pt x="42476" y="8497"/>
                    <a:pt x="42262" y="8215"/>
                    <a:pt x="41972" y="7968"/>
                  </a:cubicBezTo>
                  <a:cubicBezTo>
                    <a:pt x="41836" y="7823"/>
                    <a:pt x="41725" y="7712"/>
                    <a:pt x="41589" y="7610"/>
                  </a:cubicBezTo>
                  <a:cubicBezTo>
                    <a:pt x="41375" y="7465"/>
                    <a:pt x="41196" y="7328"/>
                    <a:pt x="41017" y="7115"/>
                  </a:cubicBezTo>
                  <a:cubicBezTo>
                    <a:pt x="40556" y="6543"/>
                    <a:pt x="40019" y="5972"/>
                    <a:pt x="39490" y="5545"/>
                  </a:cubicBezTo>
                  <a:cubicBezTo>
                    <a:pt x="38952" y="5084"/>
                    <a:pt x="38347" y="4692"/>
                    <a:pt x="37784" y="4342"/>
                  </a:cubicBezTo>
                  <a:cubicBezTo>
                    <a:pt x="37323" y="4052"/>
                    <a:pt x="36897" y="3805"/>
                    <a:pt x="36504" y="3489"/>
                  </a:cubicBezTo>
                  <a:cubicBezTo>
                    <a:pt x="36146" y="3199"/>
                    <a:pt x="35788" y="2884"/>
                    <a:pt x="35438" y="2525"/>
                  </a:cubicBezTo>
                  <a:lnTo>
                    <a:pt x="35293" y="2380"/>
                  </a:lnTo>
                  <a:cubicBezTo>
                    <a:pt x="34832" y="1920"/>
                    <a:pt x="34260" y="1638"/>
                    <a:pt x="33766" y="1391"/>
                  </a:cubicBezTo>
                  <a:cubicBezTo>
                    <a:pt x="32520" y="819"/>
                    <a:pt x="31241" y="427"/>
                    <a:pt x="29961" y="145"/>
                  </a:cubicBezTo>
                  <a:cubicBezTo>
                    <a:pt x="29432" y="34"/>
                    <a:pt x="28895" y="0"/>
                    <a:pt x="28289"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0"/>
            <p:cNvSpPr/>
            <p:nvPr/>
          </p:nvSpPr>
          <p:spPr>
            <a:xfrm>
              <a:off x="4341875" y="1248550"/>
              <a:ext cx="1134850" cy="1084675"/>
            </a:xfrm>
            <a:custGeom>
              <a:rect b="b" l="l" r="r" t="t"/>
              <a:pathLst>
                <a:path extrusionOk="0" h="43387" w="45394">
                  <a:moveTo>
                    <a:pt x="24061" y="0"/>
                  </a:moveTo>
                  <a:cubicBezTo>
                    <a:pt x="23906" y="0"/>
                    <a:pt x="23752" y="2"/>
                    <a:pt x="23597" y="5"/>
                  </a:cubicBezTo>
                  <a:cubicBezTo>
                    <a:pt x="21968" y="39"/>
                    <a:pt x="20398" y="432"/>
                    <a:pt x="18837" y="790"/>
                  </a:cubicBezTo>
                  <a:cubicBezTo>
                    <a:pt x="17378" y="1106"/>
                    <a:pt x="15749" y="1575"/>
                    <a:pt x="14572" y="2496"/>
                  </a:cubicBezTo>
                  <a:cubicBezTo>
                    <a:pt x="14427" y="2599"/>
                    <a:pt x="14290" y="2710"/>
                    <a:pt x="14145" y="2812"/>
                  </a:cubicBezTo>
                  <a:cubicBezTo>
                    <a:pt x="14111" y="2855"/>
                    <a:pt x="14111" y="2855"/>
                    <a:pt x="14077" y="2889"/>
                  </a:cubicBezTo>
                  <a:cubicBezTo>
                    <a:pt x="13830" y="3025"/>
                    <a:pt x="13574" y="3170"/>
                    <a:pt x="13326" y="3315"/>
                  </a:cubicBezTo>
                  <a:cubicBezTo>
                    <a:pt x="12618" y="3776"/>
                    <a:pt x="11978" y="4305"/>
                    <a:pt x="11373" y="4842"/>
                  </a:cubicBezTo>
                  <a:cubicBezTo>
                    <a:pt x="10980" y="5056"/>
                    <a:pt x="10588" y="5269"/>
                    <a:pt x="10238" y="5482"/>
                  </a:cubicBezTo>
                  <a:cubicBezTo>
                    <a:pt x="7815" y="6941"/>
                    <a:pt x="5546" y="8963"/>
                    <a:pt x="3942" y="11309"/>
                  </a:cubicBezTo>
                  <a:cubicBezTo>
                    <a:pt x="2202" y="13868"/>
                    <a:pt x="1170" y="16572"/>
                    <a:pt x="675" y="19626"/>
                  </a:cubicBezTo>
                  <a:cubicBezTo>
                    <a:pt x="428" y="21119"/>
                    <a:pt x="393" y="22646"/>
                    <a:pt x="214" y="24182"/>
                  </a:cubicBezTo>
                  <a:cubicBezTo>
                    <a:pt x="1" y="25675"/>
                    <a:pt x="103" y="27381"/>
                    <a:pt x="283" y="28874"/>
                  </a:cubicBezTo>
                  <a:cubicBezTo>
                    <a:pt x="607" y="31433"/>
                    <a:pt x="1528" y="33847"/>
                    <a:pt x="3976" y="35016"/>
                  </a:cubicBezTo>
                  <a:cubicBezTo>
                    <a:pt x="4974" y="35485"/>
                    <a:pt x="6041" y="35766"/>
                    <a:pt x="7107" y="36082"/>
                  </a:cubicBezTo>
                  <a:cubicBezTo>
                    <a:pt x="8208" y="36440"/>
                    <a:pt x="9274" y="37012"/>
                    <a:pt x="10272" y="37652"/>
                  </a:cubicBezTo>
                  <a:cubicBezTo>
                    <a:pt x="11441" y="38394"/>
                    <a:pt x="12405" y="39494"/>
                    <a:pt x="13505" y="40390"/>
                  </a:cubicBezTo>
                  <a:cubicBezTo>
                    <a:pt x="14640" y="41277"/>
                    <a:pt x="15920" y="41951"/>
                    <a:pt x="17310" y="42344"/>
                  </a:cubicBezTo>
                  <a:cubicBezTo>
                    <a:pt x="19347" y="42972"/>
                    <a:pt x="21354" y="43387"/>
                    <a:pt x="23426" y="43387"/>
                  </a:cubicBezTo>
                  <a:cubicBezTo>
                    <a:pt x="24278" y="43387"/>
                    <a:pt x="25140" y="43317"/>
                    <a:pt x="26020" y="43163"/>
                  </a:cubicBezTo>
                  <a:cubicBezTo>
                    <a:pt x="26660" y="43052"/>
                    <a:pt x="27334" y="42984"/>
                    <a:pt x="27974" y="42873"/>
                  </a:cubicBezTo>
                  <a:cubicBezTo>
                    <a:pt x="28614" y="42770"/>
                    <a:pt x="29253" y="42412"/>
                    <a:pt x="29748" y="42267"/>
                  </a:cubicBezTo>
                  <a:cubicBezTo>
                    <a:pt x="30251" y="42096"/>
                    <a:pt x="30960" y="42020"/>
                    <a:pt x="31565" y="41806"/>
                  </a:cubicBezTo>
                  <a:cubicBezTo>
                    <a:pt x="32273" y="41525"/>
                    <a:pt x="32947" y="41166"/>
                    <a:pt x="33698" y="40851"/>
                  </a:cubicBezTo>
                  <a:cubicBezTo>
                    <a:pt x="36325" y="39708"/>
                    <a:pt x="38885" y="38573"/>
                    <a:pt x="40736" y="36227"/>
                  </a:cubicBezTo>
                  <a:cubicBezTo>
                    <a:pt x="42510" y="33992"/>
                    <a:pt x="43969" y="31535"/>
                    <a:pt x="44609" y="28729"/>
                  </a:cubicBezTo>
                  <a:cubicBezTo>
                    <a:pt x="45283" y="25709"/>
                    <a:pt x="45394" y="22296"/>
                    <a:pt x="44925" y="19234"/>
                  </a:cubicBezTo>
                  <a:cubicBezTo>
                    <a:pt x="44711" y="17741"/>
                    <a:pt x="44071" y="16393"/>
                    <a:pt x="43432" y="15011"/>
                  </a:cubicBezTo>
                  <a:cubicBezTo>
                    <a:pt x="42834" y="13689"/>
                    <a:pt x="42408" y="12375"/>
                    <a:pt x="41768" y="11027"/>
                  </a:cubicBezTo>
                  <a:cubicBezTo>
                    <a:pt x="40557" y="8400"/>
                    <a:pt x="38706" y="6224"/>
                    <a:pt x="36505" y="4347"/>
                  </a:cubicBezTo>
                  <a:cubicBezTo>
                    <a:pt x="35370" y="3349"/>
                    <a:pt x="33979" y="2599"/>
                    <a:pt x="32700" y="1856"/>
                  </a:cubicBezTo>
                  <a:cubicBezTo>
                    <a:pt x="31420" y="1072"/>
                    <a:pt x="29825" y="645"/>
                    <a:pt x="28366" y="398"/>
                  </a:cubicBezTo>
                  <a:cubicBezTo>
                    <a:pt x="26948" y="143"/>
                    <a:pt x="25508" y="0"/>
                    <a:pt x="24061"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0"/>
            <p:cNvSpPr/>
            <p:nvPr/>
          </p:nvSpPr>
          <p:spPr>
            <a:xfrm>
              <a:off x="4332075" y="1224000"/>
              <a:ext cx="1172175" cy="1142650"/>
            </a:xfrm>
            <a:custGeom>
              <a:rect b="b" l="l" r="r" t="t"/>
              <a:pathLst>
                <a:path extrusionOk="0" h="45706" w="46887">
                  <a:moveTo>
                    <a:pt x="40962" y="11482"/>
                  </a:moveTo>
                  <a:cubicBezTo>
                    <a:pt x="40969" y="11495"/>
                    <a:pt x="40977" y="11507"/>
                    <a:pt x="40983" y="11514"/>
                  </a:cubicBezTo>
                  <a:cubicBezTo>
                    <a:pt x="40976" y="11503"/>
                    <a:pt x="40969" y="11492"/>
                    <a:pt x="40962" y="11482"/>
                  </a:cubicBezTo>
                  <a:close/>
                  <a:moveTo>
                    <a:pt x="27444" y="1525"/>
                  </a:moveTo>
                  <a:cubicBezTo>
                    <a:pt x="28613" y="1593"/>
                    <a:pt x="29645" y="2165"/>
                    <a:pt x="30678" y="2693"/>
                  </a:cubicBezTo>
                  <a:cubicBezTo>
                    <a:pt x="31531" y="3086"/>
                    <a:pt x="32418" y="3444"/>
                    <a:pt x="33237" y="3905"/>
                  </a:cubicBezTo>
                  <a:cubicBezTo>
                    <a:pt x="33698" y="4152"/>
                    <a:pt x="34090" y="4476"/>
                    <a:pt x="34516" y="4792"/>
                  </a:cubicBezTo>
                  <a:cubicBezTo>
                    <a:pt x="35011" y="5150"/>
                    <a:pt x="35583" y="5398"/>
                    <a:pt x="36043" y="5790"/>
                  </a:cubicBezTo>
                  <a:cubicBezTo>
                    <a:pt x="36897" y="6498"/>
                    <a:pt x="37716" y="7104"/>
                    <a:pt x="38424" y="8025"/>
                  </a:cubicBezTo>
                  <a:cubicBezTo>
                    <a:pt x="38748" y="8452"/>
                    <a:pt x="39098" y="8810"/>
                    <a:pt x="39311" y="9305"/>
                  </a:cubicBezTo>
                  <a:cubicBezTo>
                    <a:pt x="39524" y="9808"/>
                    <a:pt x="39882" y="10337"/>
                    <a:pt x="40241" y="10729"/>
                  </a:cubicBezTo>
                  <a:cubicBezTo>
                    <a:pt x="40411" y="10909"/>
                    <a:pt x="40590" y="11045"/>
                    <a:pt x="40770" y="11224"/>
                  </a:cubicBezTo>
                  <a:cubicBezTo>
                    <a:pt x="40831" y="11293"/>
                    <a:pt x="40899" y="11383"/>
                    <a:pt x="40962" y="11482"/>
                  </a:cubicBezTo>
                  <a:lnTo>
                    <a:pt x="40962" y="11482"/>
                  </a:lnTo>
                  <a:cubicBezTo>
                    <a:pt x="40942" y="11445"/>
                    <a:pt x="40923" y="11397"/>
                    <a:pt x="40930" y="11397"/>
                  </a:cubicBezTo>
                  <a:lnTo>
                    <a:pt x="40930" y="11397"/>
                  </a:lnTo>
                  <a:cubicBezTo>
                    <a:pt x="40935" y="11397"/>
                    <a:pt x="40950" y="11417"/>
                    <a:pt x="40983" y="11472"/>
                  </a:cubicBezTo>
                  <a:cubicBezTo>
                    <a:pt x="41230" y="11975"/>
                    <a:pt x="41623" y="12367"/>
                    <a:pt x="41904" y="12862"/>
                  </a:cubicBezTo>
                  <a:cubicBezTo>
                    <a:pt x="42117" y="13323"/>
                    <a:pt x="42510" y="13681"/>
                    <a:pt x="42757" y="14142"/>
                  </a:cubicBezTo>
                  <a:cubicBezTo>
                    <a:pt x="43013" y="14637"/>
                    <a:pt x="43261" y="15140"/>
                    <a:pt x="43474" y="15601"/>
                  </a:cubicBezTo>
                  <a:cubicBezTo>
                    <a:pt x="44574" y="17802"/>
                    <a:pt x="44114" y="20258"/>
                    <a:pt x="44429" y="22604"/>
                  </a:cubicBezTo>
                  <a:cubicBezTo>
                    <a:pt x="44754" y="24950"/>
                    <a:pt x="44429" y="27220"/>
                    <a:pt x="44114" y="29566"/>
                  </a:cubicBezTo>
                  <a:cubicBezTo>
                    <a:pt x="44003" y="30137"/>
                    <a:pt x="43755" y="30495"/>
                    <a:pt x="43508" y="31024"/>
                  </a:cubicBezTo>
                  <a:cubicBezTo>
                    <a:pt x="43261" y="31562"/>
                    <a:pt x="43047" y="32159"/>
                    <a:pt x="42689" y="32585"/>
                  </a:cubicBezTo>
                  <a:cubicBezTo>
                    <a:pt x="42297" y="33089"/>
                    <a:pt x="41836" y="33481"/>
                    <a:pt x="41478" y="34010"/>
                  </a:cubicBezTo>
                  <a:cubicBezTo>
                    <a:pt x="41094" y="34505"/>
                    <a:pt x="40667" y="34974"/>
                    <a:pt x="40241" y="35469"/>
                  </a:cubicBezTo>
                  <a:cubicBezTo>
                    <a:pt x="39848" y="35861"/>
                    <a:pt x="39388" y="36211"/>
                    <a:pt x="39098" y="36680"/>
                  </a:cubicBezTo>
                  <a:cubicBezTo>
                    <a:pt x="38782" y="37141"/>
                    <a:pt x="38492" y="37602"/>
                    <a:pt x="38176" y="38062"/>
                  </a:cubicBezTo>
                  <a:cubicBezTo>
                    <a:pt x="37895" y="38421"/>
                    <a:pt x="37681" y="38847"/>
                    <a:pt x="37357" y="39163"/>
                  </a:cubicBezTo>
                  <a:cubicBezTo>
                    <a:pt x="37323" y="39197"/>
                    <a:pt x="37255" y="39274"/>
                    <a:pt x="37178" y="39308"/>
                  </a:cubicBezTo>
                  <a:cubicBezTo>
                    <a:pt x="36752" y="39555"/>
                    <a:pt x="36325" y="39803"/>
                    <a:pt x="35898" y="40050"/>
                  </a:cubicBezTo>
                  <a:cubicBezTo>
                    <a:pt x="35045" y="40553"/>
                    <a:pt x="34056" y="40621"/>
                    <a:pt x="33126" y="41014"/>
                  </a:cubicBezTo>
                  <a:cubicBezTo>
                    <a:pt x="32776" y="41159"/>
                    <a:pt x="32418" y="41295"/>
                    <a:pt x="32060" y="41475"/>
                  </a:cubicBezTo>
                  <a:cubicBezTo>
                    <a:pt x="31710" y="41654"/>
                    <a:pt x="31317" y="41722"/>
                    <a:pt x="30925" y="41867"/>
                  </a:cubicBezTo>
                  <a:cubicBezTo>
                    <a:pt x="30187" y="42099"/>
                    <a:pt x="29299" y="42400"/>
                    <a:pt x="28515" y="42400"/>
                  </a:cubicBezTo>
                  <a:cubicBezTo>
                    <a:pt x="28465" y="42400"/>
                    <a:pt x="28415" y="42398"/>
                    <a:pt x="28366" y="42396"/>
                  </a:cubicBezTo>
                  <a:cubicBezTo>
                    <a:pt x="28093" y="42396"/>
                    <a:pt x="27861" y="42375"/>
                    <a:pt x="27626" y="42375"/>
                  </a:cubicBezTo>
                  <a:cubicBezTo>
                    <a:pt x="27434" y="42375"/>
                    <a:pt x="27240" y="42389"/>
                    <a:pt x="27018" y="42439"/>
                  </a:cubicBezTo>
                  <a:cubicBezTo>
                    <a:pt x="26591" y="42541"/>
                    <a:pt x="26165" y="42720"/>
                    <a:pt x="25738" y="42899"/>
                  </a:cubicBezTo>
                  <a:cubicBezTo>
                    <a:pt x="24971" y="43283"/>
                    <a:pt x="24286" y="43549"/>
                    <a:pt x="23461" y="43549"/>
                  </a:cubicBezTo>
                  <a:cubicBezTo>
                    <a:pt x="23369" y="43549"/>
                    <a:pt x="23275" y="43546"/>
                    <a:pt x="23179" y="43539"/>
                  </a:cubicBezTo>
                  <a:cubicBezTo>
                    <a:pt x="22181" y="43462"/>
                    <a:pt x="21294" y="43428"/>
                    <a:pt x="20330" y="43112"/>
                  </a:cubicBezTo>
                  <a:cubicBezTo>
                    <a:pt x="19297" y="42720"/>
                    <a:pt x="18308" y="42362"/>
                    <a:pt x="17344" y="41833"/>
                  </a:cubicBezTo>
                  <a:cubicBezTo>
                    <a:pt x="16602" y="41440"/>
                    <a:pt x="15851" y="40903"/>
                    <a:pt x="15143" y="40374"/>
                  </a:cubicBezTo>
                  <a:cubicBezTo>
                    <a:pt x="14895" y="40161"/>
                    <a:pt x="14648" y="39913"/>
                    <a:pt x="14435" y="39666"/>
                  </a:cubicBezTo>
                  <a:cubicBezTo>
                    <a:pt x="14077" y="39197"/>
                    <a:pt x="13684" y="38770"/>
                    <a:pt x="13292" y="38344"/>
                  </a:cubicBezTo>
                  <a:cubicBezTo>
                    <a:pt x="12618" y="37670"/>
                    <a:pt x="11944" y="37277"/>
                    <a:pt x="10980" y="37209"/>
                  </a:cubicBezTo>
                  <a:cubicBezTo>
                    <a:pt x="10093" y="37107"/>
                    <a:pt x="9274" y="36748"/>
                    <a:pt x="8386" y="36603"/>
                  </a:cubicBezTo>
                  <a:cubicBezTo>
                    <a:pt x="7610" y="36467"/>
                    <a:pt x="6544" y="36288"/>
                    <a:pt x="5904" y="35827"/>
                  </a:cubicBezTo>
                  <a:cubicBezTo>
                    <a:pt x="5187" y="35290"/>
                    <a:pt x="4906" y="34402"/>
                    <a:pt x="4232" y="33865"/>
                  </a:cubicBezTo>
                  <a:cubicBezTo>
                    <a:pt x="3839" y="33584"/>
                    <a:pt x="3558" y="33439"/>
                    <a:pt x="3379" y="32978"/>
                  </a:cubicBezTo>
                  <a:cubicBezTo>
                    <a:pt x="3234" y="32662"/>
                    <a:pt x="3055" y="32338"/>
                    <a:pt x="2952" y="31988"/>
                  </a:cubicBezTo>
                  <a:cubicBezTo>
                    <a:pt x="2628" y="31093"/>
                    <a:pt x="2739" y="30137"/>
                    <a:pt x="2492" y="29216"/>
                  </a:cubicBezTo>
                  <a:cubicBezTo>
                    <a:pt x="2167" y="28149"/>
                    <a:pt x="1707" y="27296"/>
                    <a:pt x="1639" y="26153"/>
                  </a:cubicBezTo>
                  <a:cubicBezTo>
                    <a:pt x="1562" y="25053"/>
                    <a:pt x="1383" y="23841"/>
                    <a:pt x="1493" y="22707"/>
                  </a:cubicBezTo>
                  <a:cubicBezTo>
                    <a:pt x="1562" y="22178"/>
                    <a:pt x="1741" y="21640"/>
                    <a:pt x="1852" y="21069"/>
                  </a:cubicBezTo>
                  <a:cubicBezTo>
                    <a:pt x="1920" y="20608"/>
                    <a:pt x="1886" y="20148"/>
                    <a:pt x="1988" y="19687"/>
                  </a:cubicBezTo>
                  <a:cubicBezTo>
                    <a:pt x="2022" y="19576"/>
                    <a:pt x="2065" y="19474"/>
                    <a:pt x="2099" y="19363"/>
                  </a:cubicBezTo>
                  <a:cubicBezTo>
                    <a:pt x="2236" y="19081"/>
                    <a:pt x="2381" y="18766"/>
                    <a:pt x="2492" y="18475"/>
                  </a:cubicBezTo>
                  <a:cubicBezTo>
                    <a:pt x="2841" y="17409"/>
                    <a:pt x="2739" y="16275"/>
                    <a:pt x="3413" y="15353"/>
                  </a:cubicBezTo>
                  <a:cubicBezTo>
                    <a:pt x="3694" y="14961"/>
                    <a:pt x="3908" y="14602"/>
                    <a:pt x="4053" y="14142"/>
                  </a:cubicBezTo>
                  <a:cubicBezTo>
                    <a:pt x="4198" y="13647"/>
                    <a:pt x="4513" y="13289"/>
                    <a:pt x="4872" y="12896"/>
                  </a:cubicBezTo>
                  <a:cubicBezTo>
                    <a:pt x="5614" y="12077"/>
                    <a:pt x="6254" y="11156"/>
                    <a:pt x="7004" y="10303"/>
                  </a:cubicBezTo>
                  <a:cubicBezTo>
                    <a:pt x="7712" y="9484"/>
                    <a:pt x="8139" y="8563"/>
                    <a:pt x="9137" y="7991"/>
                  </a:cubicBezTo>
                  <a:cubicBezTo>
                    <a:pt x="9956" y="7530"/>
                    <a:pt x="10732" y="7172"/>
                    <a:pt x="11372" y="6464"/>
                  </a:cubicBezTo>
                  <a:cubicBezTo>
                    <a:pt x="11765" y="6038"/>
                    <a:pt x="12259" y="5713"/>
                    <a:pt x="12763" y="5432"/>
                  </a:cubicBezTo>
                  <a:cubicBezTo>
                    <a:pt x="13189" y="5184"/>
                    <a:pt x="13326" y="4937"/>
                    <a:pt x="13684" y="4579"/>
                  </a:cubicBezTo>
                  <a:cubicBezTo>
                    <a:pt x="13718" y="4579"/>
                    <a:pt x="13718" y="4545"/>
                    <a:pt x="13752" y="4511"/>
                  </a:cubicBezTo>
                  <a:cubicBezTo>
                    <a:pt x="14145" y="4297"/>
                    <a:pt x="14503" y="4084"/>
                    <a:pt x="14930" y="3871"/>
                  </a:cubicBezTo>
                  <a:cubicBezTo>
                    <a:pt x="15424" y="3581"/>
                    <a:pt x="15928" y="3265"/>
                    <a:pt x="16422" y="3052"/>
                  </a:cubicBezTo>
                  <a:cubicBezTo>
                    <a:pt x="16883" y="2838"/>
                    <a:pt x="17557" y="2873"/>
                    <a:pt x="18060" y="2838"/>
                  </a:cubicBezTo>
                  <a:cubicBezTo>
                    <a:pt x="18201" y="2804"/>
                    <a:pt x="18342" y="2796"/>
                    <a:pt x="18478" y="2796"/>
                  </a:cubicBezTo>
                  <a:cubicBezTo>
                    <a:pt x="18615" y="2796"/>
                    <a:pt x="18747" y="2804"/>
                    <a:pt x="18871" y="2804"/>
                  </a:cubicBezTo>
                  <a:cubicBezTo>
                    <a:pt x="19195" y="2804"/>
                    <a:pt x="19477" y="2804"/>
                    <a:pt x="19767" y="2728"/>
                  </a:cubicBezTo>
                  <a:cubicBezTo>
                    <a:pt x="20364" y="2625"/>
                    <a:pt x="20901" y="2412"/>
                    <a:pt x="21507" y="2233"/>
                  </a:cubicBezTo>
                  <a:cubicBezTo>
                    <a:pt x="21823" y="2130"/>
                    <a:pt x="22394" y="1985"/>
                    <a:pt x="22573" y="1951"/>
                  </a:cubicBezTo>
                  <a:cubicBezTo>
                    <a:pt x="22855" y="1840"/>
                    <a:pt x="23460" y="1704"/>
                    <a:pt x="23887" y="1661"/>
                  </a:cubicBezTo>
                  <a:lnTo>
                    <a:pt x="24561" y="1661"/>
                  </a:lnTo>
                  <a:cubicBezTo>
                    <a:pt x="24777" y="1661"/>
                    <a:pt x="24989" y="1680"/>
                    <a:pt x="25203" y="1680"/>
                  </a:cubicBezTo>
                  <a:cubicBezTo>
                    <a:pt x="25310" y="1680"/>
                    <a:pt x="25417" y="1675"/>
                    <a:pt x="25525" y="1661"/>
                  </a:cubicBezTo>
                  <a:cubicBezTo>
                    <a:pt x="26165" y="1593"/>
                    <a:pt x="26805" y="1525"/>
                    <a:pt x="27444" y="1525"/>
                  </a:cubicBezTo>
                  <a:close/>
                  <a:moveTo>
                    <a:pt x="27630" y="0"/>
                  </a:moveTo>
                  <a:cubicBezTo>
                    <a:pt x="26888" y="0"/>
                    <a:pt x="26154" y="86"/>
                    <a:pt x="25380" y="168"/>
                  </a:cubicBezTo>
                  <a:cubicBezTo>
                    <a:pt x="25120" y="196"/>
                    <a:pt x="24859" y="210"/>
                    <a:pt x="24598" y="210"/>
                  </a:cubicBezTo>
                  <a:cubicBezTo>
                    <a:pt x="24147" y="210"/>
                    <a:pt x="23695" y="170"/>
                    <a:pt x="23247" y="100"/>
                  </a:cubicBezTo>
                  <a:cubicBezTo>
                    <a:pt x="23153" y="89"/>
                    <a:pt x="23055" y="85"/>
                    <a:pt x="22961" y="85"/>
                  </a:cubicBezTo>
                  <a:cubicBezTo>
                    <a:pt x="22774" y="85"/>
                    <a:pt x="22607" y="100"/>
                    <a:pt x="22539" y="100"/>
                  </a:cubicBezTo>
                  <a:lnTo>
                    <a:pt x="22326" y="100"/>
                  </a:lnTo>
                  <a:cubicBezTo>
                    <a:pt x="22036" y="100"/>
                    <a:pt x="21686" y="100"/>
                    <a:pt x="22113" y="168"/>
                  </a:cubicBezTo>
                  <a:cubicBezTo>
                    <a:pt x="21962" y="146"/>
                    <a:pt x="21818" y="135"/>
                    <a:pt x="21680" y="135"/>
                  </a:cubicBezTo>
                  <a:cubicBezTo>
                    <a:pt x="21192" y="135"/>
                    <a:pt x="20767" y="266"/>
                    <a:pt x="20296" y="458"/>
                  </a:cubicBezTo>
                  <a:cubicBezTo>
                    <a:pt x="19980" y="638"/>
                    <a:pt x="19622" y="774"/>
                    <a:pt x="19263" y="885"/>
                  </a:cubicBezTo>
                  <a:cubicBezTo>
                    <a:pt x="18871" y="1021"/>
                    <a:pt x="18487" y="1064"/>
                    <a:pt x="18129" y="1166"/>
                  </a:cubicBezTo>
                  <a:cubicBezTo>
                    <a:pt x="17523" y="1346"/>
                    <a:pt x="16849" y="1559"/>
                    <a:pt x="16243" y="1806"/>
                  </a:cubicBezTo>
                  <a:cubicBezTo>
                    <a:pt x="15996" y="1917"/>
                    <a:pt x="15851" y="2020"/>
                    <a:pt x="15672" y="2199"/>
                  </a:cubicBezTo>
                  <a:cubicBezTo>
                    <a:pt x="15356" y="2446"/>
                    <a:pt x="14998" y="2659"/>
                    <a:pt x="14648" y="2873"/>
                  </a:cubicBezTo>
                  <a:cubicBezTo>
                    <a:pt x="13966" y="3231"/>
                    <a:pt x="13292" y="3623"/>
                    <a:pt x="12652" y="4084"/>
                  </a:cubicBezTo>
                  <a:cubicBezTo>
                    <a:pt x="12404" y="4263"/>
                    <a:pt x="12191" y="4511"/>
                    <a:pt x="12012" y="4758"/>
                  </a:cubicBezTo>
                  <a:cubicBezTo>
                    <a:pt x="11765" y="4826"/>
                    <a:pt x="11517" y="4971"/>
                    <a:pt x="11270" y="5116"/>
                  </a:cubicBezTo>
                  <a:cubicBezTo>
                    <a:pt x="10843" y="5398"/>
                    <a:pt x="10553" y="5824"/>
                    <a:pt x="10127" y="6106"/>
                  </a:cubicBezTo>
                  <a:cubicBezTo>
                    <a:pt x="9666" y="6430"/>
                    <a:pt x="9103" y="6643"/>
                    <a:pt x="8634" y="6925"/>
                  </a:cubicBezTo>
                  <a:cubicBezTo>
                    <a:pt x="7678" y="7496"/>
                    <a:pt x="7141" y="8136"/>
                    <a:pt x="6544" y="9023"/>
                  </a:cubicBezTo>
                  <a:cubicBezTo>
                    <a:pt x="6220" y="9450"/>
                    <a:pt x="5827" y="9842"/>
                    <a:pt x="5546" y="10269"/>
                  </a:cubicBezTo>
                  <a:cubicBezTo>
                    <a:pt x="5153" y="10798"/>
                    <a:pt x="4727" y="11224"/>
                    <a:pt x="4334" y="11728"/>
                  </a:cubicBezTo>
                  <a:cubicBezTo>
                    <a:pt x="3984" y="12154"/>
                    <a:pt x="3660" y="12504"/>
                    <a:pt x="3379" y="12965"/>
                  </a:cubicBezTo>
                  <a:cubicBezTo>
                    <a:pt x="3055" y="13434"/>
                    <a:pt x="3021" y="13963"/>
                    <a:pt x="2773" y="14423"/>
                  </a:cubicBezTo>
                  <a:cubicBezTo>
                    <a:pt x="2526" y="14850"/>
                    <a:pt x="2236" y="15208"/>
                    <a:pt x="2065" y="15703"/>
                  </a:cubicBezTo>
                  <a:cubicBezTo>
                    <a:pt x="1920" y="16164"/>
                    <a:pt x="1809" y="16633"/>
                    <a:pt x="1775" y="17093"/>
                  </a:cubicBezTo>
                  <a:cubicBezTo>
                    <a:pt x="1707" y="17375"/>
                    <a:pt x="1673" y="17622"/>
                    <a:pt x="1639" y="17912"/>
                  </a:cubicBezTo>
                  <a:cubicBezTo>
                    <a:pt x="1562" y="18015"/>
                    <a:pt x="1493" y="18126"/>
                    <a:pt x="1459" y="18194"/>
                  </a:cubicBezTo>
                  <a:cubicBezTo>
                    <a:pt x="1169" y="18586"/>
                    <a:pt x="1033" y="19047"/>
                    <a:pt x="888" y="19474"/>
                  </a:cubicBezTo>
                  <a:cubicBezTo>
                    <a:pt x="709" y="19900"/>
                    <a:pt x="709" y="20327"/>
                    <a:pt x="606" y="20753"/>
                  </a:cubicBezTo>
                  <a:cubicBezTo>
                    <a:pt x="495" y="21214"/>
                    <a:pt x="359" y="21709"/>
                    <a:pt x="248" y="22178"/>
                  </a:cubicBezTo>
                  <a:cubicBezTo>
                    <a:pt x="1" y="23202"/>
                    <a:pt x="146" y="24413"/>
                    <a:pt x="103" y="25479"/>
                  </a:cubicBezTo>
                  <a:cubicBezTo>
                    <a:pt x="35" y="26546"/>
                    <a:pt x="1" y="27467"/>
                    <a:pt x="248" y="28499"/>
                  </a:cubicBezTo>
                  <a:cubicBezTo>
                    <a:pt x="359" y="29002"/>
                    <a:pt x="495" y="29497"/>
                    <a:pt x="529" y="29992"/>
                  </a:cubicBezTo>
                  <a:cubicBezTo>
                    <a:pt x="529" y="30530"/>
                    <a:pt x="461" y="31093"/>
                    <a:pt x="529" y="31630"/>
                  </a:cubicBezTo>
                  <a:cubicBezTo>
                    <a:pt x="675" y="32662"/>
                    <a:pt x="1212" y="33439"/>
                    <a:pt x="1775" y="34257"/>
                  </a:cubicBezTo>
                  <a:cubicBezTo>
                    <a:pt x="2381" y="35042"/>
                    <a:pt x="3379" y="35290"/>
                    <a:pt x="4121" y="35895"/>
                  </a:cubicBezTo>
                  <a:cubicBezTo>
                    <a:pt x="4479" y="36143"/>
                    <a:pt x="4727" y="36501"/>
                    <a:pt x="5051" y="36748"/>
                  </a:cubicBezTo>
                  <a:cubicBezTo>
                    <a:pt x="5401" y="36996"/>
                    <a:pt x="5759" y="37141"/>
                    <a:pt x="6151" y="37277"/>
                  </a:cubicBezTo>
                  <a:cubicBezTo>
                    <a:pt x="7107" y="37747"/>
                    <a:pt x="8139" y="38062"/>
                    <a:pt x="9026" y="38668"/>
                  </a:cubicBezTo>
                  <a:cubicBezTo>
                    <a:pt x="9419" y="38949"/>
                    <a:pt x="9845" y="39129"/>
                    <a:pt x="10306" y="39308"/>
                  </a:cubicBezTo>
                  <a:cubicBezTo>
                    <a:pt x="10698" y="39453"/>
                    <a:pt x="11091" y="39453"/>
                    <a:pt x="11372" y="39734"/>
                  </a:cubicBezTo>
                  <a:cubicBezTo>
                    <a:pt x="12123" y="40442"/>
                    <a:pt x="12865" y="41159"/>
                    <a:pt x="13684" y="41799"/>
                  </a:cubicBezTo>
                  <a:cubicBezTo>
                    <a:pt x="14042" y="42080"/>
                    <a:pt x="14392" y="42294"/>
                    <a:pt x="14785" y="42541"/>
                  </a:cubicBezTo>
                  <a:cubicBezTo>
                    <a:pt x="15143" y="42788"/>
                    <a:pt x="15501" y="43112"/>
                    <a:pt x="15885" y="43326"/>
                  </a:cubicBezTo>
                  <a:cubicBezTo>
                    <a:pt x="16883" y="43931"/>
                    <a:pt x="17950" y="44315"/>
                    <a:pt x="19050" y="44742"/>
                  </a:cubicBezTo>
                  <a:cubicBezTo>
                    <a:pt x="20150" y="45168"/>
                    <a:pt x="21183" y="45382"/>
                    <a:pt x="22360" y="45527"/>
                  </a:cubicBezTo>
                  <a:cubicBezTo>
                    <a:pt x="22821" y="45561"/>
                    <a:pt x="23315" y="45672"/>
                    <a:pt x="23819" y="45706"/>
                  </a:cubicBezTo>
                  <a:cubicBezTo>
                    <a:pt x="24348" y="45706"/>
                    <a:pt x="24953" y="45561"/>
                    <a:pt x="25482" y="45424"/>
                  </a:cubicBezTo>
                  <a:cubicBezTo>
                    <a:pt x="26252" y="45194"/>
                    <a:pt x="27083" y="44769"/>
                    <a:pt x="27865" y="44769"/>
                  </a:cubicBezTo>
                  <a:cubicBezTo>
                    <a:pt x="27950" y="44769"/>
                    <a:pt x="28034" y="44774"/>
                    <a:pt x="28118" y="44785"/>
                  </a:cubicBezTo>
                  <a:cubicBezTo>
                    <a:pt x="28245" y="44799"/>
                    <a:pt x="28372" y="44806"/>
                    <a:pt x="28497" y="44806"/>
                  </a:cubicBezTo>
                  <a:cubicBezTo>
                    <a:pt x="29525" y="44806"/>
                    <a:pt x="30500" y="44337"/>
                    <a:pt x="31420" y="43889"/>
                  </a:cubicBezTo>
                  <a:cubicBezTo>
                    <a:pt x="31880" y="43675"/>
                    <a:pt x="32418" y="43462"/>
                    <a:pt x="32844" y="43147"/>
                  </a:cubicBezTo>
                  <a:cubicBezTo>
                    <a:pt x="33271" y="42865"/>
                    <a:pt x="33732" y="42609"/>
                    <a:pt x="34226" y="42439"/>
                  </a:cubicBezTo>
                  <a:cubicBezTo>
                    <a:pt x="34764" y="42259"/>
                    <a:pt x="35335" y="42148"/>
                    <a:pt x="35864" y="41901"/>
                  </a:cubicBezTo>
                  <a:cubicBezTo>
                    <a:pt x="36257" y="41756"/>
                    <a:pt x="36572" y="41585"/>
                    <a:pt x="36897" y="41406"/>
                  </a:cubicBezTo>
                  <a:cubicBezTo>
                    <a:pt x="37784" y="41406"/>
                    <a:pt x="38603" y="41159"/>
                    <a:pt x="39243" y="40408"/>
                  </a:cubicBezTo>
                  <a:cubicBezTo>
                    <a:pt x="39601" y="40016"/>
                    <a:pt x="39848" y="39521"/>
                    <a:pt x="40198" y="39129"/>
                  </a:cubicBezTo>
                  <a:cubicBezTo>
                    <a:pt x="40556" y="38702"/>
                    <a:pt x="40804" y="38173"/>
                    <a:pt x="41196" y="37781"/>
                  </a:cubicBezTo>
                  <a:cubicBezTo>
                    <a:pt x="42083" y="36928"/>
                    <a:pt x="42971" y="36040"/>
                    <a:pt x="43610" y="34974"/>
                  </a:cubicBezTo>
                  <a:cubicBezTo>
                    <a:pt x="44182" y="33942"/>
                    <a:pt x="44574" y="32799"/>
                    <a:pt x="45103" y="31732"/>
                  </a:cubicBezTo>
                  <a:cubicBezTo>
                    <a:pt x="45317" y="31238"/>
                    <a:pt x="45572" y="30845"/>
                    <a:pt x="45709" y="30316"/>
                  </a:cubicBezTo>
                  <a:cubicBezTo>
                    <a:pt x="45888" y="29779"/>
                    <a:pt x="45888" y="29173"/>
                    <a:pt x="46136" y="28644"/>
                  </a:cubicBezTo>
                  <a:cubicBezTo>
                    <a:pt x="46349" y="28107"/>
                    <a:pt x="46673" y="27612"/>
                    <a:pt x="46775" y="27006"/>
                  </a:cubicBezTo>
                  <a:cubicBezTo>
                    <a:pt x="46886" y="26298"/>
                    <a:pt x="46886" y="25548"/>
                    <a:pt x="46809" y="24839"/>
                  </a:cubicBezTo>
                  <a:cubicBezTo>
                    <a:pt x="46741" y="23381"/>
                    <a:pt x="46136" y="22067"/>
                    <a:pt x="45999" y="20608"/>
                  </a:cubicBezTo>
                  <a:cubicBezTo>
                    <a:pt x="45854" y="19329"/>
                    <a:pt x="45922" y="18049"/>
                    <a:pt x="45607" y="16803"/>
                  </a:cubicBezTo>
                  <a:cubicBezTo>
                    <a:pt x="45282" y="15601"/>
                    <a:pt x="44719" y="14568"/>
                    <a:pt x="44182" y="13434"/>
                  </a:cubicBezTo>
                  <a:cubicBezTo>
                    <a:pt x="43969" y="12965"/>
                    <a:pt x="43610" y="12504"/>
                    <a:pt x="43508" y="12009"/>
                  </a:cubicBezTo>
                  <a:cubicBezTo>
                    <a:pt x="43440" y="11728"/>
                    <a:pt x="43397" y="11472"/>
                    <a:pt x="43261" y="11190"/>
                  </a:cubicBezTo>
                  <a:cubicBezTo>
                    <a:pt x="43150" y="10977"/>
                    <a:pt x="43116" y="10619"/>
                    <a:pt x="42971" y="10337"/>
                  </a:cubicBezTo>
                  <a:cubicBezTo>
                    <a:pt x="42723" y="9911"/>
                    <a:pt x="42331" y="9518"/>
                    <a:pt x="41981" y="9168"/>
                  </a:cubicBezTo>
                  <a:cubicBezTo>
                    <a:pt x="41554" y="8742"/>
                    <a:pt x="41264" y="8170"/>
                    <a:pt x="40804" y="7778"/>
                  </a:cubicBezTo>
                  <a:cubicBezTo>
                    <a:pt x="40411" y="7420"/>
                    <a:pt x="40096" y="7206"/>
                    <a:pt x="39771" y="6856"/>
                  </a:cubicBezTo>
                  <a:cubicBezTo>
                    <a:pt x="39345" y="6319"/>
                    <a:pt x="38850" y="5824"/>
                    <a:pt x="38355" y="5364"/>
                  </a:cubicBezTo>
                  <a:cubicBezTo>
                    <a:pt x="37425" y="4613"/>
                    <a:pt x="36325" y="4050"/>
                    <a:pt x="35370" y="3333"/>
                  </a:cubicBezTo>
                  <a:cubicBezTo>
                    <a:pt x="34909" y="2983"/>
                    <a:pt x="34516" y="2591"/>
                    <a:pt x="34090" y="2165"/>
                  </a:cubicBezTo>
                  <a:cubicBezTo>
                    <a:pt x="33698" y="1806"/>
                    <a:pt x="33237" y="1559"/>
                    <a:pt x="32734" y="1346"/>
                  </a:cubicBezTo>
                  <a:cubicBezTo>
                    <a:pt x="31599" y="774"/>
                    <a:pt x="30353" y="382"/>
                    <a:pt x="29108" y="134"/>
                  </a:cubicBezTo>
                  <a:cubicBezTo>
                    <a:pt x="28603" y="37"/>
                    <a:pt x="28115" y="0"/>
                    <a:pt x="27630"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0"/>
            <p:cNvSpPr/>
            <p:nvPr/>
          </p:nvSpPr>
          <p:spPr>
            <a:xfrm>
              <a:off x="4399675" y="1315725"/>
              <a:ext cx="997925" cy="953250"/>
            </a:xfrm>
            <a:custGeom>
              <a:rect b="b" l="l" r="r" t="t"/>
              <a:pathLst>
                <a:path extrusionOk="0" h="38130" w="39917">
                  <a:moveTo>
                    <a:pt x="20936" y="731"/>
                  </a:moveTo>
                  <a:cubicBezTo>
                    <a:pt x="21755" y="731"/>
                    <a:pt x="22531" y="1123"/>
                    <a:pt x="23282" y="1405"/>
                  </a:cubicBezTo>
                  <a:cubicBezTo>
                    <a:pt x="24484" y="1797"/>
                    <a:pt x="25764" y="1695"/>
                    <a:pt x="27010" y="1976"/>
                  </a:cubicBezTo>
                  <a:cubicBezTo>
                    <a:pt x="28255" y="2258"/>
                    <a:pt x="29356" y="2863"/>
                    <a:pt x="30422" y="3580"/>
                  </a:cubicBezTo>
                  <a:cubicBezTo>
                    <a:pt x="30959" y="3964"/>
                    <a:pt x="31309" y="4535"/>
                    <a:pt x="31847" y="4962"/>
                  </a:cubicBezTo>
                  <a:cubicBezTo>
                    <a:pt x="32376" y="5423"/>
                    <a:pt x="32879" y="5883"/>
                    <a:pt x="33305" y="6455"/>
                  </a:cubicBezTo>
                  <a:cubicBezTo>
                    <a:pt x="34832" y="8229"/>
                    <a:pt x="37281" y="9372"/>
                    <a:pt x="37750" y="11855"/>
                  </a:cubicBezTo>
                  <a:cubicBezTo>
                    <a:pt x="37886" y="12495"/>
                    <a:pt x="37921" y="13177"/>
                    <a:pt x="38066" y="13817"/>
                  </a:cubicBezTo>
                  <a:cubicBezTo>
                    <a:pt x="38177" y="14380"/>
                    <a:pt x="38390" y="14883"/>
                    <a:pt x="38671" y="15412"/>
                  </a:cubicBezTo>
                  <a:cubicBezTo>
                    <a:pt x="38953" y="16018"/>
                    <a:pt x="39064" y="16624"/>
                    <a:pt x="39132" y="17229"/>
                  </a:cubicBezTo>
                  <a:cubicBezTo>
                    <a:pt x="39098" y="17263"/>
                    <a:pt x="39064" y="17297"/>
                    <a:pt x="39064" y="17366"/>
                  </a:cubicBezTo>
                  <a:cubicBezTo>
                    <a:pt x="38987" y="17971"/>
                    <a:pt x="39132" y="18543"/>
                    <a:pt x="39098" y="19149"/>
                  </a:cubicBezTo>
                  <a:cubicBezTo>
                    <a:pt x="39064" y="19823"/>
                    <a:pt x="38919" y="20462"/>
                    <a:pt x="38850" y="21136"/>
                  </a:cubicBezTo>
                  <a:cubicBezTo>
                    <a:pt x="38816" y="21563"/>
                    <a:pt x="38885" y="21989"/>
                    <a:pt x="38774" y="22416"/>
                  </a:cubicBezTo>
                  <a:cubicBezTo>
                    <a:pt x="38705" y="22732"/>
                    <a:pt x="38637" y="23022"/>
                    <a:pt x="38560" y="23371"/>
                  </a:cubicBezTo>
                  <a:cubicBezTo>
                    <a:pt x="38424" y="24011"/>
                    <a:pt x="38211" y="24651"/>
                    <a:pt x="38100" y="25291"/>
                  </a:cubicBezTo>
                  <a:cubicBezTo>
                    <a:pt x="37571" y="27927"/>
                    <a:pt x="35575" y="30060"/>
                    <a:pt x="33766" y="31868"/>
                  </a:cubicBezTo>
                  <a:cubicBezTo>
                    <a:pt x="32734" y="32900"/>
                    <a:pt x="31275" y="33506"/>
                    <a:pt x="30030" y="34180"/>
                  </a:cubicBezTo>
                  <a:cubicBezTo>
                    <a:pt x="29501" y="34504"/>
                    <a:pt x="29074" y="34999"/>
                    <a:pt x="28537" y="35357"/>
                  </a:cubicBezTo>
                  <a:cubicBezTo>
                    <a:pt x="27863" y="35784"/>
                    <a:pt x="27155" y="36168"/>
                    <a:pt x="26404" y="36458"/>
                  </a:cubicBezTo>
                  <a:cubicBezTo>
                    <a:pt x="25022" y="36918"/>
                    <a:pt x="23674" y="36918"/>
                    <a:pt x="22215" y="36987"/>
                  </a:cubicBezTo>
                  <a:cubicBezTo>
                    <a:pt x="21541" y="36987"/>
                    <a:pt x="20859" y="37132"/>
                    <a:pt x="20151" y="37132"/>
                  </a:cubicBezTo>
                  <a:cubicBezTo>
                    <a:pt x="20088" y="37135"/>
                    <a:pt x="20025" y="37136"/>
                    <a:pt x="19962" y="37136"/>
                  </a:cubicBezTo>
                  <a:cubicBezTo>
                    <a:pt x="19287" y="37136"/>
                    <a:pt x="18632" y="36978"/>
                    <a:pt x="17984" y="36884"/>
                  </a:cubicBezTo>
                  <a:cubicBezTo>
                    <a:pt x="17592" y="36850"/>
                    <a:pt x="17199" y="36850"/>
                    <a:pt x="16807" y="36739"/>
                  </a:cubicBezTo>
                  <a:cubicBezTo>
                    <a:pt x="16423" y="36637"/>
                    <a:pt x="16167" y="36381"/>
                    <a:pt x="15885" y="36099"/>
                  </a:cubicBezTo>
                  <a:cubicBezTo>
                    <a:pt x="15391" y="35639"/>
                    <a:pt x="14853" y="35178"/>
                    <a:pt x="14358" y="34717"/>
                  </a:cubicBezTo>
                  <a:cubicBezTo>
                    <a:pt x="13898" y="34291"/>
                    <a:pt x="13292" y="33898"/>
                    <a:pt x="12900" y="33395"/>
                  </a:cubicBezTo>
                  <a:cubicBezTo>
                    <a:pt x="12541" y="32969"/>
                    <a:pt x="12260" y="32440"/>
                    <a:pt x="11867" y="32013"/>
                  </a:cubicBezTo>
                  <a:cubicBezTo>
                    <a:pt x="10980" y="31015"/>
                    <a:pt x="9666" y="30623"/>
                    <a:pt x="8421" y="30375"/>
                  </a:cubicBezTo>
                  <a:cubicBezTo>
                    <a:pt x="7781" y="30239"/>
                    <a:pt x="7107" y="30128"/>
                    <a:pt x="6501" y="29949"/>
                  </a:cubicBezTo>
                  <a:cubicBezTo>
                    <a:pt x="5793" y="29735"/>
                    <a:pt x="5222" y="29309"/>
                    <a:pt x="4616" y="28916"/>
                  </a:cubicBezTo>
                  <a:cubicBezTo>
                    <a:pt x="3942" y="28456"/>
                    <a:pt x="3840" y="27893"/>
                    <a:pt x="3550" y="27142"/>
                  </a:cubicBezTo>
                  <a:cubicBezTo>
                    <a:pt x="3336" y="26647"/>
                    <a:pt x="3021" y="26434"/>
                    <a:pt x="2628" y="26042"/>
                  </a:cubicBezTo>
                  <a:cubicBezTo>
                    <a:pt x="2168" y="25547"/>
                    <a:pt x="1741" y="24975"/>
                    <a:pt x="1383" y="24370"/>
                  </a:cubicBezTo>
                  <a:cubicBezTo>
                    <a:pt x="922" y="23661"/>
                    <a:pt x="990" y="22945"/>
                    <a:pt x="990" y="22134"/>
                  </a:cubicBezTo>
                  <a:cubicBezTo>
                    <a:pt x="990" y="21495"/>
                    <a:pt x="888" y="20889"/>
                    <a:pt x="854" y="20249"/>
                  </a:cubicBezTo>
                  <a:cubicBezTo>
                    <a:pt x="743" y="19464"/>
                    <a:pt x="922" y="18756"/>
                    <a:pt x="1101" y="18006"/>
                  </a:cubicBezTo>
                  <a:cubicBezTo>
                    <a:pt x="1417" y="16803"/>
                    <a:pt x="2023" y="15660"/>
                    <a:pt x="2628" y="14559"/>
                  </a:cubicBezTo>
                  <a:cubicBezTo>
                    <a:pt x="3302" y="13279"/>
                    <a:pt x="3481" y="11897"/>
                    <a:pt x="4010" y="10575"/>
                  </a:cubicBezTo>
                  <a:cubicBezTo>
                    <a:pt x="4548" y="9227"/>
                    <a:pt x="5614" y="8306"/>
                    <a:pt x="6570" y="7240"/>
                  </a:cubicBezTo>
                  <a:cubicBezTo>
                    <a:pt x="7534" y="6139"/>
                    <a:pt x="8353" y="4928"/>
                    <a:pt x="9487" y="3930"/>
                  </a:cubicBezTo>
                  <a:cubicBezTo>
                    <a:pt x="10664" y="2897"/>
                    <a:pt x="12191" y="1908"/>
                    <a:pt x="13718" y="1481"/>
                  </a:cubicBezTo>
                  <a:cubicBezTo>
                    <a:pt x="13821" y="1481"/>
                    <a:pt x="13864" y="1405"/>
                    <a:pt x="13864" y="1370"/>
                  </a:cubicBezTo>
                  <a:lnTo>
                    <a:pt x="13898" y="1336"/>
                  </a:lnTo>
                  <a:cubicBezTo>
                    <a:pt x="14427" y="1191"/>
                    <a:pt x="14964" y="1055"/>
                    <a:pt x="15493" y="944"/>
                  </a:cubicBezTo>
                  <a:cubicBezTo>
                    <a:pt x="16092" y="812"/>
                    <a:pt x="16683" y="774"/>
                    <a:pt x="17274" y="774"/>
                  </a:cubicBezTo>
                  <a:cubicBezTo>
                    <a:pt x="17946" y="774"/>
                    <a:pt x="18617" y="823"/>
                    <a:pt x="19298" y="842"/>
                  </a:cubicBezTo>
                  <a:cubicBezTo>
                    <a:pt x="19869" y="842"/>
                    <a:pt x="20398" y="765"/>
                    <a:pt x="20936" y="731"/>
                  </a:cubicBezTo>
                  <a:close/>
                  <a:moveTo>
                    <a:pt x="21347" y="0"/>
                  </a:moveTo>
                  <a:cubicBezTo>
                    <a:pt x="20866" y="0"/>
                    <a:pt x="20394" y="73"/>
                    <a:pt x="19903" y="125"/>
                  </a:cubicBezTo>
                  <a:cubicBezTo>
                    <a:pt x="19601" y="166"/>
                    <a:pt x="19289" y="175"/>
                    <a:pt x="18973" y="175"/>
                  </a:cubicBezTo>
                  <a:cubicBezTo>
                    <a:pt x="18693" y="175"/>
                    <a:pt x="18410" y="168"/>
                    <a:pt x="18129" y="168"/>
                  </a:cubicBezTo>
                  <a:cubicBezTo>
                    <a:pt x="17859" y="155"/>
                    <a:pt x="17588" y="146"/>
                    <a:pt x="17316" y="146"/>
                  </a:cubicBezTo>
                  <a:cubicBezTo>
                    <a:pt x="16651" y="146"/>
                    <a:pt x="15986" y="199"/>
                    <a:pt x="15356" y="381"/>
                  </a:cubicBezTo>
                  <a:cubicBezTo>
                    <a:pt x="14853" y="517"/>
                    <a:pt x="14358" y="731"/>
                    <a:pt x="13932" y="944"/>
                  </a:cubicBezTo>
                  <a:cubicBezTo>
                    <a:pt x="13684" y="1021"/>
                    <a:pt x="13437" y="1123"/>
                    <a:pt x="13147" y="1234"/>
                  </a:cubicBezTo>
                  <a:cubicBezTo>
                    <a:pt x="12012" y="1584"/>
                    <a:pt x="11048" y="2258"/>
                    <a:pt x="10059" y="3008"/>
                  </a:cubicBezTo>
                  <a:cubicBezTo>
                    <a:pt x="8916" y="3896"/>
                    <a:pt x="7849" y="4928"/>
                    <a:pt x="6928" y="6062"/>
                  </a:cubicBezTo>
                  <a:cubicBezTo>
                    <a:pt x="6467" y="6600"/>
                    <a:pt x="6007" y="7129"/>
                    <a:pt x="5469" y="7632"/>
                  </a:cubicBezTo>
                  <a:cubicBezTo>
                    <a:pt x="5008" y="8093"/>
                    <a:pt x="4548" y="8442"/>
                    <a:pt x="4155" y="8980"/>
                  </a:cubicBezTo>
                  <a:cubicBezTo>
                    <a:pt x="3371" y="10080"/>
                    <a:pt x="3021" y="11360"/>
                    <a:pt x="2517" y="12606"/>
                  </a:cubicBezTo>
                  <a:cubicBezTo>
                    <a:pt x="2023" y="13919"/>
                    <a:pt x="1204" y="15097"/>
                    <a:pt x="709" y="16376"/>
                  </a:cubicBezTo>
                  <a:cubicBezTo>
                    <a:pt x="248" y="17545"/>
                    <a:pt x="1" y="19072"/>
                    <a:pt x="171" y="20283"/>
                  </a:cubicBezTo>
                  <a:cubicBezTo>
                    <a:pt x="248" y="21025"/>
                    <a:pt x="351" y="21742"/>
                    <a:pt x="351" y="22484"/>
                  </a:cubicBezTo>
                  <a:cubicBezTo>
                    <a:pt x="351" y="23124"/>
                    <a:pt x="351" y="23696"/>
                    <a:pt x="641" y="24267"/>
                  </a:cubicBezTo>
                  <a:cubicBezTo>
                    <a:pt x="922" y="24830"/>
                    <a:pt x="1349" y="25402"/>
                    <a:pt x="1741" y="25897"/>
                  </a:cubicBezTo>
                  <a:cubicBezTo>
                    <a:pt x="1954" y="26144"/>
                    <a:pt x="2202" y="26400"/>
                    <a:pt x="2415" y="26647"/>
                  </a:cubicBezTo>
                  <a:cubicBezTo>
                    <a:pt x="2808" y="26997"/>
                    <a:pt x="2987" y="27210"/>
                    <a:pt x="3123" y="27679"/>
                  </a:cubicBezTo>
                  <a:cubicBezTo>
                    <a:pt x="3516" y="28814"/>
                    <a:pt x="4335" y="29812"/>
                    <a:pt x="5401" y="30375"/>
                  </a:cubicBezTo>
                  <a:cubicBezTo>
                    <a:pt x="6646" y="31092"/>
                    <a:pt x="8276" y="31262"/>
                    <a:pt x="9666" y="31518"/>
                  </a:cubicBezTo>
                  <a:cubicBezTo>
                    <a:pt x="10374" y="31655"/>
                    <a:pt x="11091" y="32047"/>
                    <a:pt x="11552" y="32619"/>
                  </a:cubicBezTo>
                  <a:cubicBezTo>
                    <a:pt x="12012" y="33148"/>
                    <a:pt x="12328" y="33822"/>
                    <a:pt x="12900" y="34291"/>
                  </a:cubicBezTo>
                  <a:cubicBezTo>
                    <a:pt x="13394" y="34717"/>
                    <a:pt x="13898" y="35178"/>
                    <a:pt x="14392" y="35639"/>
                  </a:cubicBezTo>
                  <a:cubicBezTo>
                    <a:pt x="14887" y="36134"/>
                    <a:pt x="15356" y="36705"/>
                    <a:pt x="15919" y="37132"/>
                  </a:cubicBezTo>
                  <a:cubicBezTo>
                    <a:pt x="16491" y="37592"/>
                    <a:pt x="17131" y="37626"/>
                    <a:pt x="17839" y="37771"/>
                  </a:cubicBezTo>
                  <a:cubicBezTo>
                    <a:pt x="18590" y="37916"/>
                    <a:pt x="19264" y="38130"/>
                    <a:pt x="20048" y="38130"/>
                  </a:cubicBezTo>
                  <a:cubicBezTo>
                    <a:pt x="20825" y="38130"/>
                    <a:pt x="21575" y="37985"/>
                    <a:pt x="22352" y="37916"/>
                  </a:cubicBezTo>
                  <a:cubicBezTo>
                    <a:pt x="23137" y="37806"/>
                    <a:pt x="23887" y="37806"/>
                    <a:pt x="24664" y="37703"/>
                  </a:cubicBezTo>
                  <a:cubicBezTo>
                    <a:pt x="26088" y="37558"/>
                    <a:pt x="27513" y="36952"/>
                    <a:pt x="28682" y="36134"/>
                  </a:cubicBezTo>
                  <a:cubicBezTo>
                    <a:pt x="29287" y="35741"/>
                    <a:pt x="29816" y="35178"/>
                    <a:pt x="30422" y="34820"/>
                  </a:cubicBezTo>
                  <a:cubicBezTo>
                    <a:pt x="31096" y="34427"/>
                    <a:pt x="31778" y="34078"/>
                    <a:pt x="32452" y="33719"/>
                  </a:cubicBezTo>
                  <a:cubicBezTo>
                    <a:pt x="33868" y="32969"/>
                    <a:pt x="35012" y="31834"/>
                    <a:pt x="36044" y="30623"/>
                  </a:cubicBezTo>
                  <a:cubicBezTo>
                    <a:pt x="37067" y="29522"/>
                    <a:pt x="37963" y="28174"/>
                    <a:pt x="38560" y="26826"/>
                  </a:cubicBezTo>
                  <a:cubicBezTo>
                    <a:pt x="38885" y="26076"/>
                    <a:pt x="39030" y="25333"/>
                    <a:pt x="39277" y="24583"/>
                  </a:cubicBezTo>
                  <a:cubicBezTo>
                    <a:pt x="39490" y="23841"/>
                    <a:pt x="39738" y="22988"/>
                    <a:pt x="39806" y="22203"/>
                  </a:cubicBezTo>
                  <a:cubicBezTo>
                    <a:pt x="39917" y="21418"/>
                    <a:pt x="39840" y="20531"/>
                    <a:pt x="39772" y="19746"/>
                  </a:cubicBezTo>
                  <a:cubicBezTo>
                    <a:pt x="39772" y="19396"/>
                    <a:pt x="39704" y="19038"/>
                    <a:pt x="39669" y="18722"/>
                  </a:cubicBezTo>
                  <a:cubicBezTo>
                    <a:pt x="39738" y="17724"/>
                    <a:pt x="39738" y="16547"/>
                    <a:pt x="39379" y="15694"/>
                  </a:cubicBezTo>
                  <a:cubicBezTo>
                    <a:pt x="39098" y="15020"/>
                    <a:pt x="38816" y="14559"/>
                    <a:pt x="38774" y="13817"/>
                  </a:cubicBezTo>
                  <a:cubicBezTo>
                    <a:pt x="38774" y="13211"/>
                    <a:pt x="38774" y="12606"/>
                    <a:pt x="38705" y="12034"/>
                  </a:cubicBezTo>
                  <a:cubicBezTo>
                    <a:pt x="38526" y="10686"/>
                    <a:pt x="37886" y="9406"/>
                    <a:pt x="36965" y="8408"/>
                  </a:cubicBezTo>
                  <a:cubicBezTo>
                    <a:pt x="36180" y="7589"/>
                    <a:pt x="35114" y="7026"/>
                    <a:pt x="34295" y="6242"/>
                  </a:cubicBezTo>
                  <a:cubicBezTo>
                    <a:pt x="33800" y="5747"/>
                    <a:pt x="33374" y="5175"/>
                    <a:pt x="32802" y="4715"/>
                  </a:cubicBezTo>
                  <a:cubicBezTo>
                    <a:pt x="32239" y="4254"/>
                    <a:pt x="31778" y="3751"/>
                    <a:pt x="31207" y="3290"/>
                  </a:cubicBezTo>
                  <a:cubicBezTo>
                    <a:pt x="30712" y="2863"/>
                    <a:pt x="30106" y="2582"/>
                    <a:pt x="29603" y="2189"/>
                  </a:cubicBezTo>
                  <a:cubicBezTo>
                    <a:pt x="29108" y="1831"/>
                    <a:pt x="28579" y="1481"/>
                    <a:pt x="28042" y="1268"/>
                  </a:cubicBezTo>
                  <a:cubicBezTo>
                    <a:pt x="27436" y="1055"/>
                    <a:pt x="26873" y="910"/>
                    <a:pt x="26233" y="876"/>
                  </a:cubicBezTo>
                  <a:cubicBezTo>
                    <a:pt x="25875" y="842"/>
                    <a:pt x="25483" y="731"/>
                    <a:pt x="25124" y="696"/>
                  </a:cubicBezTo>
                  <a:cubicBezTo>
                    <a:pt x="24698" y="662"/>
                    <a:pt x="24314" y="662"/>
                    <a:pt x="23887" y="551"/>
                  </a:cubicBezTo>
                  <a:cubicBezTo>
                    <a:pt x="23205" y="338"/>
                    <a:pt x="22497" y="91"/>
                    <a:pt x="21789" y="23"/>
                  </a:cubicBezTo>
                  <a:cubicBezTo>
                    <a:pt x="21640" y="7"/>
                    <a:pt x="21493" y="0"/>
                    <a:pt x="21347"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p:nvPr/>
          </p:nvSpPr>
          <p:spPr>
            <a:xfrm>
              <a:off x="4447675" y="1367325"/>
              <a:ext cx="891275" cy="831300"/>
            </a:xfrm>
            <a:custGeom>
              <a:rect b="b" l="l" r="r" t="t"/>
              <a:pathLst>
                <a:path extrusionOk="0" h="33252" w="35651">
                  <a:moveTo>
                    <a:pt x="14076" y="620"/>
                  </a:moveTo>
                  <a:cubicBezTo>
                    <a:pt x="14426" y="620"/>
                    <a:pt x="14784" y="731"/>
                    <a:pt x="15100" y="765"/>
                  </a:cubicBezTo>
                  <a:cubicBezTo>
                    <a:pt x="16030" y="799"/>
                    <a:pt x="16806" y="1047"/>
                    <a:pt x="17659" y="1260"/>
                  </a:cubicBezTo>
                  <a:cubicBezTo>
                    <a:pt x="19152" y="1618"/>
                    <a:pt x="20688" y="1516"/>
                    <a:pt x="22138" y="1900"/>
                  </a:cubicBezTo>
                  <a:cubicBezTo>
                    <a:pt x="22991" y="2156"/>
                    <a:pt x="23844" y="2113"/>
                    <a:pt x="24629" y="2582"/>
                  </a:cubicBezTo>
                  <a:cubicBezTo>
                    <a:pt x="25166" y="2898"/>
                    <a:pt x="25874" y="3324"/>
                    <a:pt x="26301" y="3785"/>
                  </a:cubicBezTo>
                  <a:cubicBezTo>
                    <a:pt x="26480" y="3964"/>
                    <a:pt x="26582" y="4212"/>
                    <a:pt x="26762" y="4391"/>
                  </a:cubicBezTo>
                  <a:cubicBezTo>
                    <a:pt x="27043" y="4672"/>
                    <a:pt x="27333" y="4928"/>
                    <a:pt x="27649" y="5176"/>
                  </a:cubicBezTo>
                  <a:cubicBezTo>
                    <a:pt x="28186" y="5636"/>
                    <a:pt x="28715" y="6242"/>
                    <a:pt x="29287" y="6592"/>
                  </a:cubicBezTo>
                  <a:cubicBezTo>
                    <a:pt x="29747" y="6882"/>
                    <a:pt x="30242" y="7129"/>
                    <a:pt x="30746" y="7308"/>
                  </a:cubicBezTo>
                  <a:cubicBezTo>
                    <a:pt x="31633" y="7701"/>
                    <a:pt x="31991" y="8375"/>
                    <a:pt x="32452" y="9151"/>
                  </a:cubicBezTo>
                  <a:cubicBezTo>
                    <a:pt x="33160" y="10431"/>
                    <a:pt x="33373" y="12000"/>
                    <a:pt x="33911" y="13348"/>
                  </a:cubicBezTo>
                  <a:cubicBezTo>
                    <a:pt x="34192" y="13988"/>
                    <a:pt x="34294" y="14696"/>
                    <a:pt x="34371" y="15378"/>
                  </a:cubicBezTo>
                  <a:cubicBezTo>
                    <a:pt x="34474" y="16155"/>
                    <a:pt x="34371" y="16974"/>
                    <a:pt x="34474" y="17793"/>
                  </a:cubicBezTo>
                  <a:cubicBezTo>
                    <a:pt x="34798" y="19601"/>
                    <a:pt x="33911" y="21205"/>
                    <a:pt x="33697" y="22979"/>
                  </a:cubicBezTo>
                  <a:cubicBezTo>
                    <a:pt x="33620" y="23798"/>
                    <a:pt x="33407" y="24617"/>
                    <a:pt x="33126" y="25402"/>
                  </a:cubicBezTo>
                  <a:cubicBezTo>
                    <a:pt x="32981" y="25863"/>
                    <a:pt x="32631" y="26213"/>
                    <a:pt x="32273" y="26571"/>
                  </a:cubicBezTo>
                  <a:cubicBezTo>
                    <a:pt x="31633" y="26963"/>
                    <a:pt x="30993" y="27322"/>
                    <a:pt x="30319" y="27671"/>
                  </a:cubicBezTo>
                  <a:cubicBezTo>
                    <a:pt x="29466" y="28175"/>
                    <a:pt x="28647" y="28772"/>
                    <a:pt x="27794" y="29343"/>
                  </a:cubicBezTo>
                  <a:cubicBezTo>
                    <a:pt x="26088" y="30521"/>
                    <a:pt x="23921" y="30623"/>
                    <a:pt x="22104" y="31587"/>
                  </a:cubicBezTo>
                  <a:cubicBezTo>
                    <a:pt x="21677" y="31800"/>
                    <a:pt x="21285" y="32082"/>
                    <a:pt x="20790" y="32150"/>
                  </a:cubicBezTo>
                  <a:cubicBezTo>
                    <a:pt x="20295" y="32227"/>
                    <a:pt x="19792" y="32261"/>
                    <a:pt x="19297" y="32363"/>
                  </a:cubicBezTo>
                  <a:cubicBezTo>
                    <a:pt x="18928" y="32421"/>
                    <a:pt x="18555" y="32511"/>
                    <a:pt x="18184" y="32511"/>
                  </a:cubicBezTo>
                  <a:cubicBezTo>
                    <a:pt x="18057" y="32511"/>
                    <a:pt x="17930" y="32500"/>
                    <a:pt x="17804" y="32474"/>
                  </a:cubicBezTo>
                  <a:cubicBezTo>
                    <a:pt x="17233" y="32363"/>
                    <a:pt x="16849" y="32150"/>
                    <a:pt x="16380" y="31834"/>
                  </a:cubicBezTo>
                  <a:cubicBezTo>
                    <a:pt x="16098" y="31655"/>
                    <a:pt x="15740" y="31476"/>
                    <a:pt x="15424" y="31331"/>
                  </a:cubicBezTo>
                  <a:cubicBezTo>
                    <a:pt x="15066" y="31160"/>
                    <a:pt x="14750" y="31118"/>
                    <a:pt x="14460" y="30768"/>
                  </a:cubicBezTo>
                  <a:cubicBezTo>
                    <a:pt x="14179" y="30478"/>
                    <a:pt x="13931" y="30162"/>
                    <a:pt x="13650" y="29881"/>
                  </a:cubicBezTo>
                  <a:cubicBezTo>
                    <a:pt x="13257" y="29523"/>
                    <a:pt x="13010" y="29096"/>
                    <a:pt x="12652" y="28704"/>
                  </a:cubicBezTo>
                  <a:cubicBezTo>
                    <a:pt x="12370" y="28422"/>
                    <a:pt x="11978" y="28277"/>
                    <a:pt x="11653" y="27996"/>
                  </a:cubicBezTo>
                  <a:cubicBezTo>
                    <a:pt x="11372" y="27748"/>
                    <a:pt x="11125" y="27390"/>
                    <a:pt x="10877" y="27066"/>
                  </a:cubicBezTo>
                  <a:cubicBezTo>
                    <a:pt x="10271" y="26426"/>
                    <a:pt x="9598" y="26042"/>
                    <a:pt x="8744" y="25931"/>
                  </a:cubicBezTo>
                  <a:cubicBezTo>
                    <a:pt x="7635" y="25829"/>
                    <a:pt x="6646" y="25402"/>
                    <a:pt x="5579" y="25112"/>
                  </a:cubicBezTo>
                  <a:cubicBezTo>
                    <a:pt x="5119" y="24976"/>
                    <a:pt x="4761" y="24720"/>
                    <a:pt x="4334" y="24506"/>
                  </a:cubicBezTo>
                  <a:cubicBezTo>
                    <a:pt x="3762" y="24259"/>
                    <a:pt x="3336" y="24080"/>
                    <a:pt x="2986" y="23551"/>
                  </a:cubicBezTo>
                  <a:cubicBezTo>
                    <a:pt x="2483" y="22843"/>
                    <a:pt x="2133" y="22203"/>
                    <a:pt x="1954" y="21307"/>
                  </a:cubicBezTo>
                  <a:cubicBezTo>
                    <a:pt x="1775" y="20386"/>
                    <a:pt x="1493" y="19601"/>
                    <a:pt x="1101" y="18714"/>
                  </a:cubicBezTo>
                  <a:cubicBezTo>
                    <a:pt x="640" y="17682"/>
                    <a:pt x="1101" y="16692"/>
                    <a:pt x="1561" y="15728"/>
                  </a:cubicBezTo>
                  <a:cubicBezTo>
                    <a:pt x="2022" y="14841"/>
                    <a:pt x="2380" y="13886"/>
                    <a:pt x="2773" y="12956"/>
                  </a:cubicBezTo>
                  <a:cubicBezTo>
                    <a:pt x="3199" y="12034"/>
                    <a:pt x="3873" y="11215"/>
                    <a:pt x="4189" y="10260"/>
                  </a:cubicBezTo>
                  <a:cubicBezTo>
                    <a:pt x="4547" y="9194"/>
                    <a:pt x="4906" y="8085"/>
                    <a:pt x="5332" y="7061"/>
                  </a:cubicBezTo>
                  <a:cubicBezTo>
                    <a:pt x="5579" y="6489"/>
                    <a:pt x="6006" y="5952"/>
                    <a:pt x="6356" y="5491"/>
                  </a:cubicBezTo>
                  <a:cubicBezTo>
                    <a:pt x="6748" y="5031"/>
                    <a:pt x="7072" y="4502"/>
                    <a:pt x="7465" y="4075"/>
                  </a:cubicBezTo>
                  <a:cubicBezTo>
                    <a:pt x="8139" y="3324"/>
                    <a:pt x="8958" y="2685"/>
                    <a:pt x="9700" y="2011"/>
                  </a:cubicBezTo>
                  <a:cubicBezTo>
                    <a:pt x="9734" y="1942"/>
                    <a:pt x="9700" y="1900"/>
                    <a:pt x="9666" y="1866"/>
                  </a:cubicBezTo>
                  <a:cubicBezTo>
                    <a:pt x="9947" y="1729"/>
                    <a:pt x="10306" y="1618"/>
                    <a:pt x="10587" y="1516"/>
                  </a:cubicBezTo>
                  <a:cubicBezTo>
                    <a:pt x="10945" y="1371"/>
                    <a:pt x="11304" y="1192"/>
                    <a:pt x="11653" y="1123"/>
                  </a:cubicBezTo>
                  <a:cubicBezTo>
                    <a:pt x="12114" y="978"/>
                    <a:pt x="12507" y="1013"/>
                    <a:pt x="12967" y="910"/>
                  </a:cubicBezTo>
                  <a:cubicBezTo>
                    <a:pt x="13326" y="799"/>
                    <a:pt x="13718" y="620"/>
                    <a:pt x="14076" y="620"/>
                  </a:cubicBezTo>
                  <a:close/>
                  <a:moveTo>
                    <a:pt x="14082" y="1"/>
                  </a:moveTo>
                  <a:cubicBezTo>
                    <a:pt x="13995" y="1"/>
                    <a:pt x="13908" y="7"/>
                    <a:pt x="13820" y="23"/>
                  </a:cubicBezTo>
                  <a:cubicBezTo>
                    <a:pt x="13394" y="57"/>
                    <a:pt x="13010" y="270"/>
                    <a:pt x="12583" y="373"/>
                  </a:cubicBezTo>
                  <a:cubicBezTo>
                    <a:pt x="12225" y="484"/>
                    <a:pt x="11833" y="518"/>
                    <a:pt x="11474" y="663"/>
                  </a:cubicBezTo>
                  <a:cubicBezTo>
                    <a:pt x="11048" y="833"/>
                    <a:pt x="10621" y="1047"/>
                    <a:pt x="10195" y="1226"/>
                  </a:cubicBezTo>
                  <a:cubicBezTo>
                    <a:pt x="9632" y="1473"/>
                    <a:pt x="8958" y="1729"/>
                    <a:pt x="8702" y="2326"/>
                  </a:cubicBezTo>
                  <a:cubicBezTo>
                    <a:pt x="8668" y="2403"/>
                    <a:pt x="8702" y="2437"/>
                    <a:pt x="8744" y="2437"/>
                  </a:cubicBezTo>
                  <a:cubicBezTo>
                    <a:pt x="7465" y="3359"/>
                    <a:pt x="6322" y="4459"/>
                    <a:pt x="5400" y="5705"/>
                  </a:cubicBezTo>
                  <a:cubicBezTo>
                    <a:pt x="4761" y="6523"/>
                    <a:pt x="4266" y="7411"/>
                    <a:pt x="3839" y="8341"/>
                  </a:cubicBezTo>
                  <a:cubicBezTo>
                    <a:pt x="3413" y="9330"/>
                    <a:pt x="3123" y="10362"/>
                    <a:pt x="2594" y="11326"/>
                  </a:cubicBezTo>
                  <a:cubicBezTo>
                    <a:pt x="2090" y="12282"/>
                    <a:pt x="1706" y="13280"/>
                    <a:pt x="1314" y="14269"/>
                  </a:cubicBezTo>
                  <a:cubicBezTo>
                    <a:pt x="922" y="15233"/>
                    <a:pt x="350" y="16266"/>
                    <a:pt x="171" y="17298"/>
                  </a:cubicBezTo>
                  <a:cubicBezTo>
                    <a:pt x="0" y="18253"/>
                    <a:pt x="350" y="18927"/>
                    <a:pt x="777" y="19746"/>
                  </a:cubicBezTo>
                  <a:cubicBezTo>
                    <a:pt x="1280" y="20668"/>
                    <a:pt x="1314" y="21666"/>
                    <a:pt x="1741" y="22630"/>
                  </a:cubicBezTo>
                  <a:cubicBezTo>
                    <a:pt x="2022" y="23304"/>
                    <a:pt x="2449" y="24046"/>
                    <a:pt x="3054" y="24506"/>
                  </a:cubicBezTo>
                  <a:cubicBezTo>
                    <a:pt x="3797" y="25078"/>
                    <a:pt x="4547" y="25752"/>
                    <a:pt x="5469" y="25999"/>
                  </a:cubicBezTo>
                  <a:cubicBezTo>
                    <a:pt x="6535" y="26324"/>
                    <a:pt x="7499" y="26716"/>
                    <a:pt x="8599" y="26818"/>
                  </a:cubicBezTo>
                  <a:cubicBezTo>
                    <a:pt x="9205" y="26895"/>
                    <a:pt x="9879" y="27032"/>
                    <a:pt x="10306" y="27492"/>
                  </a:cubicBezTo>
                  <a:cubicBezTo>
                    <a:pt x="10664" y="27816"/>
                    <a:pt x="10911" y="28209"/>
                    <a:pt x="11261" y="28524"/>
                  </a:cubicBezTo>
                  <a:cubicBezTo>
                    <a:pt x="11585" y="28815"/>
                    <a:pt x="11978" y="28951"/>
                    <a:pt x="12259" y="29275"/>
                  </a:cubicBezTo>
                  <a:cubicBezTo>
                    <a:pt x="12652" y="29668"/>
                    <a:pt x="12933" y="30128"/>
                    <a:pt x="13326" y="30478"/>
                  </a:cubicBezTo>
                  <a:cubicBezTo>
                    <a:pt x="13650" y="30802"/>
                    <a:pt x="13965" y="31118"/>
                    <a:pt x="14290" y="31408"/>
                  </a:cubicBezTo>
                  <a:cubicBezTo>
                    <a:pt x="14605" y="31621"/>
                    <a:pt x="14929" y="31724"/>
                    <a:pt x="15245" y="31937"/>
                  </a:cubicBezTo>
                  <a:cubicBezTo>
                    <a:pt x="15996" y="32440"/>
                    <a:pt x="16593" y="32969"/>
                    <a:pt x="17489" y="33182"/>
                  </a:cubicBezTo>
                  <a:cubicBezTo>
                    <a:pt x="17709" y="33232"/>
                    <a:pt x="17925" y="33252"/>
                    <a:pt x="18139" y="33252"/>
                  </a:cubicBezTo>
                  <a:cubicBezTo>
                    <a:pt x="18545" y="33252"/>
                    <a:pt x="18946" y="33181"/>
                    <a:pt x="19365" y="33114"/>
                  </a:cubicBezTo>
                  <a:cubicBezTo>
                    <a:pt x="19758" y="33080"/>
                    <a:pt x="20150" y="33003"/>
                    <a:pt x="20577" y="33003"/>
                  </a:cubicBezTo>
                  <a:cubicBezTo>
                    <a:pt x="21148" y="33003"/>
                    <a:pt x="21498" y="32935"/>
                    <a:pt x="22036" y="32722"/>
                  </a:cubicBezTo>
                  <a:cubicBezTo>
                    <a:pt x="22530" y="32474"/>
                    <a:pt x="23034" y="32150"/>
                    <a:pt x="23597" y="31971"/>
                  </a:cubicBezTo>
                  <a:cubicBezTo>
                    <a:pt x="24842" y="31621"/>
                    <a:pt x="26054" y="31118"/>
                    <a:pt x="27188" y="30555"/>
                  </a:cubicBezTo>
                  <a:cubicBezTo>
                    <a:pt x="28255" y="30051"/>
                    <a:pt x="29142" y="29343"/>
                    <a:pt x="30072" y="28601"/>
                  </a:cubicBezTo>
                  <a:cubicBezTo>
                    <a:pt x="30566" y="28175"/>
                    <a:pt x="31172" y="27851"/>
                    <a:pt x="31778" y="27458"/>
                  </a:cubicBezTo>
                  <a:cubicBezTo>
                    <a:pt x="32059" y="27279"/>
                    <a:pt x="32307" y="27066"/>
                    <a:pt x="32520" y="26852"/>
                  </a:cubicBezTo>
                  <a:cubicBezTo>
                    <a:pt x="32801" y="26682"/>
                    <a:pt x="33092" y="26469"/>
                    <a:pt x="33305" y="26213"/>
                  </a:cubicBezTo>
                  <a:cubicBezTo>
                    <a:pt x="33765" y="25573"/>
                    <a:pt x="34124" y="24831"/>
                    <a:pt x="34337" y="24080"/>
                  </a:cubicBezTo>
                  <a:cubicBezTo>
                    <a:pt x="34584" y="23338"/>
                    <a:pt x="34721" y="22587"/>
                    <a:pt x="34934" y="21845"/>
                  </a:cubicBezTo>
                  <a:cubicBezTo>
                    <a:pt x="35190" y="20958"/>
                    <a:pt x="35506" y="20070"/>
                    <a:pt x="35574" y="19141"/>
                  </a:cubicBezTo>
                  <a:cubicBezTo>
                    <a:pt x="35651" y="18287"/>
                    <a:pt x="35293" y="17511"/>
                    <a:pt x="35045" y="16726"/>
                  </a:cubicBezTo>
                  <a:cubicBezTo>
                    <a:pt x="34832" y="16018"/>
                    <a:pt x="34900" y="15233"/>
                    <a:pt x="34832" y="14483"/>
                  </a:cubicBezTo>
                  <a:cubicBezTo>
                    <a:pt x="34687" y="13630"/>
                    <a:pt x="34371" y="12956"/>
                    <a:pt x="34124" y="12137"/>
                  </a:cubicBezTo>
                  <a:cubicBezTo>
                    <a:pt x="33868" y="11326"/>
                    <a:pt x="33697" y="10507"/>
                    <a:pt x="33339" y="9723"/>
                  </a:cubicBezTo>
                  <a:cubicBezTo>
                    <a:pt x="32733" y="8443"/>
                    <a:pt x="31948" y="7061"/>
                    <a:pt x="30746" y="6242"/>
                  </a:cubicBezTo>
                  <a:cubicBezTo>
                    <a:pt x="30498" y="6097"/>
                    <a:pt x="30208" y="5952"/>
                    <a:pt x="29961" y="5815"/>
                  </a:cubicBezTo>
                  <a:cubicBezTo>
                    <a:pt x="29602" y="5670"/>
                    <a:pt x="29355" y="5389"/>
                    <a:pt x="29074" y="5176"/>
                  </a:cubicBezTo>
                  <a:cubicBezTo>
                    <a:pt x="28715" y="4928"/>
                    <a:pt x="28323" y="4672"/>
                    <a:pt x="27939" y="4391"/>
                  </a:cubicBezTo>
                  <a:cubicBezTo>
                    <a:pt x="27546" y="4109"/>
                    <a:pt x="27299" y="3751"/>
                    <a:pt x="26941" y="3393"/>
                  </a:cubicBezTo>
                  <a:cubicBezTo>
                    <a:pt x="26548" y="2966"/>
                    <a:pt x="25977" y="2651"/>
                    <a:pt x="25516" y="2326"/>
                  </a:cubicBezTo>
                  <a:cubicBezTo>
                    <a:pt x="24774" y="1866"/>
                    <a:pt x="24100" y="1550"/>
                    <a:pt x="23247" y="1439"/>
                  </a:cubicBezTo>
                  <a:cubicBezTo>
                    <a:pt x="22428" y="1337"/>
                    <a:pt x="21643" y="1089"/>
                    <a:pt x="20824" y="1047"/>
                  </a:cubicBezTo>
                  <a:cubicBezTo>
                    <a:pt x="19869" y="978"/>
                    <a:pt x="18871" y="944"/>
                    <a:pt x="17949" y="731"/>
                  </a:cubicBezTo>
                  <a:cubicBezTo>
                    <a:pt x="17446" y="586"/>
                    <a:pt x="16951" y="407"/>
                    <a:pt x="16456" y="305"/>
                  </a:cubicBezTo>
                  <a:cubicBezTo>
                    <a:pt x="15996" y="194"/>
                    <a:pt x="15569" y="160"/>
                    <a:pt x="15100" y="125"/>
                  </a:cubicBezTo>
                  <a:cubicBezTo>
                    <a:pt x="14761" y="98"/>
                    <a:pt x="14421" y="1"/>
                    <a:pt x="14082"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0"/>
            <p:cNvSpPr/>
            <p:nvPr/>
          </p:nvSpPr>
          <p:spPr>
            <a:xfrm>
              <a:off x="4528500" y="1438275"/>
              <a:ext cx="756275" cy="694725"/>
            </a:xfrm>
            <a:custGeom>
              <a:rect b="b" l="l" r="r" t="t"/>
              <a:pathLst>
                <a:path extrusionOk="0" h="27789" w="30251">
                  <a:moveTo>
                    <a:pt x="12507" y="486"/>
                  </a:moveTo>
                  <a:cubicBezTo>
                    <a:pt x="13326" y="486"/>
                    <a:pt x="14179" y="700"/>
                    <a:pt x="14964" y="913"/>
                  </a:cubicBezTo>
                  <a:cubicBezTo>
                    <a:pt x="15458" y="1024"/>
                    <a:pt x="15996" y="1194"/>
                    <a:pt x="16525" y="1194"/>
                  </a:cubicBezTo>
                  <a:cubicBezTo>
                    <a:pt x="16985" y="1237"/>
                    <a:pt x="17310" y="1237"/>
                    <a:pt x="17702" y="1485"/>
                  </a:cubicBezTo>
                  <a:cubicBezTo>
                    <a:pt x="17915" y="1587"/>
                    <a:pt x="18129" y="1766"/>
                    <a:pt x="18342" y="1877"/>
                  </a:cubicBezTo>
                  <a:cubicBezTo>
                    <a:pt x="18948" y="2158"/>
                    <a:pt x="19545" y="1945"/>
                    <a:pt x="20116" y="2338"/>
                  </a:cubicBezTo>
                  <a:cubicBezTo>
                    <a:pt x="20543" y="2687"/>
                    <a:pt x="21004" y="2901"/>
                    <a:pt x="21541" y="3157"/>
                  </a:cubicBezTo>
                  <a:cubicBezTo>
                    <a:pt x="22147" y="3438"/>
                    <a:pt x="22676" y="3865"/>
                    <a:pt x="23247" y="4223"/>
                  </a:cubicBezTo>
                  <a:cubicBezTo>
                    <a:pt x="23853" y="4573"/>
                    <a:pt x="24450" y="4786"/>
                    <a:pt x="24987" y="5247"/>
                  </a:cubicBezTo>
                  <a:cubicBezTo>
                    <a:pt x="25022" y="5268"/>
                    <a:pt x="25047" y="5279"/>
                    <a:pt x="25070" y="5279"/>
                  </a:cubicBezTo>
                  <a:cubicBezTo>
                    <a:pt x="25092" y="5279"/>
                    <a:pt x="25111" y="5268"/>
                    <a:pt x="25132" y="5247"/>
                  </a:cubicBezTo>
                  <a:cubicBezTo>
                    <a:pt x="25167" y="5289"/>
                    <a:pt x="25201" y="5289"/>
                    <a:pt x="25235" y="5323"/>
                  </a:cubicBezTo>
                  <a:cubicBezTo>
                    <a:pt x="25627" y="5571"/>
                    <a:pt x="25875" y="5886"/>
                    <a:pt x="26122" y="6279"/>
                  </a:cubicBezTo>
                  <a:cubicBezTo>
                    <a:pt x="26583" y="6995"/>
                    <a:pt x="27086" y="7422"/>
                    <a:pt x="27649" y="7985"/>
                  </a:cubicBezTo>
                  <a:cubicBezTo>
                    <a:pt x="28007" y="8309"/>
                    <a:pt x="28152" y="8736"/>
                    <a:pt x="28332" y="9162"/>
                  </a:cubicBezTo>
                  <a:cubicBezTo>
                    <a:pt x="28468" y="9512"/>
                    <a:pt x="28681" y="9802"/>
                    <a:pt x="28758" y="10229"/>
                  </a:cubicBezTo>
                  <a:cubicBezTo>
                    <a:pt x="28929" y="11082"/>
                    <a:pt x="29074" y="12003"/>
                    <a:pt x="29108" y="12856"/>
                  </a:cubicBezTo>
                  <a:cubicBezTo>
                    <a:pt x="29142" y="13317"/>
                    <a:pt x="29040" y="13820"/>
                    <a:pt x="29074" y="14281"/>
                  </a:cubicBezTo>
                  <a:cubicBezTo>
                    <a:pt x="29074" y="14673"/>
                    <a:pt x="29108" y="15023"/>
                    <a:pt x="29074" y="15415"/>
                  </a:cubicBezTo>
                  <a:cubicBezTo>
                    <a:pt x="29074" y="15774"/>
                    <a:pt x="28971" y="16166"/>
                    <a:pt x="28971" y="16550"/>
                  </a:cubicBezTo>
                  <a:cubicBezTo>
                    <a:pt x="28929" y="16977"/>
                    <a:pt x="29108" y="17335"/>
                    <a:pt x="29219" y="17761"/>
                  </a:cubicBezTo>
                  <a:cubicBezTo>
                    <a:pt x="29432" y="18683"/>
                    <a:pt x="28860" y="19288"/>
                    <a:pt x="28366" y="20005"/>
                  </a:cubicBezTo>
                  <a:cubicBezTo>
                    <a:pt x="28007" y="20534"/>
                    <a:pt x="27828" y="21208"/>
                    <a:pt x="27436" y="21711"/>
                  </a:cubicBezTo>
                  <a:cubicBezTo>
                    <a:pt x="26975" y="22274"/>
                    <a:pt x="26267" y="22812"/>
                    <a:pt x="25661" y="23238"/>
                  </a:cubicBezTo>
                  <a:cubicBezTo>
                    <a:pt x="24919" y="23733"/>
                    <a:pt x="24237" y="24339"/>
                    <a:pt x="23460" y="24799"/>
                  </a:cubicBezTo>
                  <a:cubicBezTo>
                    <a:pt x="22786" y="25192"/>
                    <a:pt x="22070" y="25584"/>
                    <a:pt x="21328" y="25934"/>
                  </a:cubicBezTo>
                  <a:cubicBezTo>
                    <a:pt x="20543" y="26326"/>
                    <a:pt x="19622" y="26190"/>
                    <a:pt x="18768" y="26292"/>
                  </a:cubicBezTo>
                  <a:cubicBezTo>
                    <a:pt x="18265" y="26360"/>
                    <a:pt x="17736" y="26437"/>
                    <a:pt x="17241" y="26540"/>
                  </a:cubicBezTo>
                  <a:cubicBezTo>
                    <a:pt x="16849" y="26650"/>
                    <a:pt x="16491" y="26787"/>
                    <a:pt x="16098" y="26864"/>
                  </a:cubicBezTo>
                  <a:cubicBezTo>
                    <a:pt x="15973" y="26885"/>
                    <a:pt x="15846" y="26896"/>
                    <a:pt x="15718" y="26896"/>
                  </a:cubicBezTo>
                  <a:cubicBezTo>
                    <a:pt x="14788" y="26896"/>
                    <a:pt x="13802" y="26360"/>
                    <a:pt x="13112" y="25797"/>
                  </a:cubicBezTo>
                  <a:cubicBezTo>
                    <a:pt x="11910" y="24799"/>
                    <a:pt x="11338" y="23272"/>
                    <a:pt x="9948" y="22522"/>
                  </a:cubicBezTo>
                  <a:cubicBezTo>
                    <a:pt x="9521" y="22274"/>
                    <a:pt x="9171" y="21993"/>
                    <a:pt x="8779" y="21779"/>
                  </a:cubicBezTo>
                  <a:cubicBezTo>
                    <a:pt x="8386" y="21600"/>
                    <a:pt x="7960" y="21455"/>
                    <a:pt x="7533" y="21285"/>
                  </a:cubicBezTo>
                  <a:cubicBezTo>
                    <a:pt x="7107" y="21140"/>
                    <a:pt x="6646" y="20960"/>
                    <a:pt x="6151" y="20815"/>
                  </a:cubicBezTo>
                  <a:cubicBezTo>
                    <a:pt x="5682" y="20713"/>
                    <a:pt x="5332" y="20534"/>
                    <a:pt x="4872" y="20355"/>
                  </a:cubicBezTo>
                  <a:cubicBezTo>
                    <a:pt x="4334" y="20107"/>
                    <a:pt x="3805" y="19894"/>
                    <a:pt x="3268" y="19647"/>
                  </a:cubicBezTo>
                  <a:cubicBezTo>
                    <a:pt x="2910" y="19536"/>
                    <a:pt x="2628" y="19322"/>
                    <a:pt x="2270" y="19186"/>
                  </a:cubicBezTo>
                  <a:cubicBezTo>
                    <a:pt x="1954" y="19041"/>
                    <a:pt x="1775" y="18828"/>
                    <a:pt x="1528" y="18614"/>
                  </a:cubicBezTo>
                  <a:cubicBezTo>
                    <a:pt x="743" y="17659"/>
                    <a:pt x="461" y="16200"/>
                    <a:pt x="640" y="15057"/>
                  </a:cubicBezTo>
                  <a:cubicBezTo>
                    <a:pt x="854" y="13743"/>
                    <a:pt x="1314" y="12643"/>
                    <a:pt x="1954" y="11508"/>
                  </a:cubicBezTo>
                  <a:cubicBezTo>
                    <a:pt x="2526" y="10510"/>
                    <a:pt x="3055" y="9478"/>
                    <a:pt x="3515" y="8412"/>
                  </a:cubicBezTo>
                  <a:cubicBezTo>
                    <a:pt x="3763" y="7883"/>
                    <a:pt x="3976" y="7345"/>
                    <a:pt x="4155" y="6782"/>
                  </a:cubicBezTo>
                  <a:cubicBezTo>
                    <a:pt x="4334" y="6066"/>
                    <a:pt x="4402" y="5247"/>
                    <a:pt x="4692" y="4607"/>
                  </a:cubicBezTo>
                  <a:cubicBezTo>
                    <a:pt x="5221" y="3506"/>
                    <a:pt x="5938" y="2474"/>
                    <a:pt x="6928" y="1766"/>
                  </a:cubicBezTo>
                  <a:cubicBezTo>
                    <a:pt x="7465" y="1374"/>
                    <a:pt x="7994" y="1058"/>
                    <a:pt x="8634" y="913"/>
                  </a:cubicBezTo>
                  <a:cubicBezTo>
                    <a:pt x="9267" y="755"/>
                    <a:pt x="9840" y="543"/>
                    <a:pt x="10501" y="543"/>
                  </a:cubicBezTo>
                  <a:cubicBezTo>
                    <a:pt x="10588" y="543"/>
                    <a:pt x="10676" y="547"/>
                    <a:pt x="10766" y="555"/>
                  </a:cubicBezTo>
                  <a:cubicBezTo>
                    <a:pt x="10859" y="562"/>
                    <a:pt x="10951" y="564"/>
                    <a:pt x="11043" y="564"/>
                  </a:cubicBezTo>
                  <a:cubicBezTo>
                    <a:pt x="11523" y="564"/>
                    <a:pt x="12006" y="486"/>
                    <a:pt x="12507" y="486"/>
                  </a:cubicBezTo>
                  <a:close/>
                  <a:moveTo>
                    <a:pt x="12532" y="0"/>
                  </a:moveTo>
                  <a:cubicBezTo>
                    <a:pt x="12334" y="0"/>
                    <a:pt x="12140" y="9"/>
                    <a:pt x="11944" y="26"/>
                  </a:cubicBezTo>
                  <a:cubicBezTo>
                    <a:pt x="11690" y="50"/>
                    <a:pt x="11437" y="74"/>
                    <a:pt x="11187" y="74"/>
                  </a:cubicBezTo>
                  <a:cubicBezTo>
                    <a:pt x="11083" y="74"/>
                    <a:pt x="10980" y="70"/>
                    <a:pt x="10877" y="60"/>
                  </a:cubicBezTo>
                  <a:cubicBezTo>
                    <a:pt x="10706" y="45"/>
                    <a:pt x="10537" y="37"/>
                    <a:pt x="10370" y="37"/>
                  </a:cubicBezTo>
                  <a:cubicBezTo>
                    <a:pt x="7834" y="37"/>
                    <a:pt x="5801" y="1751"/>
                    <a:pt x="4368" y="3720"/>
                  </a:cubicBezTo>
                  <a:cubicBezTo>
                    <a:pt x="3976" y="4257"/>
                    <a:pt x="3660" y="4786"/>
                    <a:pt x="3447" y="5426"/>
                  </a:cubicBezTo>
                  <a:cubicBezTo>
                    <a:pt x="3165" y="6142"/>
                    <a:pt x="3020" y="6953"/>
                    <a:pt x="2696" y="7669"/>
                  </a:cubicBezTo>
                  <a:cubicBezTo>
                    <a:pt x="2133" y="8915"/>
                    <a:pt x="1741" y="10263"/>
                    <a:pt x="1067" y="11474"/>
                  </a:cubicBezTo>
                  <a:cubicBezTo>
                    <a:pt x="282" y="12754"/>
                    <a:pt x="1" y="14528"/>
                    <a:pt x="1" y="16021"/>
                  </a:cubicBezTo>
                  <a:cubicBezTo>
                    <a:pt x="35" y="16729"/>
                    <a:pt x="316" y="18086"/>
                    <a:pt x="990" y="18759"/>
                  </a:cubicBezTo>
                  <a:cubicBezTo>
                    <a:pt x="990" y="18794"/>
                    <a:pt x="990" y="18794"/>
                    <a:pt x="1033" y="18794"/>
                  </a:cubicBezTo>
                  <a:cubicBezTo>
                    <a:pt x="1203" y="19075"/>
                    <a:pt x="1348" y="19365"/>
                    <a:pt x="1596" y="19578"/>
                  </a:cubicBezTo>
                  <a:cubicBezTo>
                    <a:pt x="1886" y="19792"/>
                    <a:pt x="2201" y="20005"/>
                    <a:pt x="2483" y="20176"/>
                  </a:cubicBezTo>
                  <a:cubicBezTo>
                    <a:pt x="2910" y="20466"/>
                    <a:pt x="3413" y="20747"/>
                    <a:pt x="3874" y="20926"/>
                  </a:cubicBezTo>
                  <a:cubicBezTo>
                    <a:pt x="4232" y="21071"/>
                    <a:pt x="4616" y="21208"/>
                    <a:pt x="5008" y="21353"/>
                  </a:cubicBezTo>
                  <a:cubicBezTo>
                    <a:pt x="5469" y="21532"/>
                    <a:pt x="5972" y="21498"/>
                    <a:pt x="6467" y="21600"/>
                  </a:cubicBezTo>
                  <a:cubicBezTo>
                    <a:pt x="7465" y="21813"/>
                    <a:pt x="8386" y="22308"/>
                    <a:pt x="9239" y="22846"/>
                  </a:cubicBezTo>
                  <a:cubicBezTo>
                    <a:pt x="9632" y="23059"/>
                    <a:pt x="10058" y="23204"/>
                    <a:pt x="10374" y="23520"/>
                  </a:cubicBezTo>
                  <a:cubicBezTo>
                    <a:pt x="10664" y="23801"/>
                    <a:pt x="10877" y="24159"/>
                    <a:pt x="11125" y="24484"/>
                  </a:cubicBezTo>
                  <a:cubicBezTo>
                    <a:pt x="11654" y="25158"/>
                    <a:pt x="12259" y="25900"/>
                    <a:pt x="12933" y="26403"/>
                  </a:cubicBezTo>
                  <a:cubicBezTo>
                    <a:pt x="13257" y="26685"/>
                    <a:pt x="13684" y="26898"/>
                    <a:pt x="14042" y="27111"/>
                  </a:cubicBezTo>
                  <a:cubicBezTo>
                    <a:pt x="14392" y="27359"/>
                    <a:pt x="14785" y="27606"/>
                    <a:pt x="15177" y="27717"/>
                  </a:cubicBezTo>
                  <a:cubicBezTo>
                    <a:pt x="15373" y="27768"/>
                    <a:pt x="15574" y="27789"/>
                    <a:pt x="15777" y="27789"/>
                  </a:cubicBezTo>
                  <a:cubicBezTo>
                    <a:pt x="16564" y="27789"/>
                    <a:pt x="17389" y="27474"/>
                    <a:pt x="18129" y="27359"/>
                  </a:cubicBezTo>
                  <a:cubicBezTo>
                    <a:pt x="18982" y="27256"/>
                    <a:pt x="19869" y="27213"/>
                    <a:pt x="20722" y="26966"/>
                  </a:cubicBezTo>
                  <a:cubicBezTo>
                    <a:pt x="21609" y="26753"/>
                    <a:pt x="22317" y="26147"/>
                    <a:pt x="23102" y="25686"/>
                  </a:cubicBezTo>
                  <a:cubicBezTo>
                    <a:pt x="24561" y="24833"/>
                    <a:pt x="26020" y="23912"/>
                    <a:pt x="27299" y="22812"/>
                  </a:cubicBezTo>
                  <a:cubicBezTo>
                    <a:pt x="27547" y="22564"/>
                    <a:pt x="27939" y="22240"/>
                    <a:pt x="28118" y="21924"/>
                  </a:cubicBezTo>
                  <a:cubicBezTo>
                    <a:pt x="28255" y="21668"/>
                    <a:pt x="28332" y="21387"/>
                    <a:pt x="28468" y="21140"/>
                  </a:cubicBezTo>
                  <a:cubicBezTo>
                    <a:pt x="28613" y="20858"/>
                    <a:pt x="28613" y="20713"/>
                    <a:pt x="28860" y="20389"/>
                  </a:cubicBezTo>
                  <a:cubicBezTo>
                    <a:pt x="29005" y="20218"/>
                    <a:pt x="29219" y="20107"/>
                    <a:pt x="29355" y="19928"/>
                  </a:cubicBezTo>
                  <a:cubicBezTo>
                    <a:pt x="29611" y="19647"/>
                    <a:pt x="29859" y="19220"/>
                    <a:pt x="29961" y="18862"/>
                  </a:cubicBezTo>
                  <a:cubicBezTo>
                    <a:pt x="30251" y="18086"/>
                    <a:pt x="29782" y="17446"/>
                    <a:pt x="29748" y="16661"/>
                  </a:cubicBezTo>
                  <a:cubicBezTo>
                    <a:pt x="29748" y="16303"/>
                    <a:pt x="29893" y="15953"/>
                    <a:pt x="29893" y="15629"/>
                  </a:cubicBezTo>
                  <a:cubicBezTo>
                    <a:pt x="29961" y="15100"/>
                    <a:pt x="29927" y="14562"/>
                    <a:pt x="29927" y="14068"/>
                  </a:cubicBezTo>
                  <a:cubicBezTo>
                    <a:pt x="29927" y="13530"/>
                    <a:pt x="30038" y="13035"/>
                    <a:pt x="29995" y="12498"/>
                  </a:cubicBezTo>
                  <a:cubicBezTo>
                    <a:pt x="29961" y="11969"/>
                    <a:pt x="29893" y="11474"/>
                    <a:pt x="29782" y="10937"/>
                  </a:cubicBezTo>
                  <a:cubicBezTo>
                    <a:pt x="29679" y="10442"/>
                    <a:pt x="29679" y="9870"/>
                    <a:pt x="29432" y="9410"/>
                  </a:cubicBezTo>
                  <a:cubicBezTo>
                    <a:pt x="29219" y="9017"/>
                    <a:pt x="28929" y="8625"/>
                    <a:pt x="28715" y="8232"/>
                  </a:cubicBezTo>
                  <a:cubicBezTo>
                    <a:pt x="28221" y="7456"/>
                    <a:pt x="27368" y="7030"/>
                    <a:pt x="26796" y="6279"/>
                  </a:cubicBezTo>
                  <a:cubicBezTo>
                    <a:pt x="26549" y="5929"/>
                    <a:pt x="26335" y="5571"/>
                    <a:pt x="25986" y="5323"/>
                  </a:cubicBezTo>
                  <a:cubicBezTo>
                    <a:pt x="25730" y="5110"/>
                    <a:pt x="25448" y="5076"/>
                    <a:pt x="25167" y="4999"/>
                  </a:cubicBezTo>
                  <a:cubicBezTo>
                    <a:pt x="24953" y="4573"/>
                    <a:pt x="24774" y="4394"/>
                    <a:pt x="24348" y="4223"/>
                  </a:cubicBezTo>
                  <a:cubicBezTo>
                    <a:pt x="23563" y="3865"/>
                    <a:pt x="22923" y="3404"/>
                    <a:pt x="22249" y="2867"/>
                  </a:cubicBezTo>
                  <a:cubicBezTo>
                    <a:pt x="21754" y="2474"/>
                    <a:pt x="21217" y="2124"/>
                    <a:pt x="20756" y="1732"/>
                  </a:cubicBezTo>
                  <a:cubicBezTo>
                    <a:pt x="20295" y="1305"/>
                    <a:pt x="19835" y="1126"/>
                    <a:pt x="19229" y="1126"/>
                  </a:cubicBezTo>
                  <a:cubicBezTo>
                    <a:pt x="19084" y="1142"/>
                    <a:pt x="18948" y="1157"/>
                    <a:pt x="18813" y="1157"/>
                  </a:cubicBezTo>
                  <a:cubicBezTo>
                    <a:pt x="18646" y="1157"/>
                    <a:pt x="18482" y="1133"/>
                    <a:pt x="18308" y="1058"/>
                  </a:cubicBezTo>
                  <a:cubicBezTo>
                    <a:pt x="18094" y="981"/>
                    <a:pt x="17915" y="845"/>
                    <a:pt x="17668" y="811"/>
                  </a:cubicBezTo>
                  <a:cubicBezTo>
                    <a:pt x="17344" y="700"/>
                    <a:pt x="16985" y="700"/>
                    <a:pt x="16670" y="700"/>
                  </a:cubicBezTo>
                  <a:cubicBezTo>
                    <a:pt x="16243" y="666"/>
                    <a:pt x="15817" y="555"/>
                    <a:pt x="15356" y="452"/>
                  </a:cubicBezTo>
                  <a:cubicBezTo>
                    <a:pt x="14639" y="273"/>
                    <a:pt x="13897" y="128"/>
                    <a:pt x="13147" y="26"/>
                  </a:cubicBezTo>
                  <a:cubicBezTo>
                    <a:pt x="12933" y="9"/>
                    <a:pt x="12731" y="0"/>
                    <a:pt x="12532"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0"/>
            <p:cNvSpPr/>
            <p:nvPr/>
          </p:nvSpPr>
          <p:spPr>
            <a:xfrm>
              <a:off x="4588000" y="1483225"/>
              <a:ext cx="645175" cy="574950"/>
            </a:xfrm>
            <a:custGeom>
              <a:rect b="b" l="l" r="r" t="t"/>
              <a:pathLst>
                <a:path extrusionOk="0" h="22998" w="25807">
                  <a:moveTo>
                    <a:pt x="10667" y="564"/>
                  </a:moveTo>
                  <a:cubicBezTo>
                    <a:pt x="11247" y="564"/>
                    <a:pt x="11693" y="798"/>
                    <a:pt x="12123" y="1282"/>
                  </a:cubicBezTo>
                  <a:cubicBezTo>
                    <a:pt x="13010" y="2382"/>
                    <a:pt x="14571" y="3065"/>
                    <a:pt x="15928" y="3312"/>
                  </a:cubicBezTo>
                  <a:cubicBezTo>
                    <a:pt x="16849" y="3491"/>
                    <a:pt x="17668" y="3628"/>
                    <a:pt x="18555" y="3705"/>
                  </a:cubicBezTo>
                  <a:cubicBezTo>
                    <a:pt x="19511" y="3773"/>
                    <a:pt x="20654" y="4515"/>
                    <a:pt x="21362" y="5121"/>
                  </a:cubicBezTo>
                  <a:cubicBezTo>
                    <a:pt x="21643" y="5411"/>
                    <a:pt x="21968" y="5692"/>
                    <a:pt x="22249" y="5974"/>
                  </a:cubicBezTo>
                  <a:cubicBezTo>
                    <a:pt x="22573" y="6264"/>
                    <a:pt x="22752" y="6614"/>
                    <a:pt x="22966" y="6972"/>
                  </a:cubicBezTo>
                  <a:cubicBezTo>
                    <a:pt x="23563" y="7791"/>
                    <a:pt x="23887" y="8678"/>
                    <a:pt x="24203" y="9633"/>
                  </a:cubicBezTo>
                  <a:cubicBezTo>
                    <a:pt x="24493" y="10563"/>
                    <a:pt x="25133" y="11596"/>
                    <a:pt x="24988" y="12551"/>
                  </a:cubicBezTo>
                  <a:cubicBezTo>
                    <a:pt x="24919" y="13012"/>
                    <a:pt x="24808" y="13404"/>
                    <a:pt x="24561" y="13797"/>
                  </a:cubicBezTo>
                  <a:cubicBezTo>
                    <a:pt x="24279" y="14257"/>
                    <a:pt x="23989" y="14718"/>
                    <a:pt x="23742" y="15221"/>
                  </a:cubicBezTo>
                  <a:cubicBezTo>
                    <a:pt x="23281" y="16245"/>
                    <a:pt x="22923" y="17456"/>
                    <a:pt x="22113" y="18275"/>
                  </a:cubicBezTo>
                  <a:cubicBezTo>
                    <a:pt x="21328" y="19128"/>
                    <a:pt x="20261" y="19623"/>
                    <a:pt x="19374" y="20297"/>
                  </a:cubicBezTo>
                  <a:cubicBezTo>
                    <a:pt x="18914" y="20655"/>
                    <a:pt x="18555" y="20903"/>
                    <a:pt x="17984" y="21116"/>
                  </a:cubicBezTo>
                  <a:cubicBezTo>
                    <a:pt x="17523" y="21295"/>
                    <a:pt x="17096" y="21542"/>
                    <a:pt x="16670" y="21756"/>
                  </a:cubicBezTo>
                  <a:cubicBezTo>
                    <a:pt x="16098" y="22046"/>
                    <a:pt x="15714" y="22361"/>
                    <a:pt x="15032" y="22396"/>
                  </a:cubicBezTo>
                  <a:cubicBezTo>
                    <a:pt x="14821" y="22406"/>
                    <a:pt x="14625" y="22421"/>
                    <a:pt x="14438" y="22421"/>
                  </a:cubicBezTo>
                  <a:cubicBezTo>
                    <a:pt x="14027" y="22421"/>
                    <a:pt x="13661" y="22349"/>
                    <a:pt x="13292" y="22003"/>
                  </a:cubicBezTo>
                  <a:cubicBezTo>
                    <a:pt x="13272" y="21963"/>
                    <a:pt x="13240" y="21947"/>
                    <a:pt x="13210" y="21947"/>
                  </a:cubicBezTo>
                  <a:cubicBezTo>
                    <a:pt x="13189" y="21947"/>
                    <a:pt x="13169" y="21955"/>
                    <a:pt x="13155" y="21969"/>
                  </a:cubicBezTo>
                  <a:cubicBezTo>
                    <a:pt x="12942" y="21790"/>
                    <a:pt x="12729" y="21577"/>
                    <a:pt x="12550" y="21406"/>
                  </a:cubicBezTo>
                  <a:cubicBezTo>
                    <a:pt x="12012" y="20903"/>
                    <a:pt x="11304" y="20621"/>
                    <a:pt x="10912" y="20050"/>
                  </a:cubicBezTo>
                  <a:cubicBezTo>
                    <a:pt x="10519" y="19487"/>
                    <a:pt x="10238" y="19017"/>
                    <a:pt x="9564" y="18847"/>
                  </a:cubicBezTo>
                  <a:cubicBezTo>
                    <a:pt x="9205" y="18736"/>
                    <a:pt x="8890" y="18702"/>
                    <a:pt x="8531" y="18523"/>
                  </a:cubicBezTo>
                  <a:cubicBezTo>
                    <a:pt x="8250" y="18343"/>
                    <a:pt x="7994" y="18130"/>
                    <a:pt x="7678" y="17994"/>
                  </a:cubicBezTo>
                  <a:cubicBezTo>
                    <a:pt x="7073" y="17670"/>
                    <a:pt x="6433" y="17780"/>
                    <a:pt x="5759" y="17635"/>
                  </a:cubicBezTo>
                  <a:cubicBezTo>
                    <a:pt x="5008" y="17524"/>
                    <a:pt x="4198" y="17388"/>
                    <a:pt x="3481" y="17175"/>
                  </a:cubicBezTo>
                  <a:cubicBezTo>
                    <a:pt x="2773" y="16961"/>
                    <a:pt x="1988" y="16782"/>
                    <a:pt x="1707" y="16074"/>
                  </a:cubicBezTo>
                  <a:cubicBezTo>
                    <a:pt x="1562" y="15716"/>
                    <a:pt x="1494" y="15324"/>
                    <a:pt x="1314" y="14965"/>
                  </a:cubicBezTo>
                  <a:cubicBezTo>
                    <a:pt x="1280" y="14829"/>
                    <a:pt x="1135" y="14684"/>
                    <a:pt x="1033" y="14505"/>
                  </a:cubicBezTo>
                  <a:cubicBezTo>
                    <a:pt x="922" y="13438"/>
                    <a:pt x="1169" y="12338"/>
                    <a:pt x="1954" y="11451"/>
                  </a:cubicBezTo>
                  <a:cubicBezTo>
                    <a:pt x="2236" y="11092"/>
                    <a:pt x="2492" y="10742"/>
                    <a:pt x="2773" y="10384"/>
                  </a:cubicBezTo>
                  <a:cubicBezTo>
                    <a:pt x="3055" y="10103"/>
                    <a:pt x="3379" y="9847"/>
                    <a:pt x="3592" y="9497"/>
                  </a:cubicBezTo>
                  <a:cubicBezTo>
                    <a:pt x="4087" y="8712"/>
                    <a:pt x="4300" y="8004"/>
                    <a:pt x="4411" y="7074"/>
                  </a:cubicBezTo>
                  <a:cubicBezTo>
                    <a:pt x="4513" y="6119"/>
                    <a:pt x="4582" y="5087"/>
                    <a:pt x="4795" y="4165"/>
                  </a:cubicBezTo>
                  <a:cubicBezTo>
                    <a:pt x="5051" y="3235"/>
                    <a:pt x="5725" y="2493"/>
                    <a:pt x="6544" y="2033"/>
                  </a:cubicBezTo>
                  <a:cubicBezTo>
                    <a:pt x="7252" y="1640"/>
                    <a:pt x="7994" y="1316"/>
                    <a:pt x="8745" y="1069"/>
                  </a:cubicBezTo>
                  <a:cubicBezTo>
                    <a:pt x="9240" y="889"/>
                    <a:pt x="9700" y="719"/>
                    <a:pt x="10204" y="608"/>
                  </a:cubicBezTo>
                  <a:cubicBezTo>
                    <a:pt x="10368" y="579"/>
                    <a:pt x="10522" y="564"/>
                    <a:pt x="10667" y="564"/>
                  </a:cubicBezTo>
                  <a:close/>
                  <a:moveTo>
                    <a:pt x="10858" y="0"/>
                  </a:moveTo>
                  <a:cubicBezTo>
                    <a:pt x="9901" y="0"/>
                    <a:pt x="8853" y="378"/>
                    <a:pt x="7994" y="787"/>
                  </a:cubicBezTo>
                  <a:cubicBezTo>
                    <a:pt x="7107" y="1214"/>
                    <a:pt x="6185" y="1495"/>
                    <a:pt x="5435" y="2135"/>
                  </a:cubicBezTo>
                  <a:cubicBezTo>
                    <a:pt x="4761" y="2672"/>
                    <a:pt x="4198" y="3346"/>
                    <a:pt x="3908" y="4131"/>
                  </a:cubicBezTo>
                  <a:cubicBezTo>
                    <a:pt x="3481" y="5411"/>
                    <a:pt x="3515" y="6793"/>
                    <a:pt x="3268" y="8106"/>
                  </a:cubicBezTo>
                  <a:cubicBezTo>
                    <a:pt x="3021" y="9284"/>
                    <a:pt x="1920" y="10239"/>
                    <a:pt x="1280" y="11203"/>
                  </a:cubicBezTo>
                  <a:cubicBezTo>
                    <a:pt x="1" y="13046"/>
                    <a:pt x="461" y="15537"/>
                    <a:pt x="1741" y="17277"/>
                  </a:cubicBezTo>
                  <a:cubicBezTo>
                    <a:pt x="1791" y="17328"/>
                    <a:pt x="1840" y="17348"/>
                    <a:pt x="1885" y="17348"/>
                  </a:cubicBezTo>
                  <a:cubicBezTo>
                    <a:pt x="1938" y="17348"/>
                    <a:pt x="1985" y="17319"/>
                    <a:pt x="2022" y="17277"/>
                  </a:cubicBezTo>
                  <a:cubicBezTo>
                    <a:pt x="2167" y="17354"/>
                    <a:pt x="2312" y="17422"/>
                    <a:pt x="2449" y="17490"/>
                  </a:cubicBezTo>
                  <a:cubicBezTo>
                    <a:pt x="3200" y="17780"/>
                    <a:pt x="3942" y="17917"/>
                    <a:pt x="4761" y="18096"/>
                  </a:cubicBezTo>
                  <a:cubicBezTo>
                    <a:pt x="5477" y="18275"/>
                    <a:pt x="6365" y="18343"/>
                    <a:pt x="7039" y="18702"/>
                  </a:cubicBezTo>
                  <a:cubicBezTo>
                    <a:pt x="7713" y="19017"/>
                    <a:pt x="8139" y="19555"/>
                    <a:pt x="8924" y="19700"/>
                  </a:cubicBezTo>
                  <a:cubicBezTo>
                    <a:pt x="9453" y="19802"/>
                    <a:pt x="9777" y="19913"/>
                    <a:pt x="10169" y="20297"/>
                  </a:cubicBezTo>
                  <a:cubicBezTo>
                    <a:pt x="10417" y="20553"/>
                    <a:pt x="10630" y="20800"/>
                    <a:pt x="10946" y="21014"/>
                  </a:cubicBezTo>
                  <a:cubicBezTo>
                    <a:pt x="11338" y="21227"/>
                    <a:pt x="11731" y="21406"/>
                    <a:pt x="12089" y="21722"/>
                  </a:cubicBezTo>
                  <a:cubicBezTo>
                    <a:pt x="12302" y="21901"/>
                    <a:pt x="12439" y="22046"/>
                    <a:pt x="12652" y="22182"/>
                  </a:cubicBezTo>
                  <a:cubicBezTo>
                    <a:pt x="12831" y="22293"/>
                    <a:pt x="13010" y="22396"/>
                    <a:pt x="13189" y="22506"/>
                  </a:cubicBezTo>
                  <a:cubicBezTo>
                    <a:pt x="13292" y="22686"/>
                    <a:pt x="13437" y="22822"/>
                    <a:pt x="13684" y="22899"/>
                  </a:cubicBezTo>
                  <a:cubicBezTo>
                    <a:pt x="13878" y="22976"/>
                    <a:pt x="14102" y="22998"/>
                    <a:pt x="14335" y="22998"/>
                  </a:cubicBezTo>
                  <a:cubicBezTo>
                    <a:pt x="14614" y="22998"/>
                    <a:pt x="14907" y="22967"/>
                    <a:pt x="15177" y="22967"/>
                  </a:cubicBezTo>
                  <a:cubicBezTo>
                    <a:pt x="16141" y="22967"/>
                    <a:pt x="16994" y="22327"/>
                    <a:pt x="17847" y="21935"/>
                  </a:cubicBezTo>
                  <a:cubicBezTo>
                    <a:pt x="18308" y="21722"/>
                    <a:pt x="18769" y="21653"/>
                    <a:pt x="19195" y="21363"/>
                  </a:cubicBezTo>
                  <a:cubicBezTo>
                    <a:pt x="19724" y="21014"/>
                    <a:pt x="20261" y="20655"/>
                    <a:pt x="20790" y="20374"/>
                  </a:cubicBezTo>
                  <a:cubicBezTo>
                    <a:pt x="21260" y="20084"/>
                    <a:pt x="21686" y="19734"/>
                    <a:pt x="22113" y="19444"/>
                  </a:cubicBezTo>
                  <a:cubicBezTo>
                    <a:pt x="22573" y="19128"/>
                    <a:pt x="22966" y="18804"/>
                    <a:pt x="23281" y="18343"/>
                  </a:cubicBezTo>
                  <a:cubicBezTo>
                    <a:pt x="24032" y="17354"/>
                    <a:pt x="24416" y="16142"/>
                    <a:pt x="24988" y="15042"/>
                  </a:cubicBezTo>
                  <a:cubicBezTo>
                    <a:pt x="25235" y="14615"/>
                    <a:pt x="25559" y="14223"/>
                    <a:pt x="25661" y="13762"/>
                  </a:cubicBezTo>
                  <a:cubicBezTo>
                    <a:pt x="25772" y="13336"/>
                    <a:pt x="25806" y="12798"/>
                    <a:pt x="25806" y="12338"/>
                  </a:cubicBezTo>
                  <a:cubicBezTo>
                    <a:pt x="25772" y="11877"/>
                    <a:pt x="25661" y="11485"/>
                    <a:pt x="25482" y="11058"/>
                  </a:cubicBezTo>
                  <a:cubicBezTo>
                    <a:pt x="25235" y="10452"/>
                    <a:pt x="25022" y="9813"/>
                    <a:pt x="24808" y="9207"/>
                  </a:cubicBezTo>
                  <a:cubicBezTo>
                    <a:pt x="24629" y="8644"/>
                    <a:pt x="24459" y="8038"/>
                    <a:pt x="24203" y="7501"/>
                  </a:cubicBezTo>
                  <a:cubicBezTo>
                    <a:pt x="24066" y="7117"/>
                    <a:pt x="23776" y="6827"/>
                    <a:pt x="23563" y="6477"/>
                  </a:cubicBezTo>
                  <a:cubicBezTo>
                    <a:pt x="23000" y="5658"/>
                    <a:pt x="22394" y="4942"/>
                    <a:pt x="21643" y="4233"/>
                  </a:cubicBezTo>
                  <a:cubicBezTo>
                    <a:pt x="20935" y="3594"/>
                    <a:pt x="19980" y="2809"/>
                    <a:pt x="18982" y="2706"/>
                  </a:cubicBezTo>
                  <a:cubicBezTo>
                    <a:pt x="18888" y="2695"/>
                    <a:pt x="18793" y="2691"/>
                    <a:pt x="18698" y="2691"/>
                  </a:cubicBezTo>
                  <a:cubicBezTo>
                    <a:pt x="18508" y="2691"/>
                    <a:pt x="18316" y="2706"/>
                    <a:pt x="18129" y="2706"/>
                  </a:cubicBezTo>
                  <a:cubicBezTo>
                    <a:pt x="17954" y="2731"/>
                    <a:pt x="17779" y="2755"/>
                    <a:pt x="17589" y="2755"/>
                  </a:cubicBezTo>
                  <a:cubicBezTo>
                    <a:pt x="17510" y="2755"/>
                    <a:pt x="17429" y="2751"/>
                    <a:pt x="17344" y="2741"/>
                  </a:cubicBezTo>
                  <a:cubicBezTo>
                    <a:pt x="16815" y="2706"/>
                    <a:pt x="16209" y="2561"/>
                    <a:pt x="15638" y="2425"/>
                  </a:cubicBezTo>
                  <a:cubicBezTo>
                    <a:pt x="14750" y="2212"/>
                    <a:pt x="13718" y="1819"/>
                    <a:pt x="13044" y="1248"/>
                  </a:cubicBezTo>
                  <a:cubicBezTo>
                    <a:pt x="12370" y="676"/>
                    <a:pt x="11944" y="2"/>
                    <a:pt x="10980" y="2"/>
                  </a:cubicBezTo>
                  <a:cubicBezTo>
                    <a:pt x="10940" y="1"/>
                    <a:pt x="10899" y="0"/>
                    <a:pt x="1085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0"/>
            <p:cNvSpPr/>
            <p:nvPr/>
          </p:nvSpPr>
          <p:spPr>
            <a:xfrm>
              <a:off x="4673300" y="1554475"/>
              <a:ext cx="494175" cy="436900"/>
            </a:xfrm>
            <a:custGeom>
              <a:rect b="b" l="l" r="r" t="t"/>
              <a:pathLst>
                <a:path extrusionOk="0" h="17476" w="19767">
                  <a:moveTo>
                    <a:pt x="6564" y="562"/>
                  </a:moveTo>
                  <a:cubicBezTo>
                    <a:pt x="6996" y="562"/>
                    <a:pt x="7270" y="895"/>
                    <a:pt x="7645" y="1025"/>
                  </a:cubicBezTo>
                  <a:cubicBezTo>
                    <a:pt x="7892" y="1136"/>
                    <a:pt x="8105" y="1170"/>
                    <a:pt x="8319" y="1315"/>
                  </a:cubicBezTo>
                  <a:cubicBezTo>
                    <a:pt x="8600" y="1494"/>
                    <a:pt x="8813" y="1776"/>
                    <a:pt x="9103" y="1989"/>
                  </a:cubicBezTo>
                  <a:cubicBezTo>
                    <a:pt x="9701" y="2518"/>
                    <a:pt x="10451" y="2629"/>
                    <a:pt x="11159" y="2945"/>
                  </a:cubicBezTo>
                  <a:cubicBezTo>
                    <a:pt x="11518" y="3124"/>
                    <a:pt x="11876" y="3337"/>
                    <a:pt x="12260" y="3448"/>
                  </a:cubicBezTo>
                  <a:cubicBezTo>
                    <a:pt x="12686" y="3550"/>
                    <a:pt x="13113" y="3550"/>
                    <a:pt x="13539" y="3584"/>
                  </a:cubicBezTo>
                  <a:cubicBezTo>
                    <a:pt x="14111" y="3627"/>
                    <a:pt x="14606" y="3764"/>
                    <a:pt x="15109" y="4011"/>
                  </a:cubicBezTo>
                  <a:cubicBezTo>
                    <a:pt x="15570" y="4267"/>
                    <a:pt x="15715" y="4548"/>
                    <a:pt x="15996" y="4941"/>
                  </a:cubicBezTo>
                  <a:cubicBezTo>
                    <a:pt x="16278" y="5291"/>
                    <a:pt x="16670" y="5615"/>
                    <a:pt x="16952" y="6007"/>
                  </a:cubicBezTo>
                  <a:cubicBezTo>
                    <a:pt x="17242" y="6400"/>
                    <a:pt x="17523" y="6826"/>
                    <a:pt x="17771" y="7210"/>
                  </a:cubicBezTo>
                  <a:cubicBezTo>
                    <a:pt x="18376" y="8106"/>
                    <a:pt x="18871" y="8993"/>
                    <a:pt x="18342" y="10025"/>
                  </a:cubicBezTo>
                  <a:cubicBezTo>
                    <a:pt x="17984" y="10767"/>
                    <a:pt x="17668" y="11689"/>
                    <a:pt x="17097" y="12329"/>
                  </a:cubicBezTo>
                  <a:cubicBezTo>
                    <a:pt x="16849" y="12619"/>
                    <a:pt x="16525" y="12866"/>
                    <a:pt x="16312" y="13182"/>
                  </a:cubicBezTo>
                  <a:cubicBezTo>
                    <a:pt x="16099" y="13472"/>
                    <a:pt x="15962" y="13787"/>
                    <a:pt x="15715" y="14077"/>
                  </a:cubicBezTo>
                  <a:cubicBezTo>
                    <a:pt x="15109" y="14820"/>
                    <a:pt x="14358" y="15886"/>
                    <a:pt x="13471" y="16312"/>
                  </a:cubicBezTo>
                  <a:cubicBezTo>
                    <a:pt x="13156" y="16492"/>
                    <a:pt x="12763" y="16637"/>
                    <a:pt x="12439" y="16773"/>
                  </a:cubicBezTo>
                  <a:cubicBezTo>
                    <a:pt x="12285" y="16825"/>
                    <a:pt x="12114" y="16850"/>
                    <a:pt x="11939" y="16850"/>
                  </a:cubicBezTo>
                  <a:cubicBezTo>
                    <a:pt x="11516" y="16850"/>
                    <a:pt x="11069" y="16705"/>
                    <a:pt x="10767" y="16457"/>
                  </a:cubicBezTo>
                  <a:cubicBezTo>
                    <a:pt x="10554" y="16244"/>
                    <a:pt x="10340" y="15997"/>
                    <a:pt x="10093" y="15818"/>
                  </a:cubicBezTo>
                  <a:cubicBezTo>
                    <a:pt x="9632" y="15459"/>
                    <a:pt x="9274" y="15357"/>
                    <a:pt x="8958" y="14854"/>
                  </a:cubicBezTo>
                  <a:cubicBezTo>
                    <a:pt x="8566" y="14214"/>
                    <a:pt x="7926" y="13506"/>
                    <a:pt x="7218" y="13224"/>
                  </a:cubicBezTo>
                  <a:cubicBezTo>
                    <a:pt x="6928" y="13126"/>
                    <a:pt x="6622" y="13110"/>
                    <a:pt x="6309" y="13110"/>
                  </a:cubicBezTo>
                  <a:cubicBezTo>
                    <a:pt x="6161" y="13110"/>
                    <a:pt x="6012" y="13113"/>
                    <a:pt x="5862" y="13113"/>
                  </a:cubicBezTo>
                  <a:cubicBezTo>
                    <a:pt x="5401" y="13113"/>
                    <a:pt x="5009" y="13011"/>
                    <a:pt x="4548" y="12934"/>
                  </a:cubicBezTo>
                  <a:cubicBezTo>
                    <a:pt x="4019" y="12866"/>
                    <a:pt x="3482" y="12832"/>
                    <a:pt x="2953" y="12721"/>
                  </a:cubicBezTo>
                  <a:cubicBezTo>
                    <a:pt x="2347" y="12653"/>
                    <a:pt x="1920" y="12439"/>
                    <a:pt x="1426" y="12115"/>
                  </a:cubicBezTo>
                  <a:cubicBezTo>
                    <a:pt x="1136" y="11945"/>
                    <a:pt x="888" y="11689"/>
                    <a:pt x="743" y="11407"/>
                  </a:cubicBezTo>
                  <a:cubicBezTo>
                    <a:pt x="607" y="10699"/>
                    <a:pt x="709" y="9880"/>
                    <a:pt x="956" y="9274"/>
                  </a:cubicBezTo>
                  <a:cubicBezTo>
                    <a:pt x="1281" y="8421"/>
                    <a:pt x="2023" y="7679"/>
                    <a:pt x="2628" y="7039"/>
                  </a:cubicBezTo>
                  <a:cubicBezTo>
                    <a:pt x="3200" y="6400"/>
                    <a:pt x="3627" y="5828"/>
                    <a:pt x="3806" y="5009"/>
                  </a:cubicBezTo>
                  <a:cubicBezTo>
                    <a:pt x="3985" y="4190"/>
                    <a:pt x="3806" y="3371"/>
                    <a:pt x="4019" y="2595"/>
                  </a:cubicBezTo>
                  <a:cubicBezTo>
                    <a:pt x="4198" y="1989"/>
                    <a:pt x="4548" y="1708"/>
                    <a:pt x="5051" y="1349"/>
                  </a:cubicBezTo>
                  <a:cubicBezTo>
                    <a:pt x="5435" y="1136"/>
                    <a:pt x="6075" y="599"/>
                    <a:pt x="6501" y="565"/>
                  </a:cubicBezTo>
                  <a:cubicBezTo>
                    <a:pt x="6523" y="563"/>
                    <a:pt x="6543" y="562"/>
                    <a:pt x="6564" y="562"/>
                  </a:cubicBezTo>
                  <a:close/>
                  <a:moveTo>
                    <a:pt x="6688" y="0"/>
                  </a:moveTo>
                  <a:cubicBezTo>
                    <a:pt x="5934" y="0"/>
                    <a:pt x="5091" y="603"/>
                    <a:pt x="4514" y="923"/>
                  </a:cubicBezTo>
                  <a:cubicBezTo>
                    <a:pt x="3627" y="1418"/>
                    <a:pt x="3132" y="2271"/>
                    <a:pt x="2987" y="3269"/>
                  </a:cubicBezTo>
                  <a:cubicBezTo>
                    <a:pt x="2919" y="3798"/>
                    <a:pt x="2919" y="4301"/>
                    <a:pt x="2808" y="4830"/>
                  </a:cubicBezTo>
                  <a:cubicBezTo>
                    <a:pt x="2628" y="5581"/>
                    <a:pt x="2202" y="6075"/>
                    <a:pt x="1741" y="6647"/>
                  </a:cubicBezTo>
                  <a:cubicBezTo>
                    <a:pt x="1067" y="7466"/>
                    <a:pt x="359" y="8353"/>
                    <a:pt x="214" y="9420"/>
                  </a:cubicBezTo>
                  <a:cubicBezTo>
                    <a:pt x="180" y="9667"/>
                    <a:pt x="146" y="9880"/>
                    <a:pt x="146" y="10128"/>
                  </a:cubicBezTo>
                  <a:cubicBezTo>
                    <a:pt x="35" y="10801"/>
                    <a:pt x="1" y="11441"/>
                    <a:pt x="393" y="12115"/>
                  </a:cubicBezTo>
                  <a:cubicBezTo>
                    <a:pt x="786" y="12755"/>
                    <a:pt x="1775" y="13361"/>
                    <a:pt x="2492" y="13506"/>
                  </a:cubicBezTo>
                  <a:cubicBezTo>
                    <a:pt x="3055" y="13608"/>
                    <a:pt x="3627" y="13685"/>
                    <a:pt x="4198" y="13787"/>
                  </a:cubicBezTo>
                  <a:cubicBezTo>
                    <a:pt x="4693" y="13898"/>
                    <a:pt x="5154" y="14077"/>
                    <a:pt x="5648" y="14077"/>
                  </a:cubicBezTo>
                  <a:cubicBezTo>
                    <a:pt x="5881" y="14077"/>
                    <a:pt x="6111" y="14061"/>
                    <a:pt x="6334" y="14061"/>
                  </a:cubicBezTo>
                  <a:cubicBezTo>
                    <a:pt x="6594" y="14061"/>
                    <a:pt x="6843" y="14083"/>
                    <a:pt x="7073" y="14180"/>
                  </a:cubicBezTo>
                  <a:cubicBezTo>
                    <a:pt x="7645" y="14427"/>
                    <a:pt x="8139" y="14888"/>
                    <a:pt x="8498" y="15357"/>
                  </a:cubicBezTo>
                  <a:cubicBezTo>
                    <a:pt x="8745" y="15707"/>
                    <a:pt x="8958" y="15920"/>
                    <a:pt x="9351" y="16133"/>
                  </a:cubicBezTo>
                  <a:cubicBezTo>
                    <a:pt x="9777" y="16381"/>
                    <a:pt x="10059" y="16705"/>
                    <a:pt x="10451" y="17020"/>
                  </a:cubicBezTo>
                  <a:cubicBezTo>
                    <a:pt x="10824" y="17330"/>
                    <a:pt x="11317" y="17475"/>
                    <a:pt x="11805" y="17475"/>
                  </a:cubicBezTo>
                  <a:cubicBezTo>
                    <a:pt x="12110" y="17475"/>
                    <a:pt x="12414" y="17419"/>
                    <a:pt x="12686" y="17311"/>
                  </a:cubicBezTo>
                  <a:cubicBezTo>
                    <a:pt x="13113" y="17131"/>
                    <a:pt x="13582" y="17020"/>
                    <a:pt x="14009" y="16773"/>
                  </a:cubicBezTo>
                  <a:cubicBezTo>
                    <a:pt x="14435" y="16526"/>
                    <a:pt x="14751" y="16167"/>
                    <a:pt x="15075" y="15818"/>
                  </a:cubicBezTo>
                  <a:cubicBezTo>
                    <a:pt x="15425" y="15425"/>
                    <a:pt x="15783" y="15101"/>
                    <a:pt x="16065" y="14717"/>
                  </a:cubicBezTo>
                  <a:cubicBezTo>
                    <a:pt x="16457" y="14248"/>
                    <a:pt x="16739" y="13685"/>
                    <a:pt x="17165" y="13292"/>
                  </a:cubicBezTo>
                  <a:cubicBezTo>
                    <a:pt x="17489" y="12934"/>
                    <a:pt x="17771" y="12687"/>
                    <a:pt x="18061" y="12294"/>
                  </a:cubicBezTo>
                  <a:cubicBezTo>
                    <a:pt x="18308" y="11902"/>
                    <a:pt x="18487" y="11475"/>
                    <a:pt x="18735" y="11049"/>
                  </a:cubicBezTo>
                  <a:cubicBezTo>
                    <a:pt x="19264" y="10093"/>
                    <a:pt x="19767" y="9309"/>
                    <a:pt x="19375" y="8174"/>
                  </a:cubicBezTo>
                  <a:cubicBezTo>
                    <a:pt x="19085" y="7287"/>
                    <a:pt x="18445" y="6400"/>
                    <a:pt x="17882" y="5649"/>
                  </a:cubicBezTo>
                  <a:cubicBezTo>
                    <a:pt x="17557" y="5222"/>
                    <a:pt x="17131" y="4830"/>
                    <a:pt x="16781" y="4403"/>
                  </a:cubicBezTo>
                  <a:cubicBezTo>
                    <a:pt x="16457" y="4011"/>
                    <a:pt x="16244" y="3627"/>
                    <a:pt x="15749" y="3371"/>
                  </a:cubicBezTo>
                  <a:cubicBezTo>
                    <a:pt x="15357" y="3158"/>
                    <a:pt x="14896" y="2987"/>
                    <a:pt x="14469" y="2876"/>
                  </a:cubicBezTo>
                  <a:cubicBezTo>
                    <a:pt x="14145" y="2808"/>
                    <a:pt x="13795" y="2808"/>
                    <a:pt x="13471" y="2808"/>
                  </a:cubicBezTo>
                  <a:lnTo>
                    <a:pt x="12831" y="2808"/>
                  </a:lnTo>
                  <a:cubicBezTo>
                    <a:pt x="12226" y="2731"/>
                    <a:pt x="11765" y="2416"/>
                    <a:pt x="11236" y="2237"/>
                  </a:cubicBezTo>
                  <a:cubicBezTo>
                    <a:pt x="10554" y="2023"/>
                    <a:pt x="9991" y="1955"/>
                    <a:pt x="9419" y="1494"/>
                  </a:cubicBezTo>
                  <a:cubicBezTo>
                    <a:pt x="9103" y="1204"/>
                    <a:pt x="8813" y="889"/>
                    <a:pt x="8421" y="710"/>
                  </a:cubicBezTo>
                  <a:cubicBezTo>
                    <a:pt x="8208" y="641"/>
                    <a:pt x="8037" y="599"/>
                    <a:pt x="7858" y="496"/>
                  </a:cubicBezTo>
                  <a:cubicBezTo>
                    <a:pt x="7611" y="385"/>
                    <a:pt x="7431" y="215"/>
                    <a:pt x="7184" y="104"/>
                  </a:cubicBezTo>
                  <a:cubicBezTo>
                    <a:pt x="7026" y="31"/>
                    <a:pt x="6859" y="0"/>
                    <a:pt x="668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0"/>
            <p:cNvSpPr/>
            <p:nvPr/>
          </p:nvSpPr>
          <p:spPr>
            <a:xfrm>
              <a:off x="4747100" y="1611825"/>
              <a:ext cx="342125" cy="309325"/>
            </a:xfrm>
            <a:custGeom>
              <a:rect b="b" l="l" r="r" t="t"/>
              <a:pathLst>
                <a:path extrusionOk="0" h="12373" w="13685">
                  <a:moveTo>
                    <a:pt x="4184" y="704"/>
                  </a:moveTo>
                  <a:cubicBezTo>
                    <a:pt x="4612" y="704"/>
                    <a:pt x="5092" y="1110"/>
                    <a:pt x="5469" y="1401"/>
                  </a:cubicBezTo>
                  <a:cubicBezTo>
                    <a:pt x="5972" y="1760"/>
                    <a:pt x="6578" y="2041"/>
                    <a:pt x="7004" y="2502"/>
                  </a:cubicBezTo>
                  <a:cubicBezTo>
                    <a:pt x="7354" y="2860"/>
                    <a:pt x="7533" y="3321"/>
                    <a:pt x="8028" y="3534"/>
                  </a:cubicBezTo>
                  <a:cubicBezTo>
                    <a:pt x="9026" y="3995"/>
                    <a:pt x="10204" y="4029"/>
                    <a:pt x="11159" y="4566"/>
                  </a:cubicBezTo>
                  <a:cubicBezTo>
                    <a:pt x="11551" y="4814"/>
                    <a:pt x="12046" y="5129"/>
                    <a:pt x="12294" y="5556"/>
                  </a:cubicBezTo>
                  <a:cubicBezTo>
                    <a:pt x="12652" y="6127"/>
                    <a:pt x="12797" y="7126"/>
                    <a:pt x="12652" y="7765"/>
                  </a:cubicBezTo>
                  <a:cubicBezTo>
                    <a:pt x="12370" y="9045"/>
                    <a:pt x="11483" y="10606"/>
                    <a:pt x="10374" y="11280"/>
                  </a:cubicBezTo>
                  <a:cubicBezTo>
                    <a:pt x="10161" y="11425"/>
                    <a:pt x="9879" y="11672"/>
                    <a:pt x="9598" y="11707"/>
                  </a:cubicBezTo>
                  <a:cubicBezTo>
                    <a:pt x="9539" y="11721"/>
                    <a:pt x="9484" y="11727"/>
                    <a:pt x="9432" y="11727"/>
                  </a:cubicBezTo>
                  <a:cubicBezTo>
                    <a:pt x="9081" y="11727"/>
                    <a:pt x="8882" y="11427"/>
                    <a:pt x="8600" y="11212"/>
                  </a:cubicBezTo>
                  <a:cubicBezTo>
                    <a:pt x="8139" y="10785"/>
                    <a:pt x="7747" y="10290"/>
                    <a:pt x="7252" y="9932"/>
                  </a:cubicBezTo>
                  <a:cubicBezTo>
                    <a:pt x="6791" y="9574"/>
                    <a:pt x="6288" y="9437"/>
                    <a:pt x="5725" y="9361"/>
                  </a:cubicBezTo>
                  <a:cubicBezTo>
                    <a:pt x="5563" y="9344"/>
                    <a:pt x="5403" y="9335"/>
                    <a:pt x="5247" y="9335"/>
                  </a:cubicBezTo>
                  <a:cubicBezTo>
                    <a:pt x="5091" y="9335"/>
                    <a:pt x="4940" y="9344"/>
                    <a:pt x="4795" y="9361"/>
                  </a:cubicBezTo>
                  <a:cubicBezTo>
                    <a:pt x="4368" y="9361"/>
                    <a:pt x="4053" y="9361"/>
                    <a:pt x="3626" y="9292"/>
                  </a:cubicBezTo>
                  <a:cubicBezTo>
                    <a:pt x="3554" y="9282"/>
                    <a:pt x="3487" y="9278"/>
                    <a:pt x="3423" y="9278"/>
                  </a:cubicBezTo>
                  <a:cubicBezTo>
                    <a:pt x="3268" y="9278"/>
                    <a:pt x="3127" y="9302"/>
                    <a:pt x="2952" y="9326"/>
                  </a:cubicBezTo>
                  <a:cubicBezTo>
                    <a:pt x="2846" y="9335"/>
                    <a:pt x="2741" y="9339"/>
                    <a:pt x="2638" y="9339"/>
                  </a:cubicBezTo>
                  <a:cubicBezTo>
                    <a:pt x="2327" y="9339"/>
                    <a:pt x="2027" y="9301"/>
                    <a:pt x="1707" y="9224"/>
                  </a:cubicBezTo>
                  <a:cubicBezTo>
                    <a:pt x="1169" y="9147"/>
                    <a:pt x="743" y="8934"/>
                    <a:pt x="640" y="8473"/>
                  </a:cubicBezTo>
                  <a:cubicBezTo>
                    <a:pt x="675" y="8081"/>
                    <a:pt x="820" y="7620"/>
                    <a:pt x="922" y="7305"/>
                  </a:cubicBezTo>
                  <a:cubicBezTo>
                    <a:pt x="1135" y="6622"/>
                    <a:pt x="1494" y="6093"/>
                    <a:pt x="1886" y="5522"/>
                  </a:cubicBezTo>
                  <a:cubicBezTo>
                    <a:pt x="2202" y="5061"/>
                    <a:pt x="2594" y="4635"/>
                    <a:pt x="2876" y="4174"/>
                  </a:cubicBezTo>
                  <a:cubicBezTo>
                    <a:pt x="3200" y="3713"/>
                    <a:pt x="3200" y="3287"/>
                    <a:pt x="3234" y="2749"/>
                  </a:cubicBezTo>
                  <a:cubicBezTo>
                    <a:pt x="3234" y="2254"/>
                    <a:pt x="3302" y="1683"/>
                    <a:pt x="3515" y="1222"/>
                  </a:cubicBezTo>
                  <a:cubicBezTo>
                    <a:pt x="3701" y="842"/>
                    <a:pt x="3934" y="704"/>
                    <a:pt x="4184" y="704"/>
                  </a:cubicBezTo>
                  <a:close/>
                  <a:moveTo>
                    <a:pt x="3845" y="0"/>
                  </a:moveTo>
                  <a:cubicBezTo>
                    <a:pt x="3484" y="0"/>
                    <a:pt x="3131" y="169"/>
                    <a:pt x="2807" y="616"/>
                  </a:cubicBezTo>
                  <a:cubicBezTo>
                    <a:pt x="2415" y="1154"/>
                    <a:pt x="2347" y="2007"/>
                    <a:pt x="2313" y="2647"/>
                  </a:cubicBezTo>
                  <a:cubicBezTo>
                    <a:pt x="2313" y="3142"/>
                    <a:pt x="2381" y="3568"/>
                    <a:pt x="2202" y="3995"/>
                  </a:cubicBezTo>
                  <a:cubicBezTo>
                    <a:pt x="2022" y="4387"/>
                    <a:pt x="1741" y="4745"/>
                    <a:pt x="1528" y="5095"/>
                  </a:cubicBezTo>
                  <a:cubicBezTo>
                    <a:pt x="1101" y="5769"/>
                    <a:pt x="743" y="6341"/>
                    <a:pt x="530" y="7049"/>
                  </a:cubicBezTo>
                  <a:cubicBezTo>
                    <a:pt x="248" y="7586"/>
                    <a:pt x="1" y="8226"/>
                    <a:pt x="103" y="8755"/>
                  </a:cubicBezTo>
                  <a:cubicBezTo>
                    <a:pt x="180" y="9361"/>
                    <a:pt x="820" y="9608"/>
                    <a:pt x="1349" y="9787"/>
                  </a:cubicBezTo>
                  <a:cubicBezTo>
                    <a:pt x="1673" y="9864"/>
                    <a:pt x="2022" y="9932"/>
                    <a:pt x="2347" y="9966"/>
                  </a:cubicBezTo>
                  <a:cubicBezTo>
                    <a:pt x="2560" y="9966"/>
                    <a:pt x="2739" y="9932"/>
                    <a:pt x="2952" y="9932"/>
                  </a:cubicBezTo>
                  <a:cubicBezTo>
                    <a:pt x="3103" y="9908"/>
                    <a:pt x="3254" y="9884"/>
                    <a:pt x="3405" y="9884"/>
                  </a:cubicBezTo>
                  <a:cubicBezTo>
                    <a:pt x="3467" y="9884"/>
                    <a:pt x="3530" y="9888"/>
                    <a:pt x="3592" y="9898"/>
                  </a:cubicBezTo>
                  <a:cubicBezTo>
                    <a:pt x="3834" y="9927"/>
                    <a:pt x="4077" y="10007"/>
                    <a:pt x="4346" y="10007"/>
                  </a:cubicBezTo>
                  <a:cubicBezTo>
                    <a:pt x="4390" y="10007"/>
                    <a:pt x="4434" y="10005"/>
                    <a:pt x="4479" y="10000"/>
                  </a:cubicBezTo>
                  <a:cubicBezTo>
                    <a:pt x="4750" y="9982"/>
                    <a:pt x="5021" y="9953"/>
                    <a:pt x="5293" y="9953"/>
                  </a:cubicBezTo>
                  <a:cubicBezTo>
                    <a:pt x="5518" y="9953"/>
                    <a:pt x="5744" y="9973"/>
                    <a:pt x="5972" y="10035"/>
                  </a:cubicBezTo>
                  <a:cubicBezTo>
                    <a:pt x="6859" y="10248"/>
                    <a:pt x="7320" y="10998"/>
                    <a:pt x="7994" y="11570"/>
                  </a:cubicBezTo>
                  <a:cubicBezTo>
                    <a:pt x="8436" y="11945"/>
                    <a:pt x="8786" y="12372"/>
                    <a:pt x="9327" y="12372"/>
                  </a:cubicBezTo>
                  <a:cubicBezTo>
                    <a:pt x="9402" y="12372"/>
                    <a:pt x="9481" y="12364"/>
                    <a:pt x="9564" y="12346"/>
                  </a:cubicBezTo>
                  <a:cubicBezTo>
                    <a:pt x="11014" y="12099"/>
                    <a:pt x="12046" y="10888"/>
                    <a:pt x="12763" y="9719"/>
                  </a:cubicBezTo>
                  <a:cubicBezTo>
                    <a:pt x="13147" y="9045"/>
                    <a:pt x="13573" y="8226"/>
                    <a:pt x="13650" y="7407"/>
                  </a:cubicBezTo>
                  <a:cubicBezTo>
                    <a:pt x="13684" y="6733"/>
                    <a:pt x="13505" y="5769"/>
                    <a:pt x="13147" y="5206"/>
                  </a:cubicBezTo>
                  <a:cubicBezTo>
                    <a:pt x="12831" y="4780"/>
                    <a:pt x="12260" y="4532"/>
                    <a:pt x="11833" y="4242"/>
                  </a:cubicBezTo>
                  <a:cubicBezTo>
                    <a:pt x="11193" y="3816"/>
                    <a:pt x="10630" y="3713"/>
                    <a:pt x="9879" y="3500"/>
                  </a:cubicBezTo>
                  <a:cubicBezTo>
                    <a:pt x="9171" y="3321"/>
                    <a:pt x="8207" y="3253"/>
                    <a:pt x="7713" y="2647"/>
                  </a:cubicBezTo>
                  <a:cubicBezTo>
                    <a:pt x="7175" y="2007"/>
                    <a:pt x="6646" y="1649"/>
                    <a:pt x="6006" y="1188"/>
                  </a:cubicBezTo>
                  <a:cubicBezTo>
                    <a:pt x="5384" y="733"/>
                    <a:pt x="4597" y="0"/>
                    <a:pt x="3845"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0"/>
            <p:cNvSpPr/>
            <p:nvPr/>
          </p:nvSpPr>
          <p:spPr>
            <a:xfrm>
              <a:off x="4814500" y="1691825"/>
              <a:ext cx="217775" cy="161500"/>
            </a:xfrm>
            <a:custGeom>
              <a:rect b="b" l="l" r="r" t="t"/>
              <a:pathLst>
                <a:path extrusionOk="0" h="6460" w="8711">
                  <a:moveTo>
                    <a:pt x="2372" y="595"/>
                  </a:moveTo>
                  <a:cubicBezTo>
                    <a:pt x="2562" y="595"/>
                    <a:pt x="2781" y="722"/>
                    <a:pt x="3029" y="1042"/>
                  </a:cubicBezTo>
                  <a:cubicBezTo>
                    <a:pt x="3310" y="1400"/>
                    <a:pt x="3310" y="1827"/>
                    <a:pt x="3592" y="2185"/>
                  </a:cubicBezTo>
                  <a:cubicBezTo>
                    <a:pt x="3839" y="2467"/>
                    <a:pt x="4232" y="2646"/>
                    <a:pt x="4624" y="2748"/>
                  </a:cubicBezTo>
                  <a:cubicBezTo>
                    <a:pt x="5545" y="3072"/>
                    <a:pt x="6475" y="3141"/>
                    <a:pt x="7363" y="3635"/>
                  </a:cubicBezTo>
                  <a:cubicBezTo>
                    <a:pt x="8565" y="4309"/>
                    <a:pt x="7696" y="5787"/>
                    <a:pt x="6583" y="5787"/>
                  </a:cubicBezTo>
                  <a:cubicBezTo>
                    <a:pt x="6511" y="5787"/>
                    <a:pt x="6438" y="5781"/>
                    <a:pt x="6364" y="5768"/>
                  </a:cubicBezTo>
                  <a:cubicBezTo>
                    <a:pt x="5938" y="5734"/>
                    <a:pt x="5511" y="5418"/>
                    <a:pt x="5119" y="5205"/>
                  </a:cubicBezTo>
                  <a:cubicBezTo>
                    <a:pt x="4692" y="4992"/>
                    <a:pt x="4308" y="4744"/>
                    <a:pt x="3839" y="4565"/>
                  </a:cubicBezTo>
                  <a:cubicBezTo>
                    <a:pt x="3415" y="4399"/>
                    <a:pt x="3012" y="4317"/>
                    <a:pt x="2599" y="4317"/>
                  </a:cubicBezTo>
                  <a:cubicBezTo>
                    <a:pt x="2290" y="4317"/>
                    <a:pt x="1974" y="4363"/>
                    <a:pt x="1638" y="4454"/>
                  </a:cubicBezTo>
                  <a:cubicBezTo>
                    <a:pt x="1545" y="4454"/>
                    <a:pt x="1238" y="4604"/>
                    <a:pt x="1101" y="4604"/>
                  </a:cubicBezTo>
                  <a:cubicBezTo>
                    <a:pt x="1088" y="4604"/>
                    <a:pt x="1076" y="4602"/>
                    <a:pt x="1067" y="4599"/>
                  </a:cubicBezTo>
                  <a:cubicBezTo>
                    <a:pt x="853" y="4565"/>
                    <a:pt x="785" y="4386"/>
                    <a:pt x="751" y="4207"/>
                  </a:cubicBezTo>
                  <a:cubicBezTo>
                    <a:pt x="896" y="3849"/>
                    <a:pt x="1033" y="3499"/>
                    <a:pt x="1178" y="3107"/>
                  </a:cubicBezTo>
                  <a:cubicBezTo>
                    <a:pt x="1246" y="2927"/>
                    <a:pt x="1323" y="2782"/>
                    <a:pt x="1357" y="2569"/>
                  </a:cubicBezTo>
                  <a:lnTo>
                    <a:pt x="1357" y="2467"/>
                  </a:lnTo>
                  <a:cubicBezTo>
                    <a:pt x="1391" y="2398"/>
                    <a:pt x="1391" y="2288"/>
                    <a:pt x="1425" y="2219"/>
                  </a:cubicBezTo>
                  <a:cubicBezTo>
                    <a:pt x="1507" y="1661"/>
                    <a:pt x="1821" y="595"/>
                    <a:pt x="2372" y="595"/>
                  </a:cubicBezTo>
                  <a:close/>
                  <a:moveTo>
                    <a:pt x="2412" y="1"/>
                  </a:moveTo>
                  <a:cubicBezTo>
                    <a:pt x="2368" y="1"/>
                    <a:pt x="2323" y="4"/>
                    <a:pt x="2278" y="10"/>
                  </a:cubicBezTo>
                  <a:cubicBezTo>
                    <a:pt x="1536" y="155"/>
                    <a:pt x="1144" y="906"/>
                    <a:pt x="999" y="1580"/>
                  </a:cubicBezTo>
                  <a:cubicBezTo>
                    <a:pt x="896" y="2006"/>
                    <a:pt x="819" y="2467"/>
                    <a:pt x="717" y="2893"/>
                  </a:cubicBezTo>
                  <a:cubicBezTo>
                    <a:pt x="359" y="3422"/>
                    <a:pt x="0" y="4028"/>
                    <a:pt x="214" y="4599"/>
                  </a:cubicBezTo>
                  <a:cubicBezTo>
                    <a:pt x="417" y="5077"/>
                    <a:pt x="678" y="5213"/>
                    <a:pt x="991" y="5213"/>
                  </a:cubicBezTo>
                  <a:cubicBezTo>
                    <a:pt x="1282" y="5213"/>
                    <a:pt x="1619" y="5096"/>
                    <a:pt x="1997" y="5026"/>
                  </a:cubicBezTo>
                  <a:cubicBezTo>
                    <a:pt x="2152" y="4993"/>
                    <a:pt x="2304" y="4978"/>
                    <a:pt x="2454" y="4978"/>
                  </a:cubicBezTo>
                  <a:cubicBezTo>
                    <a:pt x="3938" y="4978"/>
                    <a:pt x="5188" y="6460"/>
                    <a:pt x="6614" y="6460"/>
                  </a:cubicBezTo>
                  <a:cubicBezTo>
                    <a:pt x="6890" y="6460"/>
                    <a:pt x="7173" y="6404"/>
                    <a:pt x="7465" y="6271"/>
                  </a:cubicBezTo>
                  <a:cubicBezTo>
                    <a:pt x="8250" y="5879"/>
                    <a:pt x="8710" y="5239"/>
                    <a:pt x="8531" y="4352"/>
                  </a:cubicBezTo>
                  <a:cubicBezTo>
                    <a:pt x="8395" y="3499"/>
                    <a:pt x="7644" y="2893"/>
                    <a:pt x="6936" y="2501"/>
                  </a:cubicBezTo>
                  <a:cubicBezTo>
                    <a:pt x="6475" y="2253"/>
                    <a:pt x="6049" y="2185"/>
                    <a:pt x="5545" y="2074"/>
                  </a:cubicBezTo>
                  <a:cubicBezTo>
                    <a:pt x="5230" y="2040"/>
                    <a:pt x="4948" y="1972"/>
                    <a:pt x="4658" y="1861"/>
                  </a:cubicBezTo>
                  <a:cubicBezTo>
                    <a:pt x="4308" y="1716"/>
                    <a:pt x="4198" y="1580"/>
                    <a:pt x="4018" y="1255"/>
                  </a:cubicBezTo>
                  <a:cubicBezTo>
                    <a:pt x="3722" y="726"/>
                    <a:pt x="3108" y="1"/>
                    <a:pt x="2412"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0"/>
            <p:cNvSpPr/>
            <p:nvPr/>
          </p:nvSpPr>
          <p:spPr>
            <a:xfrm>
              <a:off x="4622450" y="1491750"/>
              <a:ext cx="117275" cy="203250"/>
            </a:xfrm>
            <a:custGeom>
              <a:rect b="b" l="l" r="r" t="t"/>
              <a:pathLst>
                <a:path extrusionOk="0" h="8130" w="4691">
                  <a:moveTo>
                    <a:pt x="4580" y="1"/>
                  </a:moveTo>
                  <a:cubicBezTo>
                    <a:pt x="4564" y="1"/>
                    <a:pt x="4545" y="7"/>
                    <a:pt x="4526" y="19"/>
                  </a:cubicBezTo>
                  <a:cubicBezTo>
                    <a:pt x="3954" y="412"/>
                    <a:pt x="3246" y="659"/>
                    <a:pt x="2709" y="1086"/>
                  </a:cubicBezTo>
                  <a:cubicBezTo>
                    <a:pt x="2180" y="1512"/>
                    <a:pt x="1753" y="2152"/>
                    <a:pt x="1498" y="2758"/>
                  </a:cubicBezTo>
                  <a:cubicBezTo>
                    <a:pt x="1148" y="3534"/>
                    <a:pt x="1148" y="4430"/>
                    <a:pt x="1003" y="5240"/>
                  </a:cubicBezTo>
                  <a:cubicBezTo>
                    <a:pt x="900" y="6025"/>
                    <a:pt x="610" y="7237"/>
                    <a:pt x="116" y="7842"/>
                  </a:cubicBezTo>
                  <a:cubicBezTo>
                    <a:pt x="0" y="7951"/>
                    <a:pt x="111" y="8129"/>
                    <a:pt x="235" y="8129"/>
                  </a:cubicBezTo>
                  <a:cubicBezTo>
                    <a:pt x="267" y="8129"/>
                    <a:pt x="299" y="8118"/>
                    <a:pt x="329" y="8090"/>
                  </a:cubicBezTo>
                  <a:cubicBezTo>
                    <a:pt x="755" y="7663"/>
                    <a:pt x="1003" y="6947"/>
                    <a:pt x="1216" y="6383"/>
                  </a:cubicBezTo>
                  <a:cubicBezTo>
                    <a:pt x="1540" y="5633"/>
                    <a:pt x="1608" y="4814"/>
                    <a:pt x="1677" y="4003"/>
                  </a:cubicBezTo>
                  <a:cubicBezTo>
                    <a:pt x="1788" y="3074"/>
                    <a:pt x="2137" y="2186"/>
                    <a:pt x="2854" y="1512"/>
                  </a:cubicBezTo>
                  <a:cubicBezTo>
                    <a:pt x="3417" y="975"/>
                    <a:pt x="4134" y="762"/>
                    <a:pt x="4662" y="165"/>
                  </a:cubicBezTo>
                  <a:cubicBezTo>
                    <a:pt x="4690" y="102"/>
                    <a:pt x="4651" y="1"/>
                    <a:pt x="4580"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0"/>
            <p:cNvSpPr/>
            <p:nvPr/>
          </p:nvSpPr>
          <p:spPr>
            <a:xfrm>
              <a:off x="4750275" y="1461375"/>
              <a:ext cx="119975" cy="27075"/>
            </a:xfrm>
            <a:custGeom>
              <a:rect b="b" l="l" r="r" t="t"/>
              <a:pathLst>
                <a:path extrusionOk="0" h="1083" w="4799">
                  <a:moveTo>
                    <a:pt x="2847" y="1"/>
                  </a:moveTo>
                  <a:cubicBezTo>
                    <a:pt x="2682" y="1"/>
                    <a:pt x="2530" y="9"/>
                    <a:pt x="2399" y="23"/>
                  </a:cubicBezTo>
                  <a:cubicBezTo>
                    <a:pt x="1648" y="134"/>
                    <a:pt x="727" y="313"/>
                    <a:pt x="121" y="808"/>
                  </a:cubicBezTo>
                  <a:cubicBezTo>
                    <a:pt x="1" y="893"/>
                    <a:pt x="103" y="1083"/>
                    <a:pt x="224" y="1083"/>
                  </a:cubicBezTo>
                  <a:cubicBezTo>
                    <a:pt x="249" y="1083"/>
                    <a:pt x="275" y="1074"/>
                    <a:pt x="300" y="1055"/>
                  </a:cubicBezTo>
                  <a:cubicBezTo>
                    <a:pt x="975" y="677"/>
                    <a:pt x="1823" y="522"/>
                    <a:pt x="2668" y="522"/>
                  </a:cubicBezTo>
                  <a:cubicBezTo>
                    <a:pt x="3329" y="522"/>
                    <a:pt x="3989" y="617"/>
                    <a:pt x="4566" y="774"/>
                  </a:cubicBezTo>
                  <a:cubicBezTo>
                    <a:pt x="4584" y="783"/>
                    <a:pt x="4602" y="787"/>
                    <a:pt x="4619" y="787"/>
                  </a:cubicBezTo>
                  <a:cubicBezTo>
                    <a:pt x="4728" y="787"/>
                    <a:pt x="4798" y="615"/>
                    <a:pt x="4702" y="526"/>
                  </a:cubicBezTo>
                  <a:cubicBezTo>
                    <a:pt x="4308" y="126"/>
                    <a:pt x="3488" y="1"/>
                    <a:pt x="2847"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0"/>
            <p:cNvSpPr/>
            <p:nvPr/>
          </p:nvSpPr>
          <p:spPr>
            <a:xfrm>
              <a:off x="4897725" y="1474150"/>
              <a:ext cx="122175" cy="44775"/>
            </a:xfrm>
            <a:custGeom>
              <a:rect b="b" l="l" r="r" t="t"/>
              <a:pathLst>
                <a:path extrusionOk="0" h="1791" w="4887">
                  <a:moveTo>
                    <a:pt x="174" y="1"/>
                  </a:moveTo>
                  <a:cubicBezTo>
                    <a:pt x="61" y="1"/>
                    <a:pt x="0" y="196"/>
                    <a:pt x="126" y="263"/>
                  </a:cubicBezTo>
                  <a:cubicBezTo>
                    <a:pt x="937" y="578"/>
                    <a:pt x="1688" y="1082"/>
                    <a:pt x="2507" y="1363"/>
                  </a:cubicBezTo>
                  <a:cubicBezTo>
                    <a:pt x="3000" y="1554"/>
                    <a:pt x="3642" y="1791"/>
                    <a:pt x="4218" y="1791"/>
                  </a:cubicBezTo>
                  <a:cubicBezTo>
                    <a:pt x="4389" y="1791"/>
                    <a:pt x="4554" y="1770"/>
                    <a:pt x="4707" y="1722"/>
                  </a:cubicBezTo>
                  <a:cubicBezTo>
                    <a:pt x="4818" y="1679"/>
                    <a:pt x="4887" y="1466"/>
                    <a:pt x="4742" y="1397"/>
                  </a:cubicBezTo>
                  <a:cubicBezTo>
                    <a:pt x="4068" y="1116"/>
                    <a:pt x="3325" y="1116"/>
                    <a:pt x="2609" y="903"/>
                  </a:cubicBezTo>
                  <a:cubicBezTo>
                    <a:pt x="1833" y="655"/>
                    <a:pt x="1048" y="297"/>
                    <a:pt x="229" y="15"/>
                  </a:cubicBezTo>
                  <a:cubicBezTo>
                    <a:pt x="210" y="5"/>
                    <a:pt x="191" y="1"/>
                    <a:pt x="174"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0"/>
            <p:cNvSpPr/>
            <p:nvPr/>
          </p:nvSpPr>
          <p:spPr>
            <a:xfrm>
              <a:off x="4721550" y="1520775"/>
              <a:ext cx="101275" cy="149475"/>
            </a:xfrm>
            <a:custGeom>
              <a:rect b="b" l="l" r="r" t="t"/>
              <a:pathLst>
                <a:path extrusionOk="0" h="5979" w="4051">
                  <a:moveTo>
                    <a:pt x="3838" y="0"/>
                  </a:moveTo>
                  <a:cubicBezTo>
                    <a:pt x="3812" y="0"/>
                    <a:pt x="3786" y="9"/>
                    <a:pt x="3761" y="27"/>
                  </a:cubicBezTo>
                  <a:cubicBezTo>
                    <a:pt x="3548" y="206"/>
                    <a:pt x="3189" y="138"/>
                    <a:pt x="2908" y="206"/>
                  </a:cubicBezTo>
                  <a:cubicBezTo>
                    <a:pt x="2584" y="283"/>
                    <a:pt x="2268" y="420"/>
                    <a:pt x="1978" y="599"/>
                  </a:cubicBezTo>
                  <a:cubicBezTo>
                    <a:pt x="1449" y="923"/>
                    <a:pt x="878" y="1418"/>
                    <a:pt x="596" y="1913"/>
                  </a:cubicBezTo>
                  <a:cubicBezTo>
                    <a:pt x="238" y="2518"/>
                    <a:pt x="272" y="3192"/>
                    <a:pt x="238" y="3866"/>
                  </a:cubicBezTo>
                  <a:cubicBezTo>
                    <a:pt x="204" y="4224"/>
                    <a:pt x="204" y="4506"/>
                    <a:pt x="204" y="4864"/>
                  </a:cubicBezTo>
                  <a:cubicBezTo>
                    <a:pt x="238" y="5257"/>
                    <a:pt x="93" y="5572"/>
                    <a:pt x="25" y="5931"/>
                  </a:cubicBezTo>
                  <a:cubicBezTo>
                    <a:pt x="0" y="5955"/>
                    <a:pt x="27" y="5979"/>
                    <a:pt x="57" y="5979"/>
                  </a:cubicBezTo>
                  <a:cubicBezTo>
                    <a:pt x="70" y="5979"/>
                    <a:pt x="83" y="5975"/>
                    <a:pt x="93" y="5965"/>
                  </a:cubicBezTo>
                  <a:cubicBezTo>
                    <a:pt x="170" y="5717"/>
                    <a:pt x="349" y="5538"/>
                    <a:pt x="451" y="5325"/>
                  </a:cubicBezTo>
                  <a:cubicBezTo>
                    <a:pt x="519" y="5009"/>
                    <a:pt x="485" y="4762"/>
                    <a:pt x="485" y="4438"/>
                  </a:cubicBezTo>
                  <a:cubicBezTo>
                    <a:pt x="519" y="4122"/>
                    <a:pt x="596" y="3764"/>
                    <a:pt x="664" y="3405"/>
                  </a:cubicBezTo>
                  <a:cubicBezTo>
                    <a:pt x="775" y="3056"/>
                    <a:pt x="775" y="2663"/>
                    <a:pt x="912" y="2339"/>
                  </a:cubicBezTo>
                  <a:cubicBezTo>
                    <a:pt x="1236" y="1699"/>
                    <a:pt x="1944" y="1136"/>
                    <a:pt x="2584" y="812"/>
                  </a:cubicBezTo>
                  <a:cubicBezTo>
                    <a:pt x="2976" y="633"/>
                    <a:pt x="3616" y="599"/>
                    <a:pt x="3932" y="283"/>
                  </a:cubicBezTo>
                  <a:cubicBezTo>
                    <a:pt x="4050" y="165"/>
                    <a:pt x="3952" y="0"/>
                    <a:pt x="3838"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0"/>
            <p:cNvSpPr/>
            <p:nvPr/>
          </p:nvSpPr>
          <p:spPr>
            <a:xfrm>
              <a:off x="4850725" y="1523425"/>
              <a:ext cx="130925" cy="70250"/>
            </a:xfrm>
            <a:custGeom>
              <a:rect b="b" l="l" r="r" t="t"/>
              <a:pathLst>
                <a:path extrusionOk="0" h="2810" w="5237">
                  <a:moveTo>
                    <a:pt x="811" y="0"/>
                  </a:moveTo>
                  <a:cubicBezTo>
                    <a:pt x="570" y="0"/>
                    <a:pt x="318" y="62"/>
                    <a:pt x="121" y="211"/>
                  </a:cubicBezTo>
                  <a:cubicBezTo>
                    <a:pt x="0" y="297"/>
                    <a:pt x="81" y="483"/>
                    <a:pt x="190" y="483"/>
                  </a:cubicBezTo>
                  <a:cubicBezTo>
                    <a:pt x="212" y="483"/>
                    <a:pt x="235" y="476"/>
                    <a:pt x="258" y="459"/>
                  </a:cubicBezTo>
                  <a:cubicBezTo>
                    <a:pt x="413" y="363"/>
                    <a:pt x="553" y="323"/>
                    <a:pt x="680" y="323"/>
                  </a:cubicBezTo>
                  <a:cubicBezTo>
                    <a:pt x="1167" y="323"/>
                    <a:pt x="1466" y="919"/>
                    <a:pt x="1716" y="1312"/>
                  </a:cubicBezTo>
                  <a:cubicBezTo>
                    <a:pt x="1930" y="1670"/>
                    <a:pt x="2254" y="1917"/>
                    <a:pt x="2569" y="2131"/>
                  </a:cubicBezTo>
                  <a:cubicBezTo>
                    <a:pt x="2928" y="2378"/>
                    <a:pt x="3388" y="2557"/>
                    <a:pt x="3815" y="2660"/>
                  </a:cubicBezTo>
                  <a:cubicBezTo>
                    <a:pt x="4207" y="2770"/>
                    <a:pt x="4702" y="2694"/>
                    <a:pt x="5095" y="2805"/>
                  </a:cubicBezTo>
                  <a:cubicBezTo>
                    <a:pt x="5106" y="2808"/>
                    <a:pt x="5117" y="2810"/>
                    <a:pt x="5126" y="2810"/>
                  </a:cubicBezTo>
                  <a:cubicBezTo>
                    <a:pt x="5212" y="2810"/>
                    <a:pt x="5236" y="2687"/>
                    <a:pt x="5205" y="2625"/>
                  </a:cubicBezTo>
                  <a:cubicBezTo>
                    <a:pt x="4915" y="2310"/>
                    <a:pt x="4352" y="2267"/>
                    <a:pt x="3926" y="2165"/>
                  </a:cubicBezTo>
                  <a:cubicBezTo>
                    <a:pt x="3141" y="1952"/>
                    <a:pt x="2467" y="1559"/>
                    <a:pt x="2041" y="851"/>
                  </a:cubicBezTo>
                  <a:cubicBezTo>
                    <a:pt x="1793" y="425"/>
                    <a:pt x="1648" y="134"/>
                    <a:pt x="1111" y="32"/>
                  </a:cubicBezTo>
                  <a:cubicBezTo>
                    <a:pt x="1016" y="12"/>
                    <a:pt x="915" y="0"/>
                    <a:pt x="811"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0"/>
            <p:cNvSpPr/>
            <p:nvPr/>
          </p:nvSpPr>
          <p:spPr>
            <a:xfrm>
              <a:off x="4992225" y="1583275"/>
              <a:ext cx="79300" cy="15700"/>
            </a:xfrm>
            <a:custGeom>
              <a:rect b="b" l="l" r="r" t="t"/>
              <a:pathLst>
                <a:path extrusionOk="0" h="628" w="3172">
                  <a:moveTo>
                    <a:pt x="2031" y="1"/>
                  </a:moveTo>
                  <a:cubicBezTo>
                    <a:pt x="1885" y="1"/>
                    <a:pt x="1741" y="8"/>
                    <a:pt x="1601" y="18"/>
                  </a:cubicBezTo>
                  <a:cubicBezTo>
                    <a:pt x="1335" y="40"/>
                    <a:pt x="1068" y="91"/>
                    <a:pt x="809" y="91"/>
                  </a:cubicBezTo>
                  <a:cubicBezTo>
                    <a:pt x="655" y="91"/>
                    <a:pt x="503" y="73"/>
                    <a:pt x="356" y="18"/>
                  </a:cubicBezTo>
                  <a:cubicBezTo>
                    <a:pt x="331" y="6"/>
                    <a:pt x="307" y="1"/>
                    <a:pt x="284" y="1"/>
                  </a:cubicBezTo>
                  <a:cubicBezTo>
                    <a:pt x="109" y="1"/>
                    <a:pt x="1" y="313"/>
                    <a:pt x="219" y="411"/>
                  </a:cubicBezTo>
                  <a:cubicBezTo>
                    <a:pt x="535" y="590"/>
                    <a:pt x="927" y="590"/>
                    <a:pt x="1320" y="590"/>
                  </a:cubicBezTo>
                  <a:lnTo>
                    <a:pt x="1388" y="590"/>
                  </a:lnTo>
                  <a:cubicBezTo>
                    <a:pt x="1632" y="605"/>
                    <a:pt x="1882" y="628"/>
                    <a:pt x="2132" y="628"/>
                  </a:cubicBezTo>
                  <a:cubicBezTo>
                    <a:pt x="2432" y="628"/>
                    <a:pt x="2733" y="595"/>
                    <a:pt x="3026" y="479"/>
                  </a:cubicBezTo>
                  <a:cubicBezTo>
                    <a:pt x="3171" y="411"/>
                    <a:pt x="3171" y="197"/>
                    <a:pt x="3026" y="163"/>
                  </a:cubicBezTo>
                  <a:cubicBezTo>
                    <a:pt x="2705" y="39"/>
                    <a:pt x="2364" y="1"/>
                    <a:pt x="2031"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0"/>
            <p:cNvSpPr/>
            <p:nvPr/>
          </p:nvSpPr>
          <p:spPr>
            <a:xfrm>
              <a:off x="4592375" y="1407525"/>
              <a:ext cx="193775" cy="156400"/>
            </a:xfrm>
            <a:custGeom>
              <a:rect b="b" l="l" r="r" t="t"/>
              <a:pathLst>
                <a:path extrusionOk="0" h="6256" w="7751">
                  <a:moveTo>
                    <a:pt x="7420" y="1"/>
                  </a:moveTo>
                  <a:cubicBezTo>
                    <a:pt x="6580" y="1"/>
                    <a:pt x="5894" y="291"/>
                    <a:pt x="5089" y="616"/>
                  </a:cubicBezTo>
                  <a:cubicBezTo>
                    <a:pt x="4270" y="974"/>
                    <a:pt x="3340" y="1401"/>
                    <a:pt x="2632" y="1998"/>
                  </a:cubicBezTo>
                  <a:cubicBezTo>
                    <a:pt x="2027" y="2535"/>
                    <a:pt x="1464" y="3141"/>
                    <a:pt x="1037" y="3781"/>
                  </a:cubicBezTo>
                  <a:cubicBezTo>
                    <a:pt x="781" y="4097"/>
                    <a:pt x="610" y="4421"/>
                    <a:pt x="465" y="4770"/>
                  </a:cubicBezTo>
                  <a:cubicBezTo>
                    <a:pt x="320" y="5163"/>
                    <a:pt x="286" y="5700"/>
                    <a:pt x="73" y="6050"/>
                  </a:cubicBezTo>
                  <a:cubicBezTo>
                    <a:pt x="1" y="6153"/>
                    <a:pt x="103" y="6255"/>
                    <a:pt x="206" y="6255"/>
                  </a:cubicBezTo>
                  <a:cubicBezTo>
                    <a:pt x="248" y="6255"/>
                    <a:pt x="290" y="6238"/>
                    <a:pt x="320" y="6195"/>
                  </a:cubicBezTo>
                  <a:cubicBezTo>
                    <a:pt x="465" y="5982"/>
                    <a:pt x="500" y="5734"/>
                    <a:pt x="610" y="5521"/>
                  </a:cubicBezTo>
                  <a:cubicBezTo>
                    <a:pt x="781" y="5061"/>
                    <a:pt x="960" y="4702"/>
                    <a:pt x="1284" y="4276"/>
                  </a:cubicBezTo>
                  <a:cubicBezTo>
                    <a:pt x="1745" y="3670"/>
                    <a:pt x="2274" y="3141"/>
                    <a:pt x="2777" y="2570"/>
                  </a:cubicBezTo>
                  <a:cubicBezTo>
                    <a:pt x="3383" y="1930"/>
                    <a:pt x="4270" y="1469"/>
                    <a:pt x="5047" y="1111"/>
                  </a:cubicBezTo>
                  <a:cubicBezTo>
                    <a:pt x="5865" y="718"/>
                    <a:pt x="6829" y="224"/>
                    <a:pt x="7683" y="79"/>
                  </a:cubicBezTo>
                  <a:cubicBezTo>
                    <a:pt x="7751" y="79"/>
                    <a:pt x="7717" y="10"/>
                    <a:pt x="7683" y="10"/>
                  </a:cubicBezTo>
                  <a:cubicBezTo>
                    <a:pt x="7593" y="4"/>
                    <a:pt x="7506" y="1"/>
                    <a:pt x="7420"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0"/>
            <p:cNvSpPr/>
            <p:nvPr/>
          </p:nvSpPr>
          <p:spPr>
            <a:xfrm>
              <a:off x="4809175" y="1402875"/>
              <a:ext cx="138650" cy="23675"/>
            </a:xfrm>
            <a:custGeom>
              <a:rect b="b" l="l" r="r" t="t"/>
              <a:pathLst>
                <a:path extrusionOk="0" h="947" w="5546">
                  <a:moveTo>
                    <a:pt x="949" y="0"/>
                  </a:moveTo>
                  <a:cubicBezTo>
                    <a:pt x="653" y="0"/>
                    <a:pt x="353" y="25"/>
                    <a:pt x="43" y="94"/>
                  </a:cubicBezTo>
                  <a:cubicBezTo>
                    <a:pt x="0" y="94"/>
                    <a:pt x="0" y="162"/>
                    <a:pt x="43" y="196"/>
                  </a:cubicBezTo>
                  <a:cubicBezTo>
                    <a:pt x="853" y="375"/>
                    <a:pt x="1851" y="555"/>
                    <a:pt x="2704" y="555"/>
                  </a:cubicBezTo>
                  <a:cubicBezTo>
                    <a:pt x="2740" y="553"/>
                    <a:pt x="2775" y="553"/>
                    <a:pt x="2811" y="553"/>
                  </a:cubicBezTo>
                  <a:cubicBezTo>
                    <a:pt x="3695" y="553"/>
                    <a:pt x="4557" y="947"/>
                    <a:pt x="5443" y="947"/>
                  </a:cubicBezTo>
                  <a:cubicBezTo>
                    <a:pt x="5511" y="947"/>
                    <a:pt x="5545" y="870"/>
                    <a:pt x="5477" y="836"/>
                  </a:cubicBezTo>
                  <a:cubicBezTo>
                    <a:pt x="4556" y="520"/>
                    <a:pt x="3771" y="128"/>
                    <a:pt x="2815" y="128"/>
                  </a:cubicBezTo>
                  <a:cubicBezTo>
                    <a:pt x="2165" y="105"/>
                    <a:pt x="1564" y="0"/>
                    <a:pt x="949"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0"/>
            <p:cNvSpPr/>
            <p:nvPr/>
          </p:nvSpPr>
          <p:spPr>
            <a:xfrm>
              <a:off x="4978925" y="1430650"/>
              <a:ext cx="94300" cy="31675"/>
            </a:xfrm>
            <a:custGeom>
              <a:rect b="b" l="l" r="r" t="t"/>
              <a:pathLst>
                <a:path extrusionOk="0" h="1267" w="3772">
                  <a:moveTo>
                    <a:pt x="237" y="0"/>
                  </a:moveTo>
                  <a:cubicBezTo>
                    <a:pt x="184" y="0"/>
                    <a:pt x="131" y="2"/>
                    <a:pt x="77" y="7"/>
                  </a:cubicBezTo>
                  <a:cubicBezTo>
                    <a:pt x="35" y="7"/>
                    <a:pt x="1" y="118"/>
                    <a:pt x="77" y="118"/>
                  </a:cubicBezTo>
                  <a:cubicBezTo>
                    <a:pt x="1136" y="380"/>
                    <a:pt x="2291" y="1266"/>
                    <a:pt x="3452" y="1266"/>
                  </a:cubicBezTo>
                  <a:cubicBezTo>
                    <a:pt x="3536" y="1266"/>
                    <a:pt x="3620" y="1262"/>
                    <a:pt x="3703" y="1252"/>
                  </a:cubicBezTo>
                  <a:cubicBezTo>
                    <a:pt x="3737" y="1252"/>
                    <a:pt x="3771" y="1150"/>
                    <a:pt x="3703" y="1150"/>
                  </a:cubicBezTo>
                  <a:cubicBezTo>
                    <a:pt x="2510" y="1076"/>
                    <a:pt x="1450" y="0"/>
                    <a:pt x="237"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0"/>
            <p:cNvSpPr/>
            <p:nvPr/>
          </p:nvSpPr>
          <p:spPr>
            <a:xfrm>
              <a:off x="4885725" y="1354775"/>
              <a:ext cx="138575" cy="25625"/>
            </a:xfrm>
            <a:custGeom>
              <a:rect b="b" l="l" r="r" t="t"/>
              <a:pathLst>
                <a:path extrusionOk="0" h="1025" w="5543">
                  <a:moveTo>
                    <a:pt x="1527" y="1"/>
                  </a:moveTo>
                  <a:cubicBezTo>
                    <a:pt x="1060" y="1"/>
                    <a:pt x="589" y="25"/>
                    <a:pt x="103" y="56"/>
                  </a:cubicBezTo>
                  <a:cubicBezTo>
                    <a:pt x="1" y="56"/>
                    <a:pt x="1" y="269"/>
                    <a:pt x="103" y="269"/>
                  </a:cubicBezTo>
                  <a:cubicBezTo>
                    <a:pt x="1101" y="346"/>
                    <a:pt x="2099" y="482"/>
                    <a:pt x="3055" y="662"/>
                  </a:cubicBezTo>
                  <a:cubicBezTo>
                    <a:pt x="3805" y="807"/>
                    <a:pt x="4693" y="772"/>
                    <a:pt x="5401" y="1020"/>
                  </a:cubicBezTo>
                  <a:cubicBezTo>
                    <a:pt x="5412" y="1023"/>
                    <a:pt x="5423" y="1025"/>
                    <a:pt x="5433" y="1025"/>
                  </a:cubicBezTo>
                  <a:cubicBezTo>
                    <a:pt x="5518" y="1025"/>
                    <a:pt x="5542" y="902"/>
                    <a:pt x="5512" y="841"/>
                  </a:cubicBezTo>
                  <a:cubicBezTo>
                    <a:pt x="5042" y="312"/>
                    <a:pt x="3840" y="235"/>
                    <a:pt x="3200" y="133"/>
                  </a:cubicBezTo>
                  <a:cubicBezTo>
                    <a:pt x="2638" y="35"/>
                    <a:pt x="2086" y="1"/>
                    <a:pt x="1527"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0"/>
            <p:cNvSpPr/>
            <p:nvPr/>
          </p:nvSpPr>
          <p:spPr>
            <a:xfrm>
              <a:off x="5036725" y="1384725"/>
              <a:ext cx="25" cy="900"/>
            </a:xfrm>
            <a:custGeom>
              <a:rect b="b" l="l" r="r" t="t"/>
              <a:pathLst>
                <a:path extrusionOk="0" h="36" w="1">
                  <a:moveTo>
                    <a:pt x="1" y="1"/>
                  </a:moveTo>
                  <a:lnTo>
                    <a:pt x="1" y="35"/>
                  </a:ln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a:off x="4943100" y="1280600"/>
              <a:ext cx="210800" cy="73250"/>
            </a:xfrm>
            <a:custGeom>
              <a:rect b="b" l="l" r="r" t="t"/>
              <a:pathLst>
                <a:path extrusionOk="0" h="2930" w="8432">
                  <a:moveTo>
                    <a:pt x="869" y="1"/>
                  </a:moveTo>
                  <a:cubicBezTo>
                    <a:pt x="593" y="1"/>
                    <a:pt x="324" y="47"/>
                    <a:pt x="120" y="182"/>
                  </a:cubicBezTo>
                  <a:cubicBezTo>
                    <a:pt x="0" y="238"/>
                    <a:pt x="78" y="423"/>
                    <a:pt x="191" y="423"/>
                  </a:cubicBezTo>
                  <a:cubicBezTo>
                    <a:pt x="214" y="423"/>
                    <a:pt x="240" y="415"/>
                    <a:pt x="265" y="395"/>
                  </a:cubicBezTo>
                  <a:cubicBezTo>
                    <a:pt x="412" y="317"/>
                    <a:pt x="591" y="287"/>
                    <a:pt x="784" y="287"/>
                  </a:cubicBezTo>
                  <a:cubicBezTo>
                    <a:pt x="1283" y="287"/>
                    <a:pt x="1881" y="485"/>
                    <a:pt x="2287" y="540"/>
                  </a:cubicBezTo>
                  <a:cubicBezTo>
                    <a:pt x="3038" y="677"/>
                    <a:pt x="3711" y="1001"/>
                    <a:pt x="4420" y="1317"/>
                  </a:cubicBezTo>
                  <a:cubicBezTo>
                    <a:pt x="5733" y="1854"/>
                    <a:pt x="7056" y="2247"/>
                    <a:pt x="8293" y="2920"/>
                  </a:cubicBezTo>
                  <a:cubicBezTo>
                    <a:pt x="8306" y="2927"/>
                    <a:pt x="8320" y="2929"/>
                    <a:pt x="8333" y="2929"/>
                  </a:cubicBezTo>
                  <a:cubicBezTo>
                    <a:pt x="8391" y="2929"/>
                    <a:pt x="8431" y="2872"/>
                    <a:pt x="8403" y="2810"/>
                  </a:cubicBezTo>
                  <a:cubicBezTo>
                    <a:pt x="8122" y="2281"/>
                    <a:pt x="7337" y="2136"/>
                    <a:pt x="6800" y="1922"/>
                  </a:cubicBezTo>
                  <a:cubicBezTo>
                    <a:pt x="5844" y="1573"/>
                    <a:pt x="4923" y="1180"/>
                    <a:pt x="4027" y="754"/>
                  </a:cubicBezTo>
                  <a:cubicBezTo>
                    <a:pt x="3251" y="429"/>
                    <a:pt x="2534" y="216"/>
                    <a:pt x="1724" y="114"/>
                  </a:cubicBezTo>
                  <a:cubicBezTo>
                    <a:pt x="1479" y="56"/>
                    <a:pt x="1170" y="1"/>
                    <a:pt x="869"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
            <p:cNvSpPr/>
            <p:nvPr/>
          </p:nvSpPr>
          <p:spPr>
            <a:xfrm>
              <a:off x="5177550" y="1360300"/>
              <a:ext cx="76725" cy="74325"/>
            </a:xfrm>
            <a:custGeom>
              <a:rect b="b" l="l" r="r" t="t"/>
              <a:pathLst>
                <a:path extrusionOk="0" h="2973" w="3069">
                  <a:moveTo>
                    <a:pt x="213" y="1"/>
                  </a:moveTo>
                  <a:cubicBezTo>
                    <a:pt x="92" y="1"/>
                    <a:pt x="0" y="173"/>
                    <a:pt x="126" y="261"/>
                  </a:cubicBezTo>
                  <a:cubicBezTo>
                    <a:pt x="766" y="688"/>
                    <a:pt x="1226" y="1259"/>
                    <a:pt x="1764" y="1797"/>
                  </a:cubicBezTo>
                  <a:cubicBezTo>
                    <a:pt x="2011" y="2078"/>
                    <a:pt x="2293" y="2292"/>
                    <a:pt x="2540" y="2573"/>
                  </a:cubicBezTo>
                  <a:cubicBezTo>
                    <a:pt x="2685" y="2752"/>
                    <a:pt x="2719" y="2897"/>
                    <a:pt x="2933" y="2966"/>
                  </a:cubicBezTo>
                  <a:cubicBezTo>
                    <a:pt x="2943" y="2970"/>
                    <a:pt x="2953" y="2972"/>
                    <a:pt x="2963" y="2972"/>
                  </a:cubicBezTo>
                  <a:cubicBezTo>
                    <a:pt x="3025" y="2972"/>
                    <a:pt x="3068" y="2887"/>
                    <a:pt x="3009" y="2821"/>
                  </a:cubicBezTo>
                  <a:cubicBezTo>
                    <a:pt x="2864" y="2684"/>
                    <a:pt x="2719" y="2326"/>
                    <a:pt x="2617" y="2113"/>
                  </a:cubicBezTo>
                  <a:cubicBezTo>
                    <a:pt x="2404" y="1831"/>
                    <a:pt x="2156" y="1541"/>
                    <a:pt x="1900" y="1259"/>
                  </a:cubicBezTo>
                  <a:cubicBezTo>
                    <a:pt x="1440" y="731"/>
                    <a:pt x="911" y="338"/>
                    <a:pt x="271" y="14"/>
                  </a:cubicBezTo>
                  <a:cubicBezTo>
                    <a:pt x="252" y="5"/>
                    <a:pt x="232" y="1"/>
                    <a:pt x="213"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0"/>
            <p:cNvSpPr/>
            <p:nvPr/>
          </p:nvSpPr>
          <p:spPr>
            <a:xfrm>
              <a:off x="5119450" y="1416375"/>
              <a:ext cx="67050" cy="52400"/>
            </a:xfrm>
            <a:custGeom>
              <a:rect b="b" l="l" r="r" t="t"/>
              <a:pathLst>
                <a:path extrusionOk="0" h="2096" w="2682">
                  <a:moveTo>
                    <a:pt x="244" y="1"/>
                  </a:moveTo>
                  <a:cubicBezTo>
                    <a:pt x="120" y="1"/>
                    <a:pt x="0" y="158"/>
                    <a:pt x="138" y="296"/>
                  </a:cubicBezTo>
                  <a:cubicBezTo>
                    <a:pt x="462" y="620"/>
                    <a:pt x="855" y="902"/>
                    <a:pt x="1239" y="1183"/>
                  </a:cubicBezTo>
                  <a:cubicBezTo>
                    <a:pt x="1597" y="1507"/>
                    <a:pt x="2023" y="1857"/>
                    <a:pt x="2450" y="2070"/>
                  </a:cubicBezTo>
                  <a:cubicBezTo>
                    <a:pt x="2483" y="2088"/>
                    <a:pt x="2513" y="2096"/>
                    <a:pt x="2540" y="2096"/>
                  </a:cubicBezTo>
                  <a:cubicBezTo>
                    <a:pt x="2633" y="2096"/>
                    <a:pt x="2682" y="2005"/>
                    <a:pt x="2629" y="1900"/>
                  </a:cubicBezTo>
                  <a:cubicBezTo>
                    <a:pt x="2203" y="970"/>
                    <a:pt x="1136" y="654"/>
                    <a:pt x="351" y="49"/>
                  </a:cubicBezTo>
                  <a:cubicBezTo>
                    <a:pt x="320" y="15"/>
                    <a:pt x="282" y="1"/>
                    <a:pt x="244"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0"/>
            <p:cNvSpPr/>
            <p:nvPr/>
          </p:nvSpPr>
          <p:spPr>
            <a:xfrm>
              <a:off x="5078725" y="1605325"/>
              <a:ext cx="63800" cy="70800"/>
            </a:xfrm>
            <a:custGeom>
              <a:rect b="b" l="l" r="r" t="t"/>
              <a:pathLst>
                <a:path extrusionOk="0" h="2832" w="2552">
                  <a:moveTo>
                    <a:pt x="270" y="1"/>
                  </a:moveTo>
                  <a:cubicBezTo>
                    <a:pt x="114" y="1"/>
                    <a:pt x="0" y="184"/>
                    <a:pt x="138" y="348"/>
                  </a:cubicBezTo>
                  <a:cubicBezTo>
                    <a:pt x="598" y="774"/>
                    <a:pt x="1161" y="1167"/>
                    <a:pt x="1520" y="1730"/>
                  </a:cubicBezTo>
                  <a:cubicBezTo>
                    <a:pt x="1694" y="2046"/>
                    <a:pt x="1869" y="2832"/>
                    <a:pt x="2304" y="2832"/>
                  </a:cubicBezTo>
                  <a:cubicBezTo>
                    <a:pt x="2316" y="2832"/>
                    <a:pt x="2327" y="2831"/>
                    <a:pt x="2339" y="2830"/>
                  </a:cubicBezTo>
                  <a:cubicBezTo>
                    <a:pt x="2484" y="2796"/>
                    <a:pt x="2552" y="2694"/>
                    <a:pt x="2484" y="2583"/>
                  </a:cubicBezTo>
                  <a:cubicBezTo>
                    <a:pt x="2194" y="2122"/>
                    <a:pt x="2091" y="1593"/>
                    <a:pt x="1733" y="1124"/>
                  </a:cubicBezTo>
                  <a:cubicBezTo>
                    <a:pt x="1554" y="911"/>
                    <a:pt x="1306" y="697"/>
                    <a:pt x="1093" y="527"/>
                  </a:cubicBezTo>
                  <a:cubicBezTo>
                    <a:pt x="880" y="313"/>
                    <a:pt x="632" y="237"/>
                    <a:pt x="419" y="58"/>
                  </a:cubicBezTo>
                  <a:cubicBezTo>
                    <a:pt x="369" y="18"/>
                    <a:pt x="318" y="1"/>
                    <a:pt x="270"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4919100" y="1637125"/>
              <a:ext cx="145775" cy="75775"/>
            </a:xfrm>
            <a:custGeom>
              <a:rect b="b" l="l" r="r" t="t"/>
              <a:pathLst>
                <a:path extrusionOk="0" h="3031" w="5831">
                  <a:moveTo>
                    <a:pt x="208" y="1"/>
                  </a:moveTo>
                  <a:cubicBezTo>
                    <a:pt x="97" y="1"/>
                    <a:pt x="1" y="136"/>
                    <a:pt x="82" y="244"/>
                  </a:cubicBezTo>
                  <a:cubicBezTo>
                    <a:pt x="338" y="534"/>
                    <a:pt x="653" y="671"/>
                    <a:pt x="978" y="782"/>
                  </a:cubicBezTo>
                  <a:cubicBezTo>
                    <a:pt x="1541" y="995"/>
                    <a:pt x="2112" y="1174"/>
                    <a:pt x="2684" y="1422"/>
                  </a:cubicBezTo>
                  <a:cubicBezTo>
                    <a:pt x="3144" y="1601"/>
                    <a:pt x="3605" y="1737"/>
                    <a:pt x="4066" y="1916"/>
                  </a:cubicBezTo>
                  <a:cubicBezTo>
                    <a:pt x="4774" y="2164"/>
                    <a:pt x="5243" y="2522"/>
                    <a:pt x="5772" y="3017"/>
                  </a:cubicBezTo>
                  <a:cubicBezTo>
                    <a:pt x="5782" y="3027"/>
                    <a:pt x="5792" y="3031"/>
                    <a:pt x="5800" y="3031"/>
                  </a:cubicBezTo>
                  <a:cubicBezTo>
                    <a:pt x="5820" y="3031"/>
                    <a:pt x="5830" y="3007"/>
                    <a:pt x="5806" y="2983"/>
                  </a:cubicBezTo>
                  <a:cubicBezTo>
                    <a:pt x="5243" y="2164"/>
                    <a:pt x="4561" y="1635"/>
                    <a:pt x="3639" y="1242"/>
                  </a:cubicBezTo>
                  <a:cubicBezTo>
                    <a:pt x="3144" y="1063"/>
                    <a:pt x="2607" y="816"/>
                    <a:pt x="2078" y="637"/>
                  </a:cubicBezTo>
                  <a:cubicBezTo>
                    <a:pt x="1506" y="458"/>
                    <a:pt x="798" y="492"/>
                    <a:pt x="295" y="31"/>
                  </a:cubicBezTo>
                  <a:cubicBezTo>
                    <a:pt x="267" y="10"/>
                    <a:pt x="237" y="1"/>
                    <a:pt x="208"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a:off x="5079225" y="1719875"/>
              <a:ext cx="27700" cy="50900"/>
            </a:xfrm>
            <a:custGeom>
              <a:rect b="b" l="l" r="r" t="t"/>
              <a:pathLst>
                <a:path extrusionOk="0" h="2036" w="1108">
                  <a:moveTo>
                    <a:pt x="260" y="0"/>
                  </a:moveTo>
                  <a:cubicBezTo>
                    <a:pt x="117" y="0"/>
                    <a:pt x="1" y="161"/>
                    <a:pt x="118" y="278"/>
                  </a:cubicBezTo>
                  <a:cubicBezTo>
                    <a:pt x="612" y="705"/>
                    <a:pt x="544" y="1413"/>
                    <a:pt x="715" y="1985"/>
                  </a:cubicBezTo>
                  <a:cubicBezTo>
                    <a:pt x="736" y="2019"/>
                    <a:pt x="772" y="2036"/>
                    <a:pt x="808" y="2036"/>
                  </a:cubicBezTo>
                  <a:cubicBezTo>
                    <a:pt x="843" y="2036"/>
                    <a:pt x="877" y="2019"/>
                    <a:pt x="894" y="1985"/>
                  </a:cubicBezTo>
                  <a:cubicBezTo>
                    <a:pt x="1107" y="1345"/>
                    <a:pt x="894" y="458"/>
                    <a:pt x="365" y="31"/>
                  </a:cubicBezTo>
                  <a:cubicBezTo>
                    <a:pt x="330" y="9"/>
                    <a:pt x="294" y="0"/>
                    <a:pt x="260"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a:off x="4864350" y="1753125"/>
              <a:ext cx="90725" cy="38550"/>
            </a:xfrm>
            <a:custGeom>
              <a:rect b="b" l="l" r="r" t="t"/>
              <a:pathLst>
                <a:path extrusionOk="0" h="1542" w="3629">
                  <a:moveTo>
                    <a:pt x="215" y="0"/>
                  </a:moveTo>
                  <a:cubicBezTo>
                    <a:pt x="101" y="0"/>
                    <a:pt x="1" y="151"/>
                    <a:pt x="105" y="262"/>
                  </a:cubicBezTo>
                  <a:cubicBezTo>
                    <a:pt x="1035" y="1183"/>
                    <a:pt x="2272" y="1439"/>
                    <a:pt x="3517" y="1542"/>
                  </a:cubicBezTo>
                  <a:cubicBezTo>
                    <a:pt x="3594" y="1542"/>
                    <a:pt x="3628" y="1439"/>
                    <a:pt x="3551" y="1439"/>
                  </a:cubicBezTo>
                  <a:cubicBezTo>
                    <a:pt x="2451" y="1047"/>
                    <a:pt x="1205" y="834"/>
                    <a:pt x="318" y="49"/>
                  </a:cubicBezTo>
                  <a:cubicBezTo>
                    <a:pt x="286" y="15"/>
                    <a:pt x="250" y="0"/>
                    <a:pt x="215"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p:nvPr/>
          </p:nvSpPr>
          <p:spPr>
            <a:xfrm>
              <a:off x="4903600" y="1895425"/>
              <a:ext cx="95825" cy="53100"/>
            </a:xfrm>
            <a:custGeom>
              <a:rect b="b" l="l" r="r" t="t"/>
              <a:pathLst>
                <a:path extrusionOk="0" h="2124" w="3833">
                  <a:moveTo>
                    <a:pt x="76" y="0"/>
                  </a:moveTo>
                  <a:cubicBezTo>
                    <a:pt x="38" y="0"/>
                    <a:pt x="1" y="54"/>
                    <a:pt x="28" y="81"/>
                  </a:cubicBezTo>
                  <a:cubicBezTo>
                    <a:pt x="420" y="823"/>
                    <a:pt x="744" y="1540"/>
                    <a:pt x="1555" y="1890"/>
                  </a:cubicBezTo>
                  <a:cubicBezTo>
                    <a:pt x="1956" y="2052"/>
                    <a:pt x="2376" y="2123"/>
                    <a:pt x="2794" y="2123"/>
                  </a:cubicBezTo>
                  <a:cubicBezTo>
                    <a:pt x="3122" y="2123"/>
                    <a:pt x="3449" y="2079"/>
                    <a:pt x="3764" y="2000"/>
                  </a:cubicBezTo>
                  <a:cubicBezTo>
                    <a:pt x="3833" y="2000"/>
                    <a:pt x="3833" y="1890"/>
                    <a:pt x="3764" y="1890"/>
                  </a:cubicBezTo>
                  <a:cubicBezTo>
                    <a:pt x="3090" y="1787"/>
                    <a:pt x="2374" y="1821"/>
                    <a:pt x="1734" y="1540"/>
                  </a:cubicBezTo>
                  <a:cubicBezTo>
                    <a:pt x="992" y="1216"/>
                    <a:pt x="599" y="610"/>
                    <a:pt x="105" y="13"/>
                  </a:cubicBezTo>
                  <a:cubicBezTo>
                    <a:pt x="96" y="4"/>
                    <a:pt x="86" y="0"/>
                    <a:pt x="76"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0"/>
            <p:cNvSpPr/>
            <p:nvPr/>
          </p:nvSpPr>
          <p:spPr>
            <a:xfrm>
              <a:off x="5038850" y="1834075"/>
              <a:ext cx="57250" cy="70450"/>
            </a:xfrm>
            <a:custGeom>
              <a:rect b="b" l="l" r="r" t="t"/>
              <a:pathLst>
                <a:path extrusionOk="0" h="2818" w="2290">
                  <a:moveTo>
                    <a:pt x="2247" y="1"/>
                  </a:moveTo>
                  <a:cubicBezTo>
                    <a:pt x="2240" y="1"/>
                    <a:pt x="2234" y="3"/>
                    <a:pt x="2227" y="10"/>
                  </a:cubicBezTo>
                  <a:cubicBezTo>
                    <a:pt x="1801" y="334"/>
                    <a:pt x="1553" y="684"/>
                    <a:pt x="1306" y="1145"/>
                  </a:cubicBezTo>
                  <a:cubicBezTo>
                    <a:pt x="982" y="1716"/>
                    <a:pt x="521" y="2177"/>
                    <a:pt x="61" y="2603"/>
                  </a:cubicBezTo>
                  <a:cubicBezTo>
                    <a:pt x="1" y="2690"/>
                    <a:pt x="55" y="2817"/>
                    <a:pt x="130" y="2817"/>
                  </a:cubicBezTo>
                  <a:cubicBezTo>
                    <a:pt x="151" y="2817"/>
                    <a:pt x="174" y="2807"/>
                    <a:pt x="197" y="2782"/>
                  </a:cubicBezTo>
                  <a:cubicBezTo>
                    <a:pt x="666" y="2501"/>
                    <a:pt x="1050" y="2108"/>
                    <a:pt x="1408" y="1648"/>
                  </a:cubicBezTo>
                  <a:cubicBezTo>
                    <a:pt x="1767" y="1187"/>
                    <a:pt x="1946" y="581"/>
                    <a:pt x="2262" y="78"/>
                  </a:cubicBezTo>
                  <a:cubicBezTo>
                    <a:pt x="2289" y="51"/>
                    <a:pt x="2272" y="1"/>
                    <a:pt x="2247"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0"/>
            <p:cNvSpPr/>
            <p:nvPr/>
          </p:nvSpPr>
          <p:spPr>
            <a:xfrm>
              <a:off x="5142750" y="1670375"/>
              <a:ext cx="44150" cy="126200"/>
            </a:xfrm>
            <a:custGeom>
              <a:rect b="b" l="l" r="r" t="t"/>
              <a:pathLst>
                <a:path extrusionOk="0" h="5048" w="1766">
                  <a:moveTo>
                    <a:pt x="74" y="1"/>
                  </a:moveTo>
                  <a:cubicBezTo>
                    <a:pt x="46" y="1"/>
                    <a:pt x="1" y="27"/>
                    <a:pt x="25" y="57"/>
                  </a:cubicBezTo>
                  <a:cubicBezTo>
                    <a:pt x="349" y="868"/>
                    <a:pt x="349" y="1764"/>
                    <a:pt x="699" y="2540"/>
                  </a:cubicBezTo>
                  <a:cubicBezTo>
                    <a:pt x="912" y="3001"/>
                    <a:pt x="1202" y="3393"/>
                    <a:pt x="1271" y="3896"/>
                  </a:cubicBezTo>
                  <a:cubicBezTo>
                    <a:pt x="1271" y="4280"/>
                    <a:pt x="1271" y="4638"/>
                    <a:pt x="1339" y="4997"/>
                  </a:cubicBezTo>
                  <a:cubicBezTo>
                    <a:pt x="1339" y="5031"/>
                    <a:pt x="1366" y="5048"/>
                    <a:pt x="1394" y="5048"/>
                  </a:cubicBezTo>
                  <a:cubicBezTo>
                    <a:pt x="1422" y="5048"/>
                    <a:pt x="1450" y="5031"/>
                    <a:pt x="1450" y="4997"/>
                  </a:cubicBezTo>
                  <a:cubicBezTo>
                    <a:pt x="1518" y="4604"/>
                    <a:pt x="1697" y="4280"/>
                    <a:pt x="1731" y="3896"/>
                  </a:cubicBezTo>
                  <a:cubicBezTo>
                    <a:pt x="1765" y="3504"/>
                    <a:pt x="1586" y="3111"/>
                    <a:pt x="1416" y="2753"/>
                  </a:cubicBezTo>
                  <a:cubicBezTo>
                    <a:pt x="1125" y="2224"/>
                    <a:pt x="989" y="1653"/>
                    <a:pt x="776" y="1081"/>
                  </a:cubicBezTo>
                  <a:cubicBezTo>
                    <a:pt x="597" y="620"/>
                    <a:pt x="383" y="441"/>
                    <a:pt x="93" y="15"/>
                  </a:cubicBezTo>
                  <a:cubicBezTo>
                    <a:pt x="93" y="5"/>
                    <a:pt x="85" y="1"/>
                    <a:pt x="74"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0"/>
            <p:cNvSpPr/>
            <p:nvPr/>
          </p:nvSpPr>
          <p:spPr>
            <a:xfrm>
              <a:off x="5109075" y="1847950"/>
              <a:ext cx="58400" cy="65025"/>
            </a:xfrm>
            <a:custGeom>
              <a:rect b="b" l="l" r="r" t="t"/>
              <a:pathLst>
                <a:path extrusionOk="0" h="2601" w="2336">
                  <a:moveTo>
                    <a:pt x="2187" y="1"/>
                  </a:moveTo>
                  <a:cubicBezTo>
                    <a:pt x="2165" y="1"/>
                    <a:pt x="2140" y="9"/>
                    <a:pt x="2123" y="26"/>
                  </a:cubicBezTo>
                  <a:cubicBezTo>
                    <a:pt x="2046" y="163"/>
                    <a:pt x="1867" y="240"/>
                    <a:pt x="1764" y="342"/>
                  </a:cubicBezTo>
                  <a:cubicBezTo>
                    <a:pt x="1585" y="555"/>
                    <a:pt x="1440" y="769"/>
                    <a:pt x="1227" y="948"/>
                  </a:cubicBezTo>
                  <a:cubicBezTo>
                    <a:pt x="766" y="1340"/>
                    <a:pt x="306" y="1835"/>
                    <a:pt x="58" y="2338"/>
                  </a:cubicBezTo>
                  <a:cubicBezTo>
                    <a:pt x="0" y="2454"/>
                    <a:pt x="90" y="2601"/>
                    <a:pt x="207" y="2601"/>
                  </a:cubicBezTo>
                  <a:cubicBezTo>
                    <a:pt x="228" y="2601"/>
                    <a:pt x="250" y="2596"/>
                    <a:pt x="272" y="2586"/>
                  </a:cubicBezTo>
                  <a:cubicBezTo>
                    <a:pt x="911" y="2227"/>
                    <a:pt x="1440" y="1519"/>
                    <a:pt x="1867" y="982"/>
                  </a:cubicBezTo>
                  <a:cubicBezTo>
                    <a:pt x="2012" y="803"/>
                    <a:pt x="2123" y="555"/>
                    <a:pt x="2225" y="342"/>
                  </a:cubicBezTo>
                  <a:cubicBezTo>
                    <a:pt x="2293" y="240"/>
                    <a:pt x="2336" y="163"/>
                    <a:pt x="2225" y="26"/>
                  </a:cubicBezTo>
                  <a:cubicBezTo>
                    <a:pt x="2225" y="9"/>
                    <a:pt x="2208" y="1"/>
                    <a:pt x="2187"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0"/>
            <p:cNvSpPr/>
            <p:nvPr/>
          </p:nvSpPr>
          <p:spPr>
            <a:xfrm>
              <a:off x="4563050" y="1711950"/>
              <a:ext cx="62100" cy="144425"/>
            </a:xfrm>
            <a:custGeom>
              <a:rect b="b" l="l" r="r" t="t"/>
              <a:pathLst>
                <a:path extrusionOk="0" h="5777" w="2484">
                  <a:moveTo>
                    <a:pt x="2231" y="1"/>
                  </a:moveTo>
                  <a:cubicBezTo>
                    <a:pt x="2188" y="1"/>
                    <a:pt x="2141" y="18"/>
                    <a:pt x="2099" y="58"/>
                  </a:cubicBezTo>
                  <a:cubicBezTo>
                    <a:pt x="1920" y="203"/>
                    <a:pt x="1707" y="271"/>
                    <a:pt x="1570" y="450"/>
                  </a:cubicBezTo>
                  <a:cubicBezTo>
                    <a:pt x="1391" y="698"/>
                    <a:pt x="1280" y="1022"/>
                    <a:pt x="1144" y="1269"/>
                  </a:cubicBezTo>
                  <a:cubicBezTo>
                    <a:pt x="854" y="1875"/>
                    <a:pt x="538" y="2481"/>
                    <a:pt x="359" y="3121"/>
                  </a:cubicBezTo>
                  <a:cubicBezTo>
                    <a:pt x="77" y="3939"/>
                    <a:pt x="1" y="5074"/>
                    <a:pt x="640" y="5748"/>
                  </a:cubicBezTo>
                  <a:cubicBezTo>
                    <a:pt x="663" y="5768"/>
                    <a:pt x="687" y="5776"/>
                    <a:pt x="710" y="5776"/>
                  </a:cubicBezTo>
                  <a:cubicBezTo>
                    <a:pt x="765" y="5776"/>
                    <a:pt x="809" y="5728"/>
                    <a:pt x="785" y="5680"/>
                  </a:cubicBezTo>
                  <a:cubicBezTo>
                    <a:pt x="674" y="5390"/>
                    <a:pt x="674" y="4895"/>
                    <a:pt x="674" y="4613"/>
                  </a:cubicBezTo>
                  <a:cubicBezTo>
                    <a:pt x="640" y="4042"/>
                    <a:pt x="785" y="3547"/>
                    <a:pt x="964" y="3044"/>
                  </a:cubicBezTo>
                  <a:cubicBezTo>
                    <a:pt x="1280" y="2088"/>
                    <a:pt x="1638" y="1022"/>
                    <a:pt x="2346" y="314"/>
                  </a:cubicBezTo>
                  <a:cubicBezTo>
                    <a:pt x="2483" y="177"/>
                    <a:pt x="2371" y="1"/>
                    <a:pt x="2231"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0"/>
            <p:cNvSpPr/>
            <p:nvPr/>
          </p:nvSpPr>
          <p:spPr>
            <a:xfrm>
              <a:off x="4506325" y="1649625"/>
              <a:ext cx="64225" cy="159325"/>
            </a:xfrm>
            <a:custGeom>
              <a:rect b="b" l="l" r="r" t="t"/>
              <a:pathLst>
                <a:path extrusionOk="0" h="6373" w="2569">
                  <a:moveTo>
                    <a:pt x="2410" y="0"/>
                  </a:moveTo>
                  <a:cubicBezTo>
                    <a:pt x="2370" y="0"/>
                    <a:pt x="2329" y="20"/>
                    <a:pt x="2304" y="68"/>
                  </a:cubicBezTo>
                  <a:cubicBezTo>
                    <a:pt x="1706" y="990"/>
                    <a:pt x="1101" y="1988"/>
                    <a:pt x="674" y="3020"/>
                  </a:cubicBezTo>
                  <a:cubicBezTo>
                    <a:pt x="461" y="3549"/>
                    <a:pt x="137" y="4155"/>
                    <a:pt x="69" y="4760"/>
                  </a:cubicBezTo>
                  <a:cubicBezTo>
                    <a:pt x="0" y="5255"/>
                    <a:pt x="137" y="5827"/>
                    <a:pt x="248" y="6322"/>
                  </a:cubicBezTo>
                  <a:cubicBezTo>
                    <a:pt x="248" y="6356"/>
                    <a:pt x="282" y="6373"/>
                    <a:pt x="316" y="6373"/>
                  </a:cubicBezTo>
                  <a:cubicBezTo>
                    <a:pt x="350" y="6373"/>
                    <a:pt x="384" y="6356"/>
                    <a:pt x="384" y="6322"/>
                  </a:cubicBezTo>
                  <a:cubicBezTo>
                    <a:pt x="495" y="5861"/>
                    <a:pt x="529" y="5434"/>
                    <a:pt x="529" y="5008"/>
                  </a:cubicBezTo>
                  <a:cubicBezTo>
                    <a:pt x="563" y="4402"/>
                    <a:pt x="853" y="3796"/>
                    <a:pt x="1067" y="3233"/>
                  </a:cubicBezTo>
                  <a:cubicBezTo>
                    <a:pt x="1493" y="2201"/>
                    <a:pt x="1988" y="1169"/>
                    <a:pt x="2517" y="171"/>
                  </a:cubicBezTo>
                  <a:cubicBezTo>
                    <a:pt x="2568" y="80"/>
                    <a:pt x="2490" y="0"/>
                    <a:pt x="2410"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0"/>
            <p:cNvSpPr/>
            <p:nvPr/>
          </p:nvSpPr>
          <p:spPr>
            <a:xfrm>
              <a:off x="4477050" y="1590000"/>
              <a:ext cx="39375" cy="83125"/>
            </a:xfrm>
            <a:custGeom>
              <a:rect b="b" l="l" r="r" t="t"/>
              <a:pathLst>
                <a:path extrusionOk="0" h="3325" w="1575">
                  <a:moveTo>
                    <a:pt x="1382" y="0"/>
                  </a:moveTo>
                  <a:cubicBezTo>
                    <a:pt x="1356" y="0"/>
                    <a:pt x="1331" y="10"/>
                    <a:pt x="1308" y="31"/>
                  </a:cubicBezTo>
                  <a:cubicBezTo>
                    <a:pt x="915" y="423"/>
                    <a:pt x="779" y="1097"/>
                    <a:pt x="566" y="1566"/>
                  </a:cubicBezTo>
                  <a:cubicBezTo>
                    <a:pt x="318" y="2095"/>
                    <a:pt x="241" y="2633"/>
                    <a:pt x="28" y="3127"/>
                  </a:cubicBezTo>
                  <a:cubicBezTo>
                    <a:pt x="0" y="3211"/>
                    <a:pt x="93" y="3324"/>
                    <a:pt x="184" y="3324"/>
                  </a:cubicBezTo>
                  <a:cubicBezTo>
                    <a:pt x="203" y="3324"/>
                    <a:pt x="223" y="3319"/>
                    <a:pt x="241" y="3307"/>
                  </a:cubicBezTo>
                  <a:cubicBezTo>
                    <a:pt x="634" y="3017"/>
                    <a:pt x="668" y="2522"/>
                    <a:pt x="813" y="2095"/>
                  </a:cubicBezTo>
                  <a:cubicBezTo>
                    <a:pt x="958" y="1814"/>
                    <a:pt x="1095" y="1524"/>
                    <a:pt x="1171" y="1208"/>
                  </a:cubicBezTo>
                  <a:cubicBezTo>
                    <a:pt x="1274" y="884"/>
                    <a:pt x="1274" y="500"/>
                    <a:pt x="1487" y="244"/>
                  </a:cubicBezTo>
                  <a:cubicBezTo>
                    <a:pt x="1575" y="136"/>
                    <a:pt x="1480" y="0"/>
                    <a:pt x="1382"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0"/>
            <p:cNvSpPr/>
            <p:nvPr/>
          </p:nvSpPr>
          <p:spPr>
            <a:xfrm>
              <a:off x="4451075" y="1878650"/>
              <a:ext cx="42525" cy="92200"/>
            </a:xfrm>
            <a:custGeom>
              <a:rect b="b" l="l" r="r" t="t"/>
              <a:pathLst>
                <a:path extrusionOk="0" h="3688" w="1701">
                  <a:moveTo>
                    <a:pt x="74" y="1"/>
                  </a:moveTo>
                  <a:cubicBezTo>
                    <a:pt x="42" y="1"/>
                    <a:pt x="1" y="32"/>
                    <a:pt x="1" y="78"/>
                  </a:cubicBezTo>
                  <a:cubicBezTo>
                    <a:pt x="291" y="1247"/>
                    <a:pt x="461" y="2885"/>
                    <a:pt x="1528" y="3670"/>
                  </a:cubicBezTo>
                  <a:cubicBezTo>
                    <a:pt x="1548" y="3682"/>
                    <a:pt x="1567" y="3687"/>
                    <a:pt x="1584" y="3687"/>
                  </a:cubicBezTo>
                  <a:cubicBezTo>
                    <a:pt x="1660" y="3687"/>
                    <a:pt x="1701" y="3580"/>
                    <a:pt x="1673" y="3525"/>
                  </a:cubicBezTo>
                  <a:cubicBezTo>
                    <a:pt x="1425" y="2987"/>
                    <a:pt x="1101" y="2526"/>
                    <a:pt x="820" y="2032"/>
                  </a:cubicBezTo>
                  <a:cubicBezTo>
                    <a:pt x="461" y="1460"/>
                    <a:pt x="291" y="718"/>
                    <a:pt x="112" y="44"/>
                  </a:cubicBezTo>
                  <a:cubicBezTo>
                    <a:pt x="112" y="14"/>
                    <a:pt x="94" y="1"/>
                    <a:pt x="74"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p:nvPr/>
          </p:nvSpPr>
          <p:spPr>
            <a:xfrm>
              <a:off x="4555400" y="2025925"/>
              <a:ext cx="130300" cy="42800"/>
            </a:xfrm>
            <a:custGeom>
              <a:rect b="b" l="l" r="r" t="t"/>
              <a:pathLst>
                <a:path extrusionOk="0" h="1712" w="5212">
                  <a:moveTo>
                    <a:pt x="61" y="0"/>
                  </a:moveTo>
                  <a:cubicBezTo>
                    <a:pt x="30" y="0"/>
                    <a:pt x="0" y="32"/>
                    <a:pt x="25" y="82"/>
                  </a:cubicBezTo>
                  <a:cubicBezTo>
                    <a:pt x="820" y="1359"/>
                    <a:pt x="2491" y="1711"/>
                    <a:pt x="3983" y="1711"/>
                  </a:cubicBezTo>
                  <a:cubicBezTo>
                    <a:pt x="4365" y="1711"/>
                    <a:pt x="4735" y="1688"/>
                    <a:pt x="5075" y="1652"/>
                  </a:cubicBezTo>
                  <a:cubicBezTo>
                    <a:pt x="5178" y="1652"/>
                    <a:pt x="5212" y="1507"/>
                    <a:pt x="5109" y="1507"/>
                  </a:cubicBezTo>
                  <a:cubicBezTo>
                    <a:pt x="4256" y="1362"/>
                    <a:pt x="3403" y="1191"/>
                    <a:pt x="2550" y="1012"/>
                  </a:cubicBezTo>
                  <a:cubicBezTo>
                    <a:pt x="1765" y="833"/>
                    <a:pt x="597" y="722"/>
                    <a:pt x="93" y="14"/>
                  </a:cubicBezTo>
                  <a:cubicBezTo>
                    <a:pt x="84" y="5"/>
                    <a:pt x="72" y="0"/>
                    <a:pt x="61"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0"/>
            <p:cNvSpPr/>
            <p:nvPr/>
          </p:nvSpPr>
          <p:spPr>
            <a:xfrm>
              <a:off x="4490100" y="2075800"/>
              <a:ext cx="108600" cy="48000"/>
            </a:xfrm>
            <a:custGeom>
              <a:rect b="b" l="l" r="r" t="t"/>
              <a:pathLst>
                <a:path extrusionOk="0" h="1920" w="4344">
                  <a:moveTo>
                    <a:pt x="217" y="1"/>
                  </a:moveTo>
                  <a:cubicBezTo>
                    <a:pt x="100" y="1"/>
                    <a:pt x="1" y="151"/>
                    <a:pt x="112" y="262"/>
                  </a:cubicBezTo>
                  <a:cubicBezTo>
                    <a:pt x="649" y="825"/>
                    <a:pt x="1246" y="1363"/>
                    <a:pt x="2031" y="1610"/>
                  </a:cubicBezTo>
                  <a:cubicBezTo>
                    <a:pt x="2489" y="1745"/>
                    <a:pt x="3146" y="1920"/>
                    <a:pt x="3716" y="1920"/>
                  </a:cubicBezTo>
                  <a:cubicBezTo>
                    <a:pt x="3900" y="1920"/>
                    <a:pt x="4076" y="1901"/>
                    <a:pt x="4232" y="1858"/>
                  </a:cubicBezTo>
                  <a:cubicBezTo>
                    <a:pt x="4343" y="1823"/>
                    <a:pt x="4343" y="1644"/>
                    <a:pt x="4232" y="1644"/>
                  </a:cubicBezTo>
                  <a:cubicBezTo>
                    <a:pt x="3592" y="1499"/>
                    <a:pt x="2995" y="1397"/>
                    <a:pt x="2390" y="1252"/>
                  </a:cubicBezTo>
                  <a:cubicBezTo>
                    <a:pt x="1571" y="1073"/>
                    <a:pt x="897" y="578"/>
                    <a:pt x="325" y="49"/>
                  </a:cubicBezTo>
                  <a:cubicBezTo>
                    <a:pt x="291" y="15"/>
                    <a:pt x="253" y="1"/>
                    <a:pt x="217"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0"/>
            <p:cNvSpPr/>
            <p:nvPr/>
          </p:nvSpPr>
          <p:spPr>
            <a:xfrm>
              <a:off x="4627875" y="2121375"/>
              <a:ext cx="25" cy="875"/>
            </a:xfrm>
            <a:custGeom>
              <a:rect b="b" l="l" r="r" t="t"/>
              <a:pathLst>
                <a:path extrusionOk="0" h="35" w="1">
                  <a:moveTo>
                    <a:pt x="1" y="0"/>
                  </a:moveTo>
                  <a:lnTo>
                    <a:pt x="1" y="35"/>
                  </a:ln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0"/>
            <p:cNvSpPr/>
            <p:nvPr/>
          </p:nvSpPr>
          <p:spPr>
            <a:xfrm>
              <a:off x="4609800" y="1979300"/>
              <a:ext cx="129000" cy="44575"/>
            </a:xfrm>
            <a:custGeom>
              <a:rect b="b" l="l" r="r" t="t"/>
              <a:pathLst>
                <a:path extrusionOk="0" h="1783" w="5160">
                  <a:moveTo>
                    <a:pt x="153" y="0"/>
                  </a:moveTo>
                  <a:cubicBezTo>
                    <a:pt x="53" y="0"/>
                    <a:pt x="1" y="151"/>
                    <a:pt x="84" y="207"/>
                  </a:cubicBezTo>
                  <a:cubicBezTo>
                    <a:pt x="767" y="667"/>
                    <a:pt x="1654" y="565"/>
                    <a:pt x="2362" y="778"/>
                  </a:cubicBezTo>
                  <a:cubicBezTo>
                    <a:pt x="2899" y="923"/>
                    <a:pt x="3394" y="1136"/>
                    <a:pt x="3923" y="1273"/>
                  </a:cubicBezTo>
                  <a:cubicBezTo>
                    <a:pt x="4315" y="1418"/>
                    <a:pt x="4674" y="1665"/>
                    <a:pt x="5066" y="1776"/>
                  </a:cubicBezTo>
                  <a:cubicBezTo>
                    <a:pt x="5075" y="1781"/>
                    <a:pt x="5083" y="1783"/>
                    <a:pt x="5091" y="1783"/>
                  </a:cubicBezTo>
                  <a:cubicBezTo>
                    <a:pt x="5142" y="1783"/>
                    <a:pt x="5160" y="1695"/>
                    <a:pt x="5100" y="1665"/>
                  </a:cubicBezTo>
                  <a:cubicBezTo>
                    <a:pt x="4742" y="1563"/>
                    <a:pt x="4392" y="1171"/>
                    <a:pt x="4034" y="991"/>
                  </a:cubicBezTo>
                  <a:cubicBezTo>
                    <a:pt x="3641" y="778"/>
                    <a:pt x="3215" y="667"/>
                    <a:pt x="2788" y="531"/>
                  </a:cubicBezTo>
                  <a:cubicBezTo>
                    <a:pt x="2362" y="386"/>
                    <a:pt x="2046" y="318"/>
                    <a:pt x="1620" y="283"/>
                  </a:cubicBezTo>
                  <a:cubicBezTo>
                    <a:pt x="1116" y="241"/>
                    <a:pt x="622" y="283"/>
                    <a:pt x="229" y="27"/>
                  </a:cubicBezTo>
                  <a:cubicBezTo>
                    <a:pt x="202" y="8"/>
                    <a:pt x="176" y="0"/>
                    <a:pt x="153"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0"/>
            <p:cNvSpPr/>
            <p:nvPr/>
          </p:nvSpPr>
          <p:spPr>
            <a:xfrm>
              <a:off x="4768250" y="2049875"/>
              <a:ext cx="81025" cy="67050"/>
            </a:xfrm>
            <a:custGeom>
              <a:rect b="b" l="l" r="r" t="t"/>
              <a:pathLst>
                <a:path extrusionOk="0" h="2682" w="3241">
                  <a:moveTo>
                    <a:pt x="162" y="0"/>
                  </a:moveTo>
                  <a:cubicBezTo>
                    <a:pt x="74" y="0"/>
                    <a:pt x="0" y="126"/>
                    <a:pt x="76" y="233"/>
                  </a:cubicBezTo>
                  <a:cubicBezTo>
                    <a:pt x="571" y="873"/>
                    <a:pt x="861" y="1581"/>
                    <a:pt x="1501" y="2110"/>
                  </a:cubicBezTo>
                  <a:cubicBezTo>
                    <a:pt x="1850" y="2400"/>
                    <a:pt x="2635" y="2681"/>
                    <a:pt x="3096" y="2681"/>
                  </a:cubicBezTo>
                  <a:cubicBezTo>
                    <a:pt x="3207" y="2681"/>
                    <a:pt x="3241" y="2536"/>
                    <a:pt x="3173" y="2502"/>
                  </a:cubicBezTo>
                  <a:cubicBezTo>
                    <a:pt x="2601" y="2255"/>
                    <a:pt x="1995" y="1896"/>
                    <a:pt x="1569" y="1470"/>
                  </a:cubicBezTo>
                  <a:cubicBezTo>
                    <a:pt x="1142" y="1009"/>
                    <a:pt x="750" y="480"/>
                    <a:pt x="255" y="54"/>
                  </a:cubicBezTo>
                  <a:cubicBezTo>
                    <a:pt x="226" y="16"/>
                    <a:pt x="193" y="0"/>
                    <a:pt x="162"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0"/>
            <p:cNvSpPr/>
            <p:nvPr/>
          </p:nvSpPr>
          <p:spPr>
            <a:xfrm>
              <a:off x="4751150" y="2130325"/>
              <a:ext cx="179825" cy="94025"/>
            </a:xfrm>
            <a:custGeom>
              <a:rect b="b" l="l" r="r" t="t"/>
              <a:pathLst>
                <a:path extrusionOk="0" h="3761" w="7193">
                  <a:moveTo>
                    <a:pt x="213" y="1"/>
                  </a:moveTo>
                  <a:cubicBezTo>
                    <a:pt x="113" y="1"/>
                    <a:pt x="1" y="80"/>
                    <a:pt x="52" y="171"/>
                  </a:cubicBezTo>
                  <a:cubicBezTo>
                    <a:pt x="547" y="1417"/>
                    <a:pt x="1579" y="2517"/>
                    <a:pt x="2714" y="3200"/>
                  </a:cubicBezTo>
                  <a:cubicBezTo>
                    <a:pt x="3251" y="3515"/>
                    <a:pt x="3891" y="3660"/>
                    <a:pt x="4454" y="3729"/>
                  </a:cubicBezTo>
                  <a:cubicBezTo>
                    <a:pt x="4596" y="3751"/>
                    <a:pt x="4733" y="3760"/>
                    <a:pt x="4868" y="3760"/>
                  </a:cubicBezTo>
                  <a:cubicBezTo>
                    <a:pt x="5614" y="3760"/>
                    <a:pt x="6261" y="3464"/>
                    <a:pt x="7013" y="3370"/>
                  </a:cubicBezTo>
                  <a:cubicBezTo>
                    <a:pt x="7124" y="3370"/>
                    <a:pt x="7192" y="3200"/>
                    <a:pt x="7056" y="3157"/>
                  </a:cubicBezTo>
                  <a:cubicBezTo>
                    <a:pt x="6922" y="3132"/>
                    <a:pt x="6788" y="3120"/>
                    <a:pt x="6654" y="3120"/>
                  </a:cubicBezTo>
                  <a:cubicBezTo>
                    <a:pt x="6431" y="3120"/>
                    <a:pt x="6208" y="3152"/>
                    <a:pt x="5989" y="3200"/>
                  </a:cubicBezTo>
                  <a:cubicBezTo>
                    <a:pt x="5733" y="3200"/>
                    <a:pt x="5486" y="3234"/>
                    <a:pt x="5239" y="3234"/>
                  </a:cubicBezTo>
                  <a:cubicBezTo>
                    <a:pt x="4599" y="3234"/>
                    <a:pt x="3891" y="3089"/>
                    <a:pt x="3285" y="2841"/>
                  </a:cubicBezTo>
                  <a:cubicBezTo>
                    <a:pt x="2790" y="2662"/>
                    <a:pt x="2108" y="2168"/>
                    <a:pt x="1724" y="1775"/>
                  </a:cubicBezTo>
                  <a:cubicBezTo>
                    <a:pt x="1187" y="1280"/>
                    <a:pt x="658" y="709"/>
                    <a:pt x="333" y="69"/>
                  </a:cubicBezTo>
                  <a:cubicBezTo>
                    <a:pt x="311" y="21"/>
                    <a:pt x="263" y="1"/>
                    <a:pt x="213"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0"/>
            <p:cNvSpPr/>
            <p:nvPr/>
          </p:nvSpPr>
          <p:spPr>
            <a:xfrm>
              <a:off x="4990050" y="2135975"/>
              <a:ext cx="165200" cy="86075"/>
            </a:xfrm>
            <a:custGeom>
              <a:rect b="b" l="l" r="r" t="t"/>
              <a:pathLst>
                <a:path extrusionOk="0" h="3443" w="6608">
                  <a:moveTo>
                    <a:pt x="6478" y="0"/>
                  </a:moveTo>
                  <a:cubicBezTo>
                    <a:pt x="6459" y="0"/>
                    <a:pt x="6437" y="7"/>
                    <a:pt x="6415" y="22"/>
                  </a:cubicBezTo>
                  <a:cubicBezTo>
                    <a:pt x="5425" y="662"/>
                    <a:pt x="4324" y="1123"/>
                    <a:pt x="3292" y="1694"/>
                  </a:cubicBezTo>
                  <a:cubicBezTo>
                    <a:pt x="2294" y="2223"/>
                    <a:pt x="1228" y="2581"/>
                    <a:pt x="196" y="3042"/>
                  </a:cubicBezTo>
                  <a:cubicBezTo>
                    <a:pt x="1" y="3136"/>
                    <a:pt x="105" y="3443"/>
                    <a:pt x="313" y="3443"/>
                  </a:cubicBezTo>
                  <a:cubicBezTo>
                    <a:pt x="333" y="3443"/>
                    <a:pt x="353" y="3440"/>
                    <a:pt x="375" y="3434"/>
                  </a:cubicBezTo>
                  <a:cubicBezTo>
                    <a:pt x="835" y="3255"/>
                    <a:pt x="1339" y="3187"/>
                    <a:pt x="1833" y="3008"/>
                  </a:cubicBezTo>
                  <a:cubicBezTo>
                    <a:pt x="2439" y="2829"/>
                    <a:pt x="3045" y="2505"/>
                    <a:pt x="3574" y="2189"/>
                  </a:cubicBezTo>
                  <a:cubicBezTo>
                    <a:pt x="4640" y="1549"/>
                    <a:pt x="5638" y="1012"/>
                    <a:pt x="6525" y="159"/>
                  </a:cubicBezTo>
                  <a:cubicBezTo>
                    <a:pt x="6607" y="104"/>
                    <a:pt x="6558" y="0"/>
                    <a:pt x="6478"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0"/>
            <p:cNvSpPr/>
            <p:nvPr/>
          </p:nvSpPr>
          <p:spPr>
            <a:xfrm>
              <a:off x="5007500" y="1938225"/>
              <a:ext cx="202650" cy="138725"/>
            </a:xfrm>
            <a:custGeom>
              <a:rect b="b" l="l" r="r" t="t"/>
              <a:pathLst>
                <a:path extrusionOk="0" h="5549" w="8106">
                  <a:moveTo>
                    <a:pt x="8045" y="0"/>
                  </a:moveTo>
                  <a:cubicBezTo>
                    <a:pt x="8026" y="0"/>
                    <a:pt x="8007" y="12"/>
                    <a:pt x="7994" y="41"/>
                  </a:cubicBezTo>
                  <a:cubicBezTo>
                    <a:pt x="7926" y="220"/>
                    <a:pt x="7499" y="391"/>
                    <a:pt x="7320" y="536"/>
                  </a:cubicBezTo>
                  <a:cubicBezTo>
                    <a:pt x="6996" y="860"/>
                    <a:pt x="6646" y="1176"/>
                    <a:pt x="6288" y="1500"/>
                  </a:cubicBezTo>
                  <a:cubicBezTo>
                    <a:pt x="5614" y="2063"/>
                    <a:pt x="4906" y="2634"/>
                    <a:pt x="4189" y="3163"/>
                  </a:cubicBezTo>
                  <a:cubicBezTo>
                    <a:pt x="3516" y="3701"/>
                    <a:pt x="2697" y="3982"/>
                    <a:pt x="1954" y="4443"/>
                  </a:cubicBezTo>
                  <a:cubicBezTo>
                    <a:pt x="1383" y="4835"/>
                    <a:pt x="743" y="5228"/>
                    <a:pt x="69" y="5407"/>
                  </a:cubicBezTo>
                  <a:cubicBezTo>
                    <a:pt x="1" y="5407"/>
                    <a:pt x="1" y="5509"/>
                    <a:pt x="69" y="5509"/>
                  </a:cubicBezTo>
                  <a:cubicBezTo>
                    <a:pt x="188" y="5536"/>
                    <a:pt x="305" y="5548"/>
                    <a:pt x="422" y="5548"/>
                  </a:cubicBezTo>
                  <a:cubicBezTo>
                    <a:pt x="932" y="5548"/>
                    <a:pt x="1419" y="5313"/>
                    <a:pt x="1878" y="5049"/>
                  </a:cubicBezTo>
                  <a:cubicBezTo>
                    <a:pt x="2731" y="4554"/>
                    <a:pt x="3695" y="4161"/>
                    <a:pt x="4480" y="3590"/>
                  </a:cubicBezTo>
                  <a:cubicBezTo>
                    <a:pt x="5188" y="3027"/>
                    <a:pt x="5972" y="2421"/>
                    <a:pt x="6612" y="1815"/>
                  </a:cubicBezTo>
                  <a:cubicBezTo>
                    <a:pt x="6928" y="1500"/>
                    <a:pt x="7252" y="1142"/>
                    <a:pt x="7499" y="783"/>
                  </a:cubicBezTo>
                  <a:cubicBezTo>
                    <a:pt x="7679" y="536"/>
                    <a:pt x="8028" y="357"/>
                    <a:pt x="8105" y="75"/>
                  </a:cubicBezTo>
                  <a:cubicBezTo>
                    <a:pt x="8105" y="33"/>
                    <a:pt x="8075" y="0"/>
                    <a:pt x="8045"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0"/>
            <p:cNvSpPr/>
            <p:nvPr/>
          </p:nvSpPr>
          <p:spPr>
            <a:xfrm>
              <a:off x="5026075" y="1948800"/>
              <a:ext cx="69925" cy="49125"/>
            </a:xfrm>
            <a:custGeom>
              <a:rect b="b" l="l" r="r" t="t"/>
              <a:pathLst>
                <a:path extrusionOk="0" h="1965" w="2797">
                  <a:moveTo>
                    <a:pt x="2632" y="1"/>
                  </a:moveTo>
                  <a:cubicBezTo>
                    <a:pt x="2618" y="1"/>
                    <a:pt x="2605" y="4"/>
                    <a:pt x="2593" y="10"/>
                  </a:cubicBezTo>
                  <a:cubicBezTo>
                    <a:pt x="2201" y="292"/>
                    <a:pt x="1851" y="539"/>
                    <a:pt x="1493" y="898"/>
                  </a:cubicBezTo>
                  <a:cubicBezTo>
                    <a:pt x="1135" y="1290"/>
                    <a:pt x="572" y="1640"/>
                    <a:pt x="68" y="1853"/>
                  </a:cubicBezTo>
                  <a:cubicBezTo>
                    <a:pt x="0" y="1887"/>
                    <a:pt x="68" y="1964"/>
                    <a:pt x="111" y="1964"/>
                  </a:cubicBezTo>
                  <a:cubicBezTo>
                    <a:pt x="640" y="1751"/>
                    <a:pt x="1246" y="1606"/>
                    <a:pt x="1672" y="1247"/>
                  </a:cubicBezTo>
                  <a:cubicBezTo>
                    <a:pt x="2064" y="932"/>
                    <a:pt x="2457" y="539"/>
                    <a:pt x="2738" y="147"/>
                  </a:cubicBezTo>
                  <a:cubicBezTo>
                    <a:pt x="2796" y="89"/>
                    <a:pt x="2707" y="1"/>
                    <a:pt x="2632"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0"/>
            <p:cNvSpPr/>
            <p:nvPr/>
          </p:nvSpPr>
          <p:spPr>
            <a:xfrm>
              <a:off x="5328750" y="1671875"/>
              <a:ext cx="26825" cy="124625"/>
            </a:xfrm>
            <a:custGeom>
              <a:rect b="b" l="l" r="r" t="t"/>
              <a:pathLst>
                <a:path extrusionOk="0" h="4985" w="1073">
                  <a:moveTo>
                    <a:pt x="121" y="0"/>
                  </a:moveTo>
                  <a:cubicBezTo>
                    <a:pt x="57" y="0"/>
                    <a:pt x="1" y="61"/>
                    <a:pt x="50" y="134"/>
                  </a:cubicBezTo>
                  <a:cubicBezTo>
                    <a:pt x="229" y="458"/>
                    <a:pt x="263" y="1021"/>
                    <a:pt x="331" y="1414"/>
                  </a:cubicBezTo>
                  <a:cubicBezTo>
                    <a:pt x="408" y="1951"/>
                    <a:pt x="476" y="2514"/>
                    <a:pt x="476" y="3086"/>
                  </a:cubicBezTo>
                  <a:cubicBezTo>
                    <a:pt x="510" y="3623"/>
                    <a:pt x="510" y="4578"/>
                    <a:pt x="937" y="4971"/>
                  </a:cubicBezTo>
                  <a:cubicBezTo>
                    <a:pt x="946" y="4980"/>
                    <a:pt x="961" y="4984"/>
                    <a:pt x="976" y="4984"/>
                  </a:cubicBezTo>
                  <a:cubicBezTo>
                    <a:pt x="1020" y="4984"/>
                    <a:pt x="1073" y="4953"/>
                    <a:pt x="1048" y="4903"/>
                  </a:cubicBezTo>
                  <a:cubicBezTo>
                    <a:pt x="903" y="4578"/>
                    <a:pt x="971" y="3939"/>
                    <a:pt x="937" y="3546"/>
                  </a:cubicBezTo>
                  <a:cubicBezTo>
                    <a:pt x="903" y="3120"/>
                    <a:pt x="868" y="2693"/>
                    <a:pt x="800" y="2267"/>
                  </a:cubicBezTo>
                  <a:cubicBezTo>
                    <a:pt x="689" y="1627"/>
                    <a:pt x="723" y="492"/>
                    <a:pt x="195" y="32"/>
                  </a:cubicBezTo>
                  <a:cubicBezTo>
                    <a:pt x="173" y="10"/>
                    <a:pt x="146" y="0"/>
                    <a:pt x="121"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0"/>
            <p:cNvSpPr/>
            <p:nvPr/>
          </p:nvSpPr>
          <p:spPr>
            <a:xfrm>
              <a:off x="5382450" y="1585100"/>
              <a:ext cx="32850" cy="325575"/>
            </a:xfrm>
            <a:custGeom>
              <a:rect b="b" l="l" r="r" t="t"/>
              <a:pathLst>
                <a:path extrusionOk="0" h="13023" w="1314">
                  <a:moveTo>
                    <a:pt x="70" y="0"/>
                  </a:moveTo>
                  <a:cubicBezTo>
                    <a:pt x="37" y="0"/>
                    <a:pt x="0" y="34"/>
                    <a:pt x="0" y="90"/>
                  </a:cubicBezTo>
                  <a:cubicBezTo>
                    <a:pt x="495" y="1012"/>
                    <a:pt x="529" y="2291"/>
                    <a:pt x="674" y="3323"/>
                  </a:cubicBezTo>
                  <a:cubicBezTo>
                    <a:pt x="819" y="4458"/>
                    <a:pt x="921" y="5558"/>
                    <a:pt x="956" y="6736"/>
                  </a:cubicBezTo>
                  <a:cubicBezTo>
                    <a:pt x="1032" y="7768"/>
                    <a:pt x="1101" y="8868"/>
                    <a:pt x="998" y="9901"/>
                  </a:cubicBezTo>
                  <a:cubicBezTo>
                    <a:pt x="921" y="10361"/>
                    <a:pt x="819" y="10754"/>
                    <a:pt x="819" y="11249"/>
                  </a:cubicBezTo>
                  <a:cubicBezTo>
                    <a:pt x="819" y="11462"/>
                    <a:pt x="998" y="12810"/>
                    <a:pt x="819" y="12886"/>
                  </a:cubicBezTo>
                  <a:cubicBezTo>
                    <a:pt x="742" y="12886"/>
                    <a:pt x="742" y="13023"/>
                    <a:pt x="819" y="13023"/>
                  </a:cubicBezTo>
                  <a:cubicBezTo>
                    <a:pt x="853" y="12989"/>
                    <a:pt x="853" y="12989"/>
                    <a:pt x="887" y="12989"/>
                  </a:cubicBezTo>
                  <a:cubicBezTo>
                    <a:pt x="921" y="12989"/>
                    <a:pt x="956" y="12989"/>
                    <a:pt x="956" y="12955"/>
                  </a:cubicBezTo>
                  <a:cubicBezTo>
                    <a:pt x="1101" y="12460"/>
                    <a:pt x="1169" y="11957"/>
                    <a:pt x="1169" y="11462"/>
                  </a:cubicBezTo>
                  <a:cubicBezTo>
                    <a:pt x="1135" y="10933"/>
                    <a:pt x="1246" y="10430"/>
                    <a:pt x="1246" y="9901"/>
                  </a:cubicBezTo>
                  <a:cubicBezTo>
                    <a:pt x="1280" y="8723"/>
                    <a:pt x="1211" y="7555"/>
                    <a:pt x="1246" y="6343"/>
                  </a:cubicBezTo>
                  <a:cubicBezTo>
                    <a:pt x="1314" y="5175"/>
                    <a:pt x="1135" y="4142"/>
                    <a:pt x="921" y="2999"/>
                  </a:cubicBezTo>
                  <a:cubicBezTo>
                    <a:pt x="785" y="2010"/>
                    <a:pt x="606" y="909"/>
                    <a:pt x="102" y="13"/>
                  </a:cubicBezTo>
                  <a:cubicBezTo>
                    <a:pt x="94" y="4"/>
                    <a:pt x="82" y="0"/>
                    <a:pt x="70"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0"/>
            <p:cNvSpPr/>
            <p:nvPr/>
          </p:nvSpPr>
          <p:spPr>
            <a:xfrm>
              <a:off x="5394125" y="1964250"/>
              <a:ext cx="8250" cy="7225"/>
            </a:xfrm>
            <a:custGeom>
              <a:rect b="b" l="l" r="r" t="t"/>
              <a:pathLst>
                <a:path extrusionOk="0" h="289" w="330">
                  <a:moveTo>
                    <a:pt x="266" y="0"/>
                  </a:moveTo>
                  <a:cubicBezTo>
                    <a:pt x="248" y="0"/>
                    <a:pt x="227" y="10"/>
                    <a:pt x="207" y="32"/>
                  </a:cubicBezTo>
                  <a:cubicBezTo>
                    <a:pt x="173" y="66"/>
                    <a:pt x="105" y="135"/>
                    <a:pt x="28" y="203"/>
                  </a:cubicBezTo>
                  <a:cubicBezTo>
                    <a:pt x="0" y="238"/>
                    <a:pt x="40" y="289"/>
                    <a:pt x="79" y="289"/>
                  </a:cubicBezTo>
                  <a:cubicBezTo>
                    <a:pt x="88" y="289"/>
                    <a:pt x="97" y="286"/>
                    <a:pt x="105" y="280"/>
                  </a:cubicBezTo>
                  <a:cubicBezTo>
                    <a:pt x="173" y="203"/>
                    <a:pt x="241" y="135"/>
                    <a:pt x="275" y="101"/>
                  </a:cubicBezTo>
                  <a:cubicBezTo>
                    <a:pt x="329" y="53"/>
                    <a:pt x="307" y="0"/>
                    <a:pt x="266"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0"/>
            <p:cNvSpPr/>
            <p:nvPr/>
          </p:nvSpPr>
          <p:spPr>
            <a:xfrm>
              <a:off x="4641325" y="1775100"/>
              <a:ext cx="30000" cy="114500"/>
            </a:xfrm>
            <a:custGeom>
              <a:rect b="b" l="l" r="r" t="t"/>
              <a:pathLst>
                <a:path extrusionOk="0" h="4580" w="1200">
                  <a:moveTo>
                    <a:pt x="686" y="1"/>
                  </a:moveTo>
                  <a:cubicBezTo>
                    <a:pt x="644" y="1"/>
                    <a:pt x="602" y="17"/>
                    <a:pt x="572" y="57"/>
                  </a:cubicBezTo>
                  <a:cubicBezTo>
                    <a:pt x="316" y="449"/>
                    <a:pt x="214" y="1089"/>
                    <a:pt x="145" y="1550"/>
                  </a:cubicBezTo>
                  <a:cubicBezTo>
                    <a:pt x="34" y="2053"/>
                    <a:pt x="0" y="2582"/>
                    <a:pt x="69" y="3077"/>
                  </a:cubicBezTo>
                  <a:cubicBezTo>
                    <a:pt x="145" y="3794"/>
                    <a:pt x="359" y="4357"/>
                    <a:pt x="1067" y="4570"/>
                  </a:cubicBezTo>
                  <a:cubicBezTo>
                    <a:pt x="1077" y="4576"/>
                    <a:pt x="1088" y="4579"/>
                    <a:pt x="1098" y="4579"/>
                  </a:cubicBezTo>
                  <a:cubicBezTo>
                    <a:pt x="1155" y="4579"/>
                    <a:pt x="1200" y="4491"/>
                    <a:pt x="1135" y="4433"/>
                  </a:cubicBezTo>
                  <a:cubicBezTo>
                    <a:pt x="606" y="3828"/>
                    <a:pt x="427" y="3435"/>
                    <a:pt x="393" y="2616"/>
                  </a:cubicBezTo>
                  <a:cubicBezTo>
                    <a:pt x="393" y="1908"/>
                    <a:pt x="427" y="808"/>
                    <a:pt x="819" y="202"/>
                  </a:cubicBezTo>
                  <a:cubicBezTo>
                    <a:pt x="892" y="99"/>
                    <a:pt x="789" y="1"/>
                    <a:pt x="686"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0"/>
            <p:cNvSpPr/>
            <p:nvPr/>
          </p:nvSpPr>
          <p:spPr>
            <a:xfrm>
              <a:off x="4714250" y="1702875"/>
              <a:ext cx="73625" cy="131200"/>
            </a:xfrm>
            <a:custGeom>
              <a:rect b="b" l="l" r="r" t="t"/>
              <a:pathLst>
                <a:path extrusionOk="0" h="5248" w="2945">
                  <a:moveTo>
                    <a:pt x="2811" y="0"/>
                  </a:moveTo>
                  <a:cubicBezTo>
                    <a:pt x="2782" y="0"/>
                    <a:pt x="2750" y="21"/>
                    <a:pt x="2731" y="71"/>
                  </a:cubicBezTo>
                  <a:cubicBezTo>
                    <a:pt x="2415" y="1138"/>
                    <a:pt x="1494" y="1666"/>
                    <a:pt x="888" y="2520"/>
                  </a:cubicBezTo>
                  <a:cubicBezTo>
                    <a:pt x="385" y="3236"/>
                    <a:pt x="35" y="4260"/>
                    <a:pt x="1" y="5113"/>
                  </a:cubicBezTo>
                  <a:cubicBezTo>
                    <a:pt x="1" y="5202"/>
                    <a:pt x="71" y="5247"/>
                    <a:pt x="142" y="5247"/>
                  </a:cubicBezTo>
                  <a:cubicBezTo>
                    <a:pt x="212" y="5247"/>
                    <a:pt x="282" y="5202"/>
                    <a:pt x="282" y="5113"/>
                  </a:cubicBezTo>
                  <a:cubicBezTo>
                    <a:pt x="351" y="4439"/>
                    <a:pt x="598" y="3876"/>
                    <a:pt x="888" y="3304"/>
                  </a:cubicBezTo>
                  <a:cubicBezTo>
                    <a:pt x="1135" y="2810"/>
                    <a:pt x="1494" y="2520"/>
                    <a:pt x="1844" y="2127"/>
                  </a:cubicBezTo>
                  <a:cubicBezTo>
                    <a:pt x="2381" y="1564"/>
                    <a:pt x="2944" y="890"/>
                    <a:pt x="2876" y="71"/>
                  </a:cubicBezTo>
                  <a:cubicBezTo>
                    <a:pt x="2876" y="29"/>
                    <a:pt x="2845" y="0"/>
                    <a:pt x="2811"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0"/>
            <p:cNvSpPr/>
            <p:nvPr/>
          </p:nvSpPr>
          <p:spPr>
            <a:xfrm>
              <a:off x="4780200" y="1614400"/>
              <a:ext cx="28825" cy="52575"/>
            </a:xfrm>
            <a:custGeom>
              <a:rect b="b" l="l" r="r" t="t"/>
              <a:pathLst>
                <a:path extrusionOk="0" h="2103" w="1153">
                  <a:moveTo>
                    <a:pt x="1007" y="0"/>
                  </a:moveTo>
                  <a:cubicBezTo>
                    <a:pt x="988" y="0"/>
                    <a:pt x="967" y="6"/>
                    <a:pt x="946" y="19"/>
                  </a:cubicBezTo>
                  <a:cubicBezTo>
                    <a:pt x="664" y="198"/>
                    <a:pt x="485" y="479"/>
                    <a:pt x="383" y="804"/>
                  </a:cubicBezTo>
                  <a:cubicBezTo>
                    <a:pt x="272" y="1085"/>
                    <a:pt x="349" y="1580"/>
                    <a:pt x="135" y="1793"/>
                  </a:cubicBezTo>
                  <a:cubicBezTo>
                    <a:pt x="0" y="1928"/>
                    <a:pt x="108" y="2103"/>
                    <a:pt x="246" y="2103"/>
                  </a:cubicBezTo>
                  <a:cubicBezTo>
                    <a:pt x="291" y="2103"/>
                    <a:pt x="339" y="2084"/>
                    <a:pt x="383" y="2041"/>
                  </a:cubicBezTo>
                  <a:cubicBezTo>
                    <a:pt x="630" y="1827"/>
                    <a:pt x="630" y="1546"/>
                    <a:pt x="664" y="1264"/>
                  </a:cubicBezTo>
                  <a:cubicBezTo>
                    <a:pt x="733" y="872"/>
                    <a:pt x="946" y="513"/>
                    <a:pt x="1125" y="164"/>
                  </a:cubicBezTo>
                  <a:cubicBezTo>
                    <a:pt x="1153" y="102"/>
                    <a:pt x="1091" y="0"/>
                    <a:pt x="1007"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0"/>
            <p:cNvSpPr/>
            <p:nvPr/>
          </p:nvSpPr>
          <p:spPr>
            <a:xfrm>
              <a:off x="5263975" y="1535825"/>
              <a:ext cx="60475" cy="121175"/>
            </a:xfrm>
            <a:custGeom>
              <a:rect b="b" l="l" r="r" t="t"/>
              <a:pathLst>
                <a:path extrusionOk="0" h="4847" w="2419">
                  <a:moveTo>
                    <a:pt x="156" y="0"/>
                  </a:moveTo>
                  <a:cubicBezTo>
                    <a:pt x="69" y="0"/>
                    <a:pt x="0" y="129"/>
                    <a:pt x="81" y="210"/>
                  </a:cubicBezTo>
                  <a:cubicBezTo>
                    <a:pt x="363" y="568"/>
                    <a:pt x="619" y="1097"/>
                    <a:pt x="866" y="1490"/>
                  </a:cubicBezTo>
                  <a:cubicBezTo>
                    <a:pt x="1079" y="1814"/>
                    <a:pt x="1327" y="2129"/>
                    <a:pt x="1472" y="2454"/>
                  </a:cubicBezTo>
                  <a:cubicBezTo>
                    <a:pt x="1787" y="3162"/>
                    <a:pt x="1719" y="4262"/>
                    <a:pt x="2282" y="4834"/>
                  </a:cubicBezTo>
                  <a:cubicBezTo>
                    <a:pt x="2293" y="4843"/>
                    <a:pt x="2309" y="4847"/>
                    <a:pt x="2325" y="4847"/>
                  </a:cubicBezTo>
                  <a:cubicBezTo>
                    <a:pt x="2369" y="4847"/>
                    <a:pt x="2418" y="4814"/>
                    <a:pt x="2393" y="4757"/>
                  </a:cubicBezTo>
                  <a:cubicBezTo>
                    <a:pt x="2214" y="4296"/>
                    <a:pt x="2282" y="3767"/>
                    <a:pt x="2180" y="3264"/>
                  </a:cubicBezTo>
                  <a:cubicBezTo>
                    <a:pt x="2069" y="2838"/>
                    <a:pt x="1898" y="2309"/>
                    <a:pt x="1642" y="1950"/>
                  </a:cubicBezTo>
                  <a:cubicBezTo>
                    <a:pt x="1506" y="1703"/>
                    <a:pt x="1259" y="1490"/>
                    <a:pt x="1079" y="1242"/>
                  </a:cubicBezTo>
                  <a:cubicBezTo>
                    <a:pt x="755" y="884"/>
                    <a:pt x="576" y="389"/>
                    <a:pt x="226" y="31"/>
                  </a:cubicBezTo>
                  <a:cubicBezTo>
                    <a:pt x="203" y="9"/>
                    <a:pt x="179" y="0"/>
                    <a:pt x="156"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0"/>
            <p:cNvSpPr/>
            <p:nvPr/>
          </p:nvSpPr>
          <p:spPr>
            <a:xfrm>
              <a:off x="5327650" y="1975775"/>
              <a:ext cx="72725" cy="116625"/>
            </a:xfrm>
            <a:custGeom>
              <a:rect b="b" l="l" r="r" t="t"/>
              <a:pathLst>
                <a:path extrusionOk="0" h="4665" w="2909">
                  <a:moveTo>
                    <a:pt x="2711" y="0"/>
                  </a:moveTo>
                  <a:cubicBezTo>
                    <a:pt x="2652" y="0"/>
                    <a:pt x="2598" y="31"/>
                    <a:pt x="2585" y="100"/>
                  </a:cubicBezTo>
                  <a:cubicBezTo>
                    <a:pt x="2440" y="561"/>
                    <a:pt x="2124" y="885"/>
                    <a:pt x="1911" y="1277"/>
                  </a:cubicBezTo>
                  <a:cubicBezTo>
                    <a:pt x="1766" y="1627"/>
                    <a:pt x="1552" y="1951"/>
                    <a:pt x="1373" y="2233"/>
                  </a:cubicBezTo>
                  <a:cubicBezTo>
                    <a:pt x="1160" y="2557"/>
                    <a:pt x="947" y="2839"/>
                    <a:pt x="767" y="3197"/>
                  </a:cubicBezTo>
                  <a:cubicBezTo>
                    <a:pt x="554" y="3692"/>
                    <a:pt x="341" y="4152"/>
                    <a:pt x="25" y="4579"/>
                  </a:cubicBezTo>
                  <a:cubicBezTo>
                    <a:pt x="1" y="4628"/>
                    <a:pt x="29" y="4664"/>
                    <a:pt x="60" y="4664"/>
                  </a:cubicBezTo>
                  <a:cubicBezTo>
                    <a:pt x="72" y="4664"/>
                    <a:pt x="84" y="4659"/>
                    <a:pt x="94" y="4647"/>
                  </a:cubicBezTo>
                  <a:cubicBezTo>
                    <a:pt x="520" y="4297"/>
                    <a:pt x="733" y="4050"/>
                    <a:pt x="947" y="3547"/>
                  </a:cubicBezTo>
                  <a:cubicBezTo>
                    <a:pt x="1160" y="3086"/>
                    <a:pt x="1373" y="2728"/>
                    <a:pt x="1697" y="2301"/>
                  </a:cubicBezTo>
                  <a:cubicBezTo>
                    <a:pt x="1945" y="1986"/>
                    <a:pt x="2124" y="1661"/>
                    <a:pt x="2294" y="1277"/>
                  </a:cubicBezTo>
                  <a:cubicBezTo>
                    <a:pt x="2508" y="919"/>
                    <a:pt x="2764" y="595"/>
                    <a:pt x="2866" y="211"/>
                  </a:cubicBezTo>
                  <a:cubicBezTo>
                    <a:pt x="2908" y="80"/>
                    <a:pt x="2805" y="0"/>
                    <a:pt x="2711"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0"/>
            <p:cNvSpPr/>
            <p:nvPr/>
          </p:nvSpPr>
          <p:spPr>
            <a:xfrm>
              <a:off x="5118400" y="2141500"/>
              <a:ext cx="145925" cy="103600"/>
            </a:xfrm>
            <a:custGeom>
              <a:rect b="b" l="l" r="r" t="t"/>
              <a:pathLst>
                <a:path extrusionOk="0" h="4144" w="5837">
                  <a:moveTo>
                    <a:pt x="5603" y="0"/>
                  </a:moveTo>
                  <a:cubicBezTo>
                    <a:pt x="5563" y="0"/>
                    <a:pt x="5519" y="15"/>
                    <a:pt x="5478" y="48"/>
                  </a:cubicBezTo>
                  <a:cubicBezTo>
                    <a:pt x="5085" y="441"/>
                    <a:pt x="4804" y="867"/>
                    <a:pt x="4445" y="1260"/>
                  </a:cubicBezTo>
                  <a:cubicBezTo>
                    <a:pt x="4053" y="1721"/>
                    <a:pt x="3592" y="2002"/>
                    <a:pt x="3132" y="2360"/>
                  </a:cubicBezTo>
                  <a:cubicBezTo>
                    <a:pt x="2671" y="2753"/>
                    <a:pt x="2210" y="3179"/>
                    <a:pt x="1673" y="3495"/>
                  </a:cubicBezTo>
                  <a:cubicBezTo>
                    <a:pt x="1178" y="3819"/>
                    <a:pt x="641" y="3853"/>
                    <a:pt x="78" y="3990"/>
                  </a:cubicBezTo>
                  <a:cubicBezTo>
                    <a:pt x="44" y="3990"/>
                    <a:pt x="1" y="4101"/>
                    <a:pt x="78" y="4101"/>
                  </a:cubicBezTo>
                  <a:cubicBezTo>
                    <a:pt x="195" y="4130"/>
                    <a:pt x="315" y="4143"/>
                    <a:pt x="436" y="4143"/>
                  </a:cubicBezTo>
                  <a:cubicBezTo>
                    <a:pt x="1334" y="4143"/>
                    <a:pt x="2303" y="3406"/>
                    <a:pt x="2987" y="3000"/>
                  </a:cubicBezTo>
                  <a:cubicBezTo>
                    <a:pt x="3490" y="2676"/>
                    <a:pt x="3985" y="2326"/>
                    <a:pt x="4445" y="1900"/>
                  </a:cubicBezTo>
                  <a:cubicBezTo>
                    <a:pt x="4949" y="1430"/>
                    <a:pt x="5264" y="833"/>
                    <a:pt x="5725" y="296"/>
                  </a:cubicBezTo>
                  <a:cubicBezTo>
                    <a:pt x="5837" y="158"/>
                    <a:pt x="5736" y="0"/>
                    <a:pt x="5603"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0"/>
            <p:cNvSpPr/>
            <p:nvPr/>
          </p:nvSpPr>
          <p:spPr>
            <a:xfrm>
              <a:off x="5213675" y="2054400"/>
              <a:ext cx="58375" cy="54850"/>
            </a:xfrm>
            <a:custGeom>
              <a:rect b="b" l="l" r="r" t="t"/>
              <a:pathLst>
                <a:path extrusionOk="0" h="2194" w="2335">
                  <a:moveTo>
                    <a:pt x="2259" y="1"/>
                  </a:moveTo>
                  <a:cubicBezTo>
                    <a:pt x="2251" y="1"/>
                    <a:pt x="2244" y="3"/>
                    <a:pt x="2238" y="9"/>
                  </a:cubicBezTo>
                  <a:cubicBezTo>
                    <a:pt x="1812" y="299"/>
                    <a:pt x="1522" y="760"/>
                    <a:pt x="1172" y="1076"/>
                  </a:cubicBezTo>
                  <a:cubicBezTo>
                    <a:pt x="925" y="1289"/>
                    <a:pt x="745" y="1502"/>
                    <a:pt x="532" y="1715"/>
                  </a:cubicBezTo>
                  <a:cubicBezTo>
                    <a:pt x="387" y="1929"/>
                    <a:pt x="208" y="1929"/>
                    <a:pt x="29" y="2108"/>
                  </a:cubicBezTo>
                  <a:cubicBezTo>
                    <a:pt x="1" y="2136"/>
                    <a:pt x="48" y="2193"/>
                    <a:pt x="85" y="2193"/>
                  </a:cubicBezTo>
                  <a:cubicBezTo>
                    <a:pt x="92" y="2193"/>
                    <a:pt x="100" y="2191"/>
                    <a:pt x="106" y="2185"/>
                  </a:cubicBezTo>
                  <a:cubicBezTo>
                    <a:pt x="242" y="2074"/>
                    <a:pt x="421" y="2108"/>
                    <a:pt x="566" y="1971"/>
                  </a:cubicBezTo>
                  <a:cubicBezTo>
                    <a:pt x="779" y="1792"/>
                    <a:pt x="993" y="1579"/>
                    <a:pt x="1240" y="1366"/>
                  </a:cubicBezTo>
                  <a:cubicBezTo>
                    <a:pt x="1453" y="1186"/>
                    <a:pt x="1701" y="1007"/>
                    <a:pt x="1880" y="794"/>
                  </a:cubicBezTo>
                  <a:cubicBezTo>
                    <a:pt x="2059" y="581"/>
                    <a:pt x="2127" y="299"/>
                    <a:pt x="2307" y="86"/>
                  </a:cubicBezTo>
                  <a:cubicBezTo>
                    <a:pt x="2335" y="58"/>
                    <a:pt x="2293" y="1"/>
                    <a:pt x="2259"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0"/>
            <p:cNvSpPr/>
            <p:nvPr/>
          </p:nvSpPr>
          <p:spPr>
            <a:xfrm>
              <a:off x="5199500" y="1991150"/>
              <a:ext cx="54825" cy="58625"/>
            </a:xfrm>
            <a:custGeom>
              <a:rect b="b" l="l" r="r" t="t"/>
              <a:pathLst>
                <a:path extrusionOk="0" h="2345" w="2193">
                  <a:moveTo>
                    <a:pt x="2081" y="1"/>
                  </a:moveTo>
                  <a:cubicBezTo>
                    <a:pt x="2063" y="1"/>
                    <a:pt x="2043" y="7"/>
                    <a:pt x="2020" y="23"/>
                  </a:cubicBezTo>
                  <a:cubicBezTo>
                    <a:pt x="1705" y="236"/>
                    <a:pt x="1492" y="586"/>
                    <a:pt x="1201" y="876"/>
                  </a:cubicBezTo>
                  <a:cubicBezTo>
                    <a:pt x="886" y="1225"/>
                    <a:pt x="562" y="1618"/>
                    <a:pt x="169" y="1942"/>
                  </a:cubicBezTo>
                  <a:cubicBezTo>
                    <a:pt x="0" y="2111"/>
                    <a:pt x="169" y="2345"/>
                    <a:pt x="370" y="2345"/>
                  </a:cubicBezTo>
                  <a:cubicBezTo>
                    <a:pt x="422" y="2345"/>
                    <a:pt x="476" y="2329"/>
                    <a:pt x="528" y="2292"/>
                  </a:cubicBezTo>
                  <a:cubicBezTo>
                    <a:pt x="920" y="1976"/>
                    <a:pt x="1236" y="1584"/>
                    <a:pt x="1594" y="1260"/>
                  </a:cubicBezTo>
                  <a:cubicBezTo>
                    <a:pt x="1739" y="1123"/>
                    <a:pt x="1875" y="978"/>
                    <a:pt x="1952" y="799"/>
                  </a:cubicBezTo>
                  <a:cubicBezTo>
                    <a:pt x="2055" y="586"/>
                    <a:pt x="2089" y="372"/>
                    <a:pt x="2165" y="159"/>
                  </a:cubicBezTo>
                  <a:cubicBezTo>
                    <a:pt x="2193" y="105"/>
                    <a:pt x="2155" y="1"/>
                    <a:pt x="2081"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0"/>
            <p:cNvSpPr/>
            <p:nvPr/>
          </p:nvSpPr>
          <p:spPr>
            <a:xfrm>
              <a:off x="4486700" y="2018375"/>
              <a:ext cx="18575" cy="18575"/>
            </a:xfrm>
            <a:custGeom>
              <a:rect b="b" l="l" r="r" t="t"/>
              <a:pathLst>
                <a:path extrusionOk="0" h="743" w="743">
                  <a:moveTo>
                    <a:pt x="427" y="0"/>
                  </a:moveTo>
                  <a:cubicBezTo>
                    <a:pt x="282" y="102"/>
                    <a:pt x="145" y="247"/>
                    <a:pt x="0" y="384"/>
                  </a:cubicBezTo>
                  <a:cubicBezTo>
                    <a:pt x="69" y="495"/>
                    <a:pt x="145" y="640"/>
                    <a:pt x="248" y="742"/>
                  </a:cubicBezTo>
                  <a:cubicBezTo>
                    <a:pt x="427" y="640"/>
                    <a:pt x="572" y="529"/>
                    <a:pt x="743" y="461"/>
                  </a:cubicBezTo>
                  <a:cubicBezTo>
                    <a:pt x="606" y="316"/>
                    <a:pt x="529" y="136"/>
                    <a:pt x="427"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0"/>
            <p:cNvSpPr/>
            <p:nvPr/>
          </p:nvSpPr>
          <p:spPr>
            <a:xfrm>
              <a:off x="4537250" y="1979975"/>
              <a:ext cx="37350" cy="22425"/>
            </a:xfrm>
            <a:custGeom>
              <a:rect b="b" l="l" r="r" t="t"/>
              <a:pathLst>
                <a:path extrusionOk="0" h="897" w="1494">
                  <a:moveTo>
                    <a:pt x="751" y="0"/>
                  </a:moveTo>
                  <a:cubicBezTo>
                    <a:pt x="504" y="145"/>
                    <a:pt x="256" y="291"/>
                    <a:pt x="0" y="427"/>
                  </a:cubicBezTo>
                  <a:cubicBezTo>
                    <a:pt x="214" y="572"/>
                    <a:pt x="427" y="751"/>
                    <a:pt x="640" y="896"/>
                  </a:cubicBezTo>
                  <a:cubicBezTo>
                    <a:pt x="930" y="717"/>
                    <a:pt x="1212" y="572"/>
                    <a:pt x="1493" y="393"/>
                  </a:cubicBezTo>
                  <a:cubicBezTo>
                    <a:pt x="1246" y="291"/>
                    <a:pt x="1033" y="145"/>
                    <a:pt x="751"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0"/>
            <p:cNvSpPr/>
            <p:nvPr/>
          </p:nvSpPr>
          <p:spPr>
            <a:xfrm>
              <a:off x="4611025" y="1940100"/>
              <a:ext cx="32875" cy="19650"/>
            </a:xfrm>
            <a:custGeom>
              <a:rect b="b" l="l" r="r" t="t"/>
              <a:pathLst>
                <a:path extrusionOk="0" h="786" w="1315">
                  <a:moveTo>
                    <a:pt x="931" y="0"/>
                  </a:moveTo>
                  <a:cubicBezTo>
                    <a:pt x="752" y="103"/>
                    <a:pt x="607" y="248"/>
                    <a:pt x="427" y="393"/>
                  </a:cubicBezTo>
                  <a:cubicBezTo>
                    <a:pt x="291" y="461"/>
                    <a:pt x="146" y="529"/>
                    <a:pt x="1" y="572"/>
                  </a:cubicBezTo>
                  <a:cubicBezTo>
                    <a:pt x="146" y="674"/>
                    <a:pt x="291" y="742"/>
                    <a:pt x="427" y="785"/>
                  </a:cubicBezTo>
                  <a:cubicBezTo>
                    <a:pt x="718" y="572"/>
                    <a:pt x="999" y="393"/>
                    <a:pt x="1315" y="179"/>
                  </a:cubicBezTo>
                  <a:cubicBezTo>
                    <a:pt x="1212" y="103"/>
                    <a:pt x="1067" y="34"/>
                    <a:pt x="931"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0"/>
            <p:cNvSpPr/>
            <p:nvPr/>
          </p:nvSpPr>
          <p:spPr>
            <a:xfrm>
              <a:off x="4659025" y="1912575"/>
              <a:ext cx="25825" cy="15175"/>
            </a:xfrm>
            <a:custGeom>
              <a:rect b="b" l="l" r="r" t="t"/>
              <a:pathLst>
                <a:path extrusionOk="0" h="607" w="1033">
                  <a:moveTo>
                    <a:pt x="674" y="1"/>
                  </a:moveTo>
                  <a:cubicBezTo>
                    <a:pt x="606" y="69"/>
                    <a:pt x="538" y="103"/>
                    <a:pt x="461" y="180"/>
                  </a:cubicBezTo>
                  <a:cubicBezTo>
                    <a:pt x="325" y="282"/>
                    <a:pt x="145" y="350"/>
                    <a:pt x="0" y="461"/>
                  </a:cubicBezTo>
                  <a:cubicBezTo>
                    <a:pt x="180" y="496"/>
                    <a:pt x="325" y="530"/>
                    <a:pt x="504" y="606"/>
                  </a:cubicBezTo>
                  <a:cubicBezTo>
                    <a:pt x="640" y="427"/>
                    <a:pt x="785" y="248"/>
                    <a:pt x="999" y="137"/>
                  </a:cubicBezTo>
                  <a:cubicBezTo>
                    <a:pt x="999" y="103"/>
                    <a:pt x="999" y="103"/>
                    <a:pt x="1033" y="103"/>
                  </a:cubicBezTo>
                  <a:cubicBezTo>
                    <a:pt x="888" y="69"/>
                    <a:pt x="785" y="35"/>
                    <a:pt x="674"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0"/>
            <p:cNvSpPr/>
            <p:nvPr/>
          </p:nvSpPr>
          <p:spPr>
            <a:xfrm>
              <a:off x="4508025" y="1908100"/>
              <a:ext cx="119025" cy="73825"/>
            </a:xfrm>
            <a:custGeom>
              <a:rect b="b" l="l" r="r" t="t"/>
              <a:pathLst>
                <a:path extrusionOk="0" h="2953" w="4761">
                  <a:moveTo>
                    <a:pt x="4624" y="1"/>
                  </a:moveTo>
                  <a:cubicBezTo>
                    <a:pt x="4582" y="1"/>
                    <a:pt x="4582" y="1"/>
                    <a:pt x="4547" y="35"/>
                  </a:cubicBezTo>
                  <a:cubicBezTo>
                    <a:pt x="4232" y="248"/>
                    <a:pt x="3908" y="427"/>
                    <a:pt x="3592" y="640"/>
                  </a:cubicBezTo>
                  <a:cubicBezTo>
                    <a:pt x="3729" y="709"/>
                    <a:pt x="3839" y="743"/>
                    <a:pt x="3984" y="820"/>
                  </a:cubicBezTo>
                  <a:cubicBezTo>
                    <a:pt x="4232" y="640"/>
                    <a:pt x="4479" y="427"/>
                    <a:pt x="4693" y="180"/>
                  </a:cubicBezTo>
                  <a:cubicBezTo>
                    <a:pt x="4761" y="103"/>
                    <a:pt x="4693" y="1"/>
                    <a:pt x="4624" y="1"/>
                  </a:cubicBezTo>
                  <a:close/>
                  <a:moveTo>
                    <a:pt x="2841" y="1067"/>
                  </a:moveTo>
                  <a:cubicBezTo>
                    <a:pt x="2662" y="1169"/>
                    <a:pt x="2449" y="1246"/>
                    <a:pt x="2278" y="1348"/>
                  </a:cubicBezTo>
                  <a:cubicBezTo>
                    <a:pt x="1775" y="1596"/>
                    <a:pt x="1246" y="1852"/>
                    <a:pt x="743" y="2167"/>
                  </a:cubicBezTo>
                  <a:cubicBezTo>
                    <a:pt x="854" y="2278"/>
                    <a:pt x="922" y="2347"/>
                    <a:pt x="1033" y="2415"/>
                  </a:cubicBezTo>
                  <a:cubicBezTo>
                    <a:pt x="1707" y="1988"/>
                    <a:pt x="2492" y="1673"/>
                    <a:pt x="3200" y="1314"/>
                  </a:cubicBezTo>
                  <a:cubicBezTo>
                    <a:pt x="3055" y="1212"/>
                    <a:pt x="2952" y="1135"/>
                    <a:pt x="2841" y="1067"/>
                  </a:cubicBezTo>
                  <a:close/>
                  <a:moveTo>
                    <a:pt x="248" y="2526"/>
                  </a:moveTo>
                  <a:cubicBezTo>
                    <a:pt x="214" y="2560"/>
                    <a:pt x="180" y="2628"/>
                    <a:pt x="146" y="2662"/>
                  </a:cubicBezTo>
                  <a:cubicBezTo>
                    <a:pt x="1" y="2773"/>
                    <a:pt x="103" y="2952"/>
                    <a:pt x="248" y="2952"/>
                  </a:cubicBezTo>
                  <a:cubicBezTo>
                    <a:pt x="282" y="2952"/>
                    <a:pt x="316" y="2918"/>
                    <a:pt x="359" y="2875"/>
                  </a:cubicBezTo>
                  <a:cubicBezTo>
                    <a:pt x="427" y="2841"/>
                    <a:pt x="461" y="2807"/>
                    <a:pt x="495" y="2773"/>
                  </a:cubicBezTo>
                  <a:cubicBezTo>
                    <a:pt x="427" y="2705"/>
                    <a:pt x="359" y="2628"/>
                    <a:pt x="248" y="2526"/>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0"/>
            <p:cNvSpPr/>
            <p:nvPr/>
          </p:nvSpPr>
          <p:spPr>
            <a:xfrm>
              <a:off x="4514200" y="1962275"/>
              <a:ext cx="19650" cy="15175"/>
            </a:xfrm>
            <a:custGeom>
              <a:rect b="b" l="l" r="r" t="t"/>
              <a:pathLst>
                <a:path extrusionOk="0" h="607" w="786">
                  <a:moveTo>
                    <a:pt x="496" y="0"/>
                  </a:moveTo>
                  <a:cubicBezTo>
                    <a:pt x="359" y="111"/>
                    <a:pt x="180" y="248"/>
                    <a:pt x="1" y="359"/>
                  </a:cubicBezTo>
                  <a:cubicBezTo>
                    <a:pt x="112" y="461"/>
                    <a:pt x="180" y="538"/>
                    <a:pt x="248" y="606"/>
                  </a:cubicBezTo>
                  <a:cubicBezTo>
                    <a:pt x="427" y="461"/>
                    <a:pt x="607" y="359"/>
                    <a:pt x="786" y="248"/>
                  </a:cubicBezTo>
                  <a:cubicBezTo>
                    <a:pt x="675" y="180"/>
                    <a:pt x="607" y="111"/>
                    <a:pt x="496"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0"/>
            <p:cNvSpPr/>
            <p:nvPr/>
          </p:nvSpPr>
          <p:spPr>
            <a:xfrm>
              <a:off x="4579050" y="1924100"/>
              <a:ext cx="28600" cy="16875"/>
            </a:xfrm>
            <a:custGeom>
              <a:rect b="b" l="l" r="r" t="t"/>
              <a:pathLst>
                <a:path extrusionOk="0" h="675" w="1144">
                  <a:moveTo>
                    <a:pt x="751" y="0"/>
                  </a:moveTo>
                  <a:cubicBezTo>
                    <a:pt x="504" y="145"/>
                    <a:pt x="248" y="282"/>
                    <a:pt x="0" y="427"/>
                  </a:cubicBezTo>
                  <a:cubicBezTo>
                    <a:pt x="111" y="495"/>
                    <a:pt x="214" y="572"/>
                    <a:pt x="359" y="674"/>
                  </a:cubicBezTo>
                  <a:cubicBezTo>
                    <a:pt x="606" y="529"/>
                    <a:pt x="888" y="359"/>
                    <a:pt x="1143" y="180"/>
                  </a:cubicBezTo>
                  <a:cubicBezTo>
                    <a:pt x="998" y="103"/>
                    <a:pt x="888" y="69"/>
                    <a:pt x="751"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0"/>
            <p:cNvSpPr/>
            <p:nvPr/>
          </p:nvSpPr>
          <p:spPr>
            <a:xfrm>
              <a:off x="4483925" y="1680550"/>
              <a:ext cx="58675" cy="19650"/>
            </a:xfrm>
            <a:custGeom>
              <a:rect b="b" l="l" r="r" t="t"/>
              <a:pathLst>
                <a:path extrusionOk="0" h="786" w="2347">
                  <a:moveTo>
                    <a:pt x="256" y="0"/>
                  </a:moveTo>
                  <a:cubicBezTo>
                    <a:pt x="111" y="0"/>
                    <a:pt x="1" y="248"/>
                    <a:pt x="180" y="393"/>
                  </a:cubicBezTo>
                  <a:cubicBezTo>
                    <a:pt x="214" y="427"/>
                    <a:pt x="291" y="461"/>
                    <a:pt x="359" y="504"/>
                  </a:cubicBezTo>
                  <a:cubicBezTo>
                    <a:pt x="427" y="358"/>
                    <a:pt x="470" y="248"/>
                    <a:pt x="538" y="111"/>
                  </a:cubicBezTo>
                  <a:cubicBezTo>
                    <a:pt x="470" y="111"/>
                    <a:pt x="393" y="77"/>
                    <a:pt x="359" y="34"/>
                  </a:cubicBezTo>
                  <a:cubicBezTo>
                    <a:pt x="325" y="34"/>
                    <a:pt x="291" y="0"/>
                    <a:pt x="256" y="0"/>
                  </a:cubicBezTo>
                  <a:close/>
                  <a:moveTo>
                    <a:pt x="1459" y="179"/>
                  </a:moveTo>
                  <a:cubicBezTo>
                    <a:pt x="1425" y="248"/>
                    <a:pt x="1391" y="358"/>
                    <a:pt x="1323" y="427"/>
                  </a:cubicBezTo>
                  <a:cubicBezTo>
                    <a:pt x="1323" y="504"/>
                    <a:pt x="1280" y="572"/>
                    <a:pt x="1246" y="640"/>
                  </a:cubicBezTo>
                  <a:lnTo>
                    <a:pt x="1357" y="640"/>
                  </a:lnTo>
                  <a:cubicBezTo>
                    <a:pt x="1570" y="674"/>
                    <a:pt x="1818" y="751"/>
                    <a:pt x="2031" y="785"/>
                  </a:cubicBezTo>
                  <a:cubicBezTo>
                    <a:pt x="2133" y="606"/>
                    <a:pt x="2244" y="427"/>
                    <a:pt x="2347" y="213"/>
                  </a:cubicBezTo>
                  <a:cubicBezTo>
                    <a:pt x="2176" y="213"/>
                    <a:pt x="2031" y="179"/>
                    <a:pt x="1886" y="179"/>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0"/>
            <p:cNvSpPr/>
            <p:nvPr/>
          </p:nvSpPr>
          <p:spPr>
            <a:xfrm>
              <a:off x="4492875" y="1683325"/>
              <a:ext cx="27550" cy="13225"/>
            </a:xfrm>
            <a:custGeom>
              <a:rect b="b" l="l" r="r" t="t"/>
              <a:pathLst>
                <a:path extrusionOk="0" h="529" w="1102">
                  <a:moveTo>
                    <a:pt x="180" y="0"/>
                  </a:moveTo>
                  <a:cubicBezTo>
                    <a:pt x="112" y="137"/>
                    <a:pt x="69" y="247"/>
                    <a:pt x="1" y="393"/>
                  </a:cubicBezTo>
                  <a:cubicBezTo>
                    <a:pt x="248" y="495"/>
                    <a:pt x="607" y="495"/>
                    <a:pt x="888" y="529"/>
                  </a:cubicBezTo>
                  <a:cubicBezTo>
                    <a:pt x="922" y="461"/>
                    <a:pt x="965" y="393"/>
                    <a:pt x="965" y="316"/>
                  </a:cubicBezTo>
                  <a:cubicBezTo>
                    <a:pt x="1033" y="247"/>
                    <a:pt x="1067" y="137"/>
                    <a:pt x="1101" y="68"/>
                  </a:cubicBezTo>
                  <a:lnTo>
                    <a:pt x="752" y="68"/>
                  </a:lnTo>
                  <a:cubicBezTo>
                    <a:pt x="538" y="68"/>
                    <a:pt x="325" y="68"/>
                    <a:pt x="180"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0"/>
            <p:cNvSpPr/>
            <p:nvPr/>
          </p:nvSpPr>
          <p:spPr>
            <a:xfrm>
              <a:off x="4545350" y="1687800"/>
              <a:ext cx="193675" cy="87025"/>
            </a:xfrm>
            <a:custGeom>
              <a:rect b="b" l="l" r="r" t="t"/>
              <a:pathLst>
                <a:path extrusionOk="0" h="3481" w="7747">
                  <a:moveTo>
                    <a:pt x="282" y="0"/>
                  </a:moveTo>
                  <a:cubicBezTo>
                    <a:pt x="180" y="214"/>
                    <a:pt x="103" y="384"/>
                    <a:pt x="0" y="597"/>
                  </a:cubicBezTo>
                  <a:cubicBezTo>
                    <a:pt x="248" y="674"/>
                    <a:pt x="495" y="742"/>
                    <a:pt x="709" y="777"/>
                  </a:cubicBezTo>
                  <a:cubicBezTo>
                    <a:pt x="709" y="777"/>
                    <a:pt x="743" y="777"/>
                    <a:pt x="743" y="811"/>
                  </a:cubicBezTo>
                  <a:cubicBezTo>
                    <a:pt x="854" y="563"/>
                    <a:pt x="922" y="350"/>
                    <a:pt x="1033" y="137"/>
                  </a:cubicBezTo>
                  <a:lnTo>
                    <a:pt x="999" y="137"/>
                  </a:lnTo>
                  <a:cubicBezTo>
                    <a:pt x="785" y="68"/>
                    <a:pt x="529" y="34"/>
                    <a:pt x="282" y="0"/>
                  </a:cubicBezTo>
                  <a:close/>
                  <a:moveTo>
                    <a:pt x="1920" y="384"/>
                  </a:moveTo>
                  <a:cubicBezTo>
                    <a:pt x="1775" y="640"/>
                    <a:pt x="1672" y="853"/>
                    <a:pt x="1527" y="1067"/>
                  </a:cubicBezTo>
                  <a:cubicBezTo>
                    <a:pt x="1809" y="1169"/>
                    <a:pt x="2022" y="1314"/>
                    <a:pt x="2278" y="1416"/>
                  </a:cubicBezTo>
                  <a:cubicBezTo>
                    <a:pt x="2415" y="1237"/>
                    <a:pt x="2628" y="1169"/>
                    <a:pt x="2807" y="1024"/>
                  </a:cubicBezTo>
                  <a:cubicBezTo>
                    <a:pt x="2841" y="990"/>
                    <a:pt x="2875" y="956"/>
                    <a:pt x="2918" y="956"/>
                  </a:cubicBezTo>
                  <a:cubicBezTo>
                    <a:pt x="3054" y="956"/>
                    <a:pt x="3200" y="1169"/>
                    <a:pt x="3054" y="1280"/>
                  </a:cubicBezTo>
                  <a:cubicBezTo>
                    <a:pt x="2952" y="1416"/>
                    <a:pt x="2841" y="1527"/>
                    <a:pt x="2739" y="1664"/>
                  </a:cubicBezTo>
                  <a:cubicBezTo>
                    <a:pt x="3054" y="1809"/>
                    <a:pt x="3379" y="1954"/>
                    <a:pt x="3694" y="2090"/>
                  </a:cubicBezTo>
                  <a:cubicBezTo>
                    <a:pt x="3839" y="1920"/>
                    <a:pt x="4018" y="1706"/>
                    <a:pt x="4155" y="1493"/>
                  </a:cubicBezTo>
                  <a:cubicBezTo>
                    <a:pt x="4121" y="1450"/>
                    <a:pt x="4087" y="1450"/>
                    <a:pt x="4018" y="1416"/>
                  </a:cubicBezTo>
                  <a:cubicBezTo>
                    <a:pt x="3302" y="1067"/>
                    <a:pt x="2628" y="674"/>
                    <a:pt x="1920" y="384"/>
                  </a:cubicBezTo>
                  <a:close/>
                  <a:moveTo>
                    <a:pt x="4872" y="1809"/>
                  </a:moveTo>
                  <a:cubicBezTo>
                    <a:pt x="4761" y="1954"/>
                    <a:pt x="4624" y="2090"/>
                    <a:pt x="4479" y="2201"/>
                  </a:cubicBezTo>
                  <a:cubicBezTo>
                    <a:pt x="4445" y="2269"/>
                    <a:pt x="4411" y="2304"/>
                    <a:pt x="4334" y="2380"/>
                  </a:cubicBezTo>
                  <a:cubicBezTo>
                    <a:pt x="4795" y="2559"/>
                    <a:pt x="5264" y="2773"/>
                    <a:pt x="5725" y="2909"/>
                  </a:cubicBezTo>
                  <a:cubicBezTo>
                    <a:pt x="5827" y="2730"/>
                    <a:pt x="5938" y="2559"/>
                    <a:pt x="6074" y="2346"/>
                  </a:cubicBezTo>
                  <a:cubicBezTo>
                    <a:pt x="5691" y="2201"/>
                    <a:pt x="5264" y="1988"/>
                    <a:pt x="4872" y="1809"/>
                  </a:cubicBezTo>
                  <a:close/>
                  <a:moveTo>
                    <a:pt x="6859" y="2662"/>
                  </a:moveTo>
                  <a:cubicBezTo>
                    <a:pt x="6714" y="2841"/>
                    <a:pt x="6612" y="3020"/>
                    <a:pt x="6467" y="3199"/>
                  </a:cubicBezTo>
                  <a:cubicBezTo>
                    <a:pt x="6612" y="3233"/>
                    <a:pt x="6757" y="3268"/>
                    <a:pt x="6893" y="3302"/>
                  </a:cubicBezTo>
                  <a:cubicBezTo>
                    <a:pt x="7073" y="3370"/>
                    <a:pt x="7252" y="3413"/>
                    <a:pt x="7431" y="3481"/>
                  </a:cubicBezTo>
                  <a:cubicBezTo>
                    <a:pt x="7499" y="3336"/>
                    <a:pt x="7567" y="3233"/>
                    <a:pt x="7644" y="3123"/>
                  </a:cubicBezTo>
                  <a:cubicBezTo>
                    <a:pt x="7678" y="3088"/>
                    <a:pt x="7712" y="3054"/>
                    <a:pt x="7746" y="3020"/>
                  </a:cubicBezTo>
                  <a:cubicBezTo>
                    <a:pt x="7499" y="2909"/>
                    <a:pt x="7286" y="2841"/>
                    <a:pt x="7038" y="2730"/>
                  </a:cubicBezTo>
                  <a:cubicBezTo>
                    <a:pt x="7004" y="2730"/>
                    <a:pt x="6928" y="2696"/>
                    <a:pt x="6859" y="2662"/>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0"/>
            <p:cNvSpPr/>
            <p:nvPr/>
          </p:nvSpPr>
          <p:spPr>
            <a:xfrm>
              <a:off x="4563900" y="1691200"/>
              <a:ext cx="29450" cy="23275"/>
            </a:xfrm>
            <a:custGeom>
              <a:rect b="b" l="l" r="r" t="t"/>
              <a:pathLst>
                <a:path extrusionOk="0" h="931" w="1178">
                  <a:moveTo>
                    <a:pt x="291" y="1"/>
                  </a:moveTo>
                  <a:cubicBezTo>
                    <a:pt x="180" y="214"/>
                    <a:pt x="112" y="427"/>
                    <a:pt x="1" y="675"/>
                  </a:cubicBezTo>
                  <a:cubicBezTo>
                    <a:pt x="291" y="751"/>
                    <a:pt x="538" y="820"/>
                    <a:pt x="785" y="931"/>
                  </a:cubicBezTo>
                  <a:cubicBezTo>
                    <a:pt x="930" y="717"/>
                    <a:pt x="1033" y="504"/>
                    <a:pt x="1178" y="248"/>
                  </a:cubicBezTo>
                  <a:cubicBezTo>
                    <a:pt x="896" y="146"/>
                    <a:pt x="606" y="78"/>
                    <a:pt x="291"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0"/>
            <p:cNvSpPr/>
            <p:nvPr/>
          </p:nvSpPr>
          <p:spPr>
            <a:xfrm>
              <a:off x="4637700" y="1725125"/>
              <a:ext cx="29450" cy="22200"/>
            </a:xfrm>
            <a:custGeom>
              <a:rect b="b" l="l" r="r" t="t"/>
              <a:pathLst>
                <a:path extrusionOk="0" h="888" w="1178">
                  <a:moveTo>
                    <a:pt x="461" y="0"/>
                  </a:moveTo>
                  <a:cubicBezTo>
                    <a:pt x="324" y="213"/>
                    <a:pt x="145" y="427"/>
                    <a:pt x="0" y="597"/>
                  </a:cubicBezTo>
                  <a:cubicBezTo>
                    <a:pt x="77" y="640"/>
                    <a:pt x="145" y="674"/>
                    <a:pt x="248" y="708"/>
                  </a:cubicBezTo>
                  <a:cubicBezTo>
                    <a:pt x="393" y="776"/>
                    <a:pt x="538" y="811"/>
                    <a:pt x="640" y="887"/>
                  </a:cubicBezTo>
                  <a:cubicBezTo>
                    <a:pt x="717" y="811"/>
                    <a:pt x="751" y="776"/>
                    <a:pt x="785" y="708"/>
                  </a:cubicBezTo>
                  <a:cubicBezTo>
                    <a:pt x="930" y="597"/>
                    <a:pt x="1067" y="461"/>
                    <a:pt x="1178" y="316"/>
                  </a:cubicBezTo>
                  <a:cubicBezTo>
                    <a:pt x="964" y="213"/>
                    <a:pt x="717" y="103"/>
                    <a:pt x="461"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0"/>
            <p:cNvSpPr/>
            <p:nvPr/>
          </p:nvSpPr>
          <p:spPr>
            <a:xfrm>
              <a:off x="4688450" y="1746450"/>
              <a:ext cx="28400" cy="21350"/>
            </a:xfrm>
            <a:custGeom>
              <a:rect b="b" l="l" r="r" t="t"/>
              <a:pathLst>
                <a:path extrusionOk="0" h="854" w="1136">
                  <a:moveTo>
                    <a:pt x="350" y="0"/>
                  </a:moveTo>
                  <a:cubicBezTo>
                    <a:pt x="214" y="213"/>
                    <a:pt x="103" y="384"/>
                    <a:pt x="1" y="563"/>
                  </a:cubicBezTo>
                  <a:cubicBezTo>
                    <a:pt x="248" y="674"/>
                    <a:pt x="495" y="777"/>
                    <a:pt x="743" y="853"/>
                  </a:cubicBezTo>
                  <a:cubicBezTo>
                    <a:pt x="888" y="674"/>
                    <a:pt x="990" y="495"/>
                    <a:pt x="1135" y="316"/>
                  </a:cubicBezTo>
                  <a:cubicBezTo>
                    <a:pt x="888" y="213"/>
                    <a:pt x="606" y="103"/>
                    <a:pt x="350"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0"/>
            <p:cNvSpPr/>
            <p:nvPr/>
          </p:nvSpPr>
          <p:spPr>
            <a:xfrm>
              <a:off x="4602300" y="1711675"/>
              <a:ext cx="23050" cy="17725"/>
            </a:xfrm>
            <a:custGeom>
              <a:rect b="b" l="l" r="r" t="t"/>
              <a:pathLst>
                <a:path extrusionOk="0" h="709" w="922">
                  <a:moveTo>
                    <a:pt x="640" y="1"/>
                  </a:moveTo>
                  <a:cubicBezTo>
                    <a:pt x="597" y="1"/>
                    <a:pt x="563" y="35"/>
                    <a:pt x="529" y="69"/>
                  </a:cubicBezTo>
                  <a:cubicBezTo>
                    <a:pt x="350" y="214"/>
                    <a:pt x="137" y="282"/>
                    <a:pt x="0" y="461"/>
                  </a:cubicBezTo>
                  <a:cubicBezTo>
                    <a:pt x="171" y="538"/>
                    <a:pt x="316" y="606"/>
                    <a:pt x="461" y="709"/>
                  </a:cubicBezTo>
                  <a:cubicBezTo>
                    <a:pt x="563" y="572"/>
                    <a:pt x="674" y="461"/>
                    <a:pt x="776" y="325"/>
                  </a:cubicBezTo>
                  <a:cubicBezTo>
                    <a:pt x="922" y="214"/>
                    <a:pt x="776" y="1"/>
                    <a:pt x="640"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0"/>
            <p:cNvSpPr/>
            <p:nvPr/>
          </p:nvSpPr>
          <p:spPr>
            <a:xfrm>
              <a:off x="4534675" y="1685875"/>
              <a:ext cx="17725" cy="16875"/>
            </a:xfrm>
            <a:custGeom>
              <a:rect b="b" l="l" r="r" t="t"/>
              <a:pathLst>
                <a:path extrusionOk="0" h="675" w="709">
                  <a:moveTo>
                    <a:pt x="317" y="0"/>
                  </a:moveTo>
                  <a:cubicBezTo>
                    <a:pt x="214" y="214"/>
                    <a:pt x="103" y="393"/>
                    <a:pt x="1" y="572"/>
                  </a:cubicBezTo>
                  <a:cubicBezTo>
                    <a:pt x="146" y="606"/>
                    <a:pt x="282" y="640"/>
                    <a:pt x="427" y="674"/>
                  </a:cubicBezTo>
                  <a:cubicBezTo>
                    <a:pt x="530" y="461"/>
                    <a:pt x="607" y="291"/>
                    <a:pt x="709" y="77"/>
                  </a:cubicBezTo>
                  <a:cubicBezTo>
                    <a:pt x="572" y="35"/>
                    <a:pt x="427" y="35"/>
                    <a:pt x="317"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0"/>
            <p:cNvSpPr/>
            <p:nvPr/>
          </p:nvSpPr>
          <p:spPr>
            <a:xfrm>
              <a:off x="4740925" y="1767775"/>
              <a:ext cx="71900" cy="26675"/>
            </a:xfrm>
            <a:custGeom>
              <a:rect b="b" l="l" r="r" t="t"/>
              <a:pathLst>
                <a:path extrusionOk="0" h="1067" w="2876">
                  <a:moveTo>
                    <a:pt x="350" y="0"/>
                  </a:moveTo>
                  <a:cubicBezTo>
                    <a:pt x="214" y="103"/>
                    <a:pt x="103" y="248"/>
                    <a:pt x="0" y="384"/>
                  </a:cubicBezTo>
                  <a:cubicBezTo>
                    <a:pt x="282" y="495"/>
                    <a:pt x="563" y="563"/>
                    <a:pt x="853" y="674"/>
                  </a:cubicBezTo>
                  <a:cubicBezTo>
                    <a:pt x="887" y="529"/>
                    <a:pt x="922" y="384"/>
                    <a:pt x="990" y="248"/>
                  </a:cubicBezTo>
                  <a:cubicBezTo>
                    <a:pt x="777" y="171"/>
                    <a:pt x="563" y="69"/>
                    <a:pt x="350" y="0"/>
                  </a:cubicBezTo>
                  <a:close/>
                  <a:moveTo>
                    <a:pt x="1416" y="427"/>
                  </a:moveTo>
                  <a:cubicBezTo>
                    <a:pt x="1348" y="563"/>
                    <a:pt x="1314" y="674"/>
                    <a:pt x="1280" y="777"/>
                  </a:cubicBezTo>
                  <a:cubicBezTo>
                    <a:pt x="1775" y="922"/>
                    <a:pt x="2269" y="1024"/>
                    <a:pt x="2773" y="1067"/>
                  </a:cubicBezTo>
                  <a:lnTo>
                    <a:pt x="2807" y="1067"/>
                  </a:lnTo>
                  <a:cubicBezTo>
                    <a:pt x="2875" y="1067"/>
                    <a:pt x="2875" y="956"/>
                    <a:pt x="2807" y="922"/>
                  </a:cubicBezTo>
                  <a:cubicBezTo>
                    <a:pt x="2346" y="777"/>
                    <a:pt x="1877" y="640"/>
                    <a:pt x="1416" y="427"/>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0"/>
            <p:cNvSpPr/>
            <p:nvPr/>
          </p:nvSpPr>
          <p:spPr>
            <a:xfrm>
              <a:off x="4762250" y="1773950"/>
              <a:ext cx="14100" cy="13250"/>
            </a:xfrm>
            <a:custGeom>
              <a:rect b="b" l="l" r="r" t="t"/>
              <a:pathLst>
                <a:path extrusionOk="0" h="530" w="564">
                  <a:moveTo>
                    <a:pt x="137" y="1"/>
                  </a:moveTo>
                  <a:cubicBezTo>
                    <a:pt x="69" y="137"/>
                    <a:pt x="34" y="282"/>
                    <a:pt x="0" y="427"/>
                  </a:cubicBezTo>
                  <a:cubicBezTo>
                    <a:pt x="137" y="461"/>
                    <a:pt x="282" y="495"/>
                    <a:pt x="427" y="530"/>
                  </a:cubicBezTo>
                  <a:cubicBezTo>
                    <a:pt x="461" y="427"/>
                    <a:pt x="495" y="316"/>
                    <a:pt x="563" y="180"/>
                  </a:cubicBezTo>
                  <a:cubicBezTo>
                    <a:pt x="427" y="137"/>
                    <a:pt x="282" y="69"/>
                    <a:pt x="137"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0"/>
            <p:cNvSpPr/>
            <p:nvPr/>
          </p:nvSpPr>
          <p:spPr>
            <a:xfrm>
              <a:off x="4731100" y="1763300"/>
              <a:ext cx="18600" cy="14100"/>
            </a:xfrm>
            <a:custGeom>
              <a:rect b="b" l="l" r="r" t="t"/>
              <a:pathLst>
                <a:path extrusionOk="0" h="564" w="744">
                  <a:moveTo>
                    <a:pt x="316" y="0"/>
                  </a:moveTo>
                  <a:cubicBezTo>
                    <a:pt x="282" y="34"/>
                    <a:pt x="248" y="68"/>
                    <a:pt x="214" y="103"/>
                  </a:cubicBezTo>
                  <a:cubicBezTo>
                    <a:pt x="137" y="213"/>
                    <a:pt x="69" y="316"/>
                    <a:pt x="1" y="461"/>
                  </a:cubicBezTo>
                  <a:cubicBezTo>
                    <a:pt x="137" y="495"/>
                    <a:pt x="248" y="529"/>
                    <a:pt x="393" y="563"/>
                  </a:cubicBezTo>
                  <a:cubicBezTo>
                    <a:pt x="496" y="427"/>
                    <a:pt x="607" y="282"/>
                    <a:pt x="743" y="179"/>
                  </a:cubicBezTo>
                  <a:cubicBezTo>
                    <a:pt x="607" y="103"/>
                    <a:pt x="461" y="34"/>
                    <a:pt x="316"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0"/>
            <p:cNvSpPr/>
            <p:nvPr/>
          </p:nvSpPr>
          <p:spPr>
            <a:xfrm>
              <a:off x="4554300" y="1630000"/>
              <a:ext cx="83425" cy="45225"/>
            </a:xfrm>
            <a:custGeom>
              <a:rect b="b" l="l" r="r" t="t"/>
              <a:pathLst>
                <a:path extrusionOk="0" h="1809" w="3337">
                  <a:moveTo>
                    <a:pt x="214" y="0"/>
                  </a:moveTo>
                  <a:cubicBezTo>
                    <a:pt x="1" y="0"/>
                    <a:pt x="1" y="282"/>
                    <a:pt x="214" y="316"/>
                  </a:cubicBezTo>
                  <a:cubicBezTo>
                    <a:pt x="598" y="316"/>
                    <a:pt x="990" y="495"/>
                    <a:pt x="1383" y="708"/>
                  </a:cubicBezTo>
                  <a:cubicBezTo>
                    <a:pt x="1417" y="606"/>
                    <a:pt x="1451" y="495"/>
                    <a:pt x="1494" y="393"/>
                  </a:cubicBezTo>
                  <a:cubicBezTo>
                    <a:pt x="1101" y="180"/>
                    <a:pt x="675" y="0"/>
                    <a:pt x="214" y="0"/>
                  </a:cubicBezTo>
                  <a:close/>
                  <a:moveTo>
                    <a:pt x="2449" y="888"/>
                  </a:moveTo>
                  <a:cubicBezTo>
                    <a:pt x="2381" y="990"/>
                    <a:pt x="2304" y="1135"/>
                    <a:pt x="2270" y="1280"/>
                  </a:cubicBezTo>
                  <a:cubicBezTo>
                    <a:pt x="2560" y="1459"/>
                    <a:pt x="2842" y="1630"/>
                    <a:pt x="3157" y="1809"/>
                  </a:cubicBezTo>
                  <a:cubicBezTo>
                    <a:pt x="3234" y="1672"/>
                    <a:pt x="3268" y="1527"/>
                    <a:pt x="3336" y="1382"/>
                  </a:cubicBezTo>
                  <a:cubicBezTo>
                    <a:pt x="3055" y="1203"/>
                    <a:pt x="2731" y="1033"/>
                    <a:pt x="2449" y="888"/>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0"/>
            <p:cNvSpPr/>
            <p:nvPr/>
          </p:nvSpPr>
          <p:spPr>
            <a:xfrm>
              <a:off x="4588850" y="1639800"/>
              <a:ext cx="26700" cy="22225"/>
            </a:xfrm>
            <a:custGeom>
              <a:rect b="b" l="l" r="r" t="t"/>
              <a:pathLst>
                <a:path extrusionOk="0" h="889" w="1068">
                  <a:moveTo>
                    <a:pt x="112" y="1"/>
                  </a:moveTo>
                  <a:cubicBezTo>
                    <a:pt x="69" y="103"/>
                    <a:pt x="35" y="214"/>
                    <a:pt x="1" y="316"/>
                  </a:cubicBezTo>
                  <a:cubicBezTo>
                    <a:pt x="282" y="461"/>
                    <a:pt x="572" y="675"/>
                    <a:pt x="820" y="854"/>
                  </a:cubicBezTo>
                  <a:cubicBezTo>
                    <a:pt x="854" y="854"/>
                    <a:pt x="854" y="854"/>
                    <a:pt x="888" y="888"/>
                  </a:cubicBezTo>
                  <a:cubicBezTo>
                    <a:pt x="922" y="743"/>
                    <a:pt x="999" y="598"/>
                    <a:pt x="1067" y="496"/>
                  </a:cubicBezTo>
                  <a:cubicBezTo>
                    <a:pt x="922" y="427"/>
                    <a:pt x="786" y="351"/>
                    <a:pt x="675" y="282"/>
                  </a:cubicBezTo>
                  <a:cubicBezTo>
                    <a:pt x="496" y="171"/>
                    <a:pt x="325" y="69"/>
                    <a:pt x="112"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0"/>
            <p:cNvSpPr/>
            <p:nvPr/>
          </p:nvSpPr>
          <p:spPr>
            <a:xfrm>
              <a:off x="4641325" y="1669025"/>
              <a:ext cx="86175" cy="46300"/>
            </a:xfrm>
            <a:custGeom>
              <a:rect b="b" l="l" r="r" t="t"/>
              <a:pathLst>
                <a:path extrusionOk="0" h="1852" w="3447">
                  <a:moveTo>
                    <a:pt x="179" y="1"/>
                  </a:moveTo>
                  <a:cubicBezTo>
                    <a:pt x="103" y="146"/>
                    <a:pt x="69" y="282"/>
                    <a:pt x="0" y="427"/>
                  </a:cubicBezTo>
                  <a:cubicBezTo>
                    <a:pt x="145" y="495"/>
                    <a:pt x="282" y="606"/>
                    <a:pt x="427" y="674"/>
                  </a:cubicBezTo>
                  <a:cubicBezTo>
                    <a:pt x="640" y="819"/>
                    <a:pt x="819" y="922"/>
                    <a:pt x="1033" y="1033"/>
                  </a:cubicBezTo>
                  <a:cubicBezTo>
                    <a:pt x="1067" y="888"/>
                    <a:pt x="1101" y="785"/>
                    <a:pt x="1135" y="674"/>
                  </a:cubicBezTo>
                  <a:lnTo>
                    <a:pt x="1135" y="572"/>
                  </a:lnTo>
                  <a:cubicBezTo>
                    <a:pt x="888" y="427"/>
                    <a:pt x="606" y="248"/>
                    <a:pt x="316" y="111"/>
                  </a:cubicBezTo>
                  <a:cubicBezTo>
                    <a:pt x="282" y="69"/>
                    <a:pt x="248" y="35"/>
                    <a:pt x="179" y="1"/>
                  </a:cubicBezTo>
                  <a:close/>
                  <a:moveTo>
                    <a:pt x="1988" y="999"/>
                  </a:moveTo>
                  <a:cubicBezTo>
                    <a:pt x="1920" y="1101"/>
                    <a:pt x="1886" y="1246"/>
                    <a:pt x="1809" y="1391"/>
                  </a:cubicBezTo>
                  <a:cubicBezTo>
                    <a:pt x="1988" y="1459"/>
                    <a:pt x="2167" y="1528"/>
                    <a:pt x="2346" y="1604"/>
                  </a:cubicBezTo>
                  <a:cubicBezTo>
                    <a:pt x="2594" y="1707"/>
                    <a:pt x="2918" y="1775"/>
                    <a:pt x="3199" y="1852"/>
                  </a:cubicBezTo>
                  <a:cubicBezTo>
                    <a:pt x="3302" y="1741"/>
                    <a:pt x="3379" y="1638"/>
                    <a:pt x="3447" y="1528"/>
                  </a:cubicBezTo>
                  <a:cubicBezTo>
                    <a:pt x="3131" y="1425"/>
                    <a:pt x="2807" y="1348"/>
                    <a:pt x="2560" y="1246"/>
                  </a:cubicBezTo>
                  <a:cubicBezTo>
                    <a:pt x="2346" y="1178"/>
                    <a:pt x="2167" y="1067"/>
                    <a:pt x="1988" y="999"/>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0"/>
            <p:cNvSpPr/>
            <p:nvPr/>
          </p:nvSpPr>
          <p:spPr>
            <a:xfrm>
              <a:off x="4667125" y="1683325"/>
              <a:ext cx="23925" cy="20500"/>
            </a:xfrm>
            <a:custGeom>
              <a:rect b="b" l="l" r="r" t="t"/>
              <a:pathLst>
                <a:path extrusionOk="0" h="820" w="957">
                  <a:moveTo>
                    <a:pt x="103" y="0"/>
                  </a:moveTo>
                  <a:lnTo>
                    <a:pt x="103" y="102"/>
                  </a:lnTo>
                  <a:cubicBezTo>
                    <a:pt x="69" y="213"/>
                    <a:pt x="35" y="316"/>
                    <a:pt x="1" y="461"/>
                  </a:cubicBezTo>
                  <a:cubicBezTo>
                    <a:pt x="248" y="606"/>
                    <a:pt x="529" y="708"/>
                    <a:pt x="777" y="819"/>
                  </a:cubicBezTo>
                  <a:cubicBezTo>
                    <a:pt x="854" y="674"/>
                    <a:pt x="888" y="529"/>
                    <a:pt x="956" y="427"/>
                  </a:cubicBezTo>
                  <a:cubicBezTo>
                    <a:pt x="675" y="282"/>
                    <a:pt x="393" y="137"/>
                    <a:pt x="103"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0"/>
            <p:cNvSpPr/>
            <p:nvPr/>
          </p:nvSpPr>
          <p:spPr>
            <a:xfrm>
              <a:off x="4721300" y="1707200"/>
              <a:ext cx="26675" cy="14325"/>
            </a:xfrm>
            <a:custGeom>
              <a:rect b="b" l="l" r="r" t="t"/>
              <a:pathLst>
                <a:path extrusionOk="0" h="573" w="1067">
                  <a:moveTo>
                    <a:pt x="248" y="1"/>
                  </a:moveTo>
                  <a:cubicBezTo>
                    <a:pt x="180" y="111"/>
                    <a:pt x="103" y="214"/>
                    <a:pt x="0" y="325"/>
                  </a:cubicBezTo>
                  <a:cubicBezTo>
                    <a:pt x="316" y="393"/>
                    <a:pt x="606" y="461"/>
                    <a:pt x="853" y="572"/>
                  </a:cubicBezTo>
                  <a:lnTo>
                    <a:pt x="888" y="572"/>
                  </a:lnTo>
                  <a:cubicBezTo>
                    <a:pt x="999" y="572"/>
                    <a:pt x="1067" y="461"/>
                    <a:pt x="999" y="393"/>
                  </a:cubicBezTo>
                  <a:cubicBezTo>
                    <a:pt x="785" y="214"/>
                    <a:pt x="529" y="111"/>
                    <a:pt x="248"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0"/>
            <p:cNvSpPr/>
            <p:nvPr/>
          </p:nvSpPr>
          <p:spPr>
            <a:xfrm>
              <a:off x="4633225" y="1664550"/>
              <a:ext cx="12600" cy="15175"/>
            </a:xfrm>
            <a:custGeom>
              <a:rect b="b" l="l" r="r" t="t"/>
              <a:pathLst>
                <a:path extrusionOk="0" h="607" w="504">
                  <a:moveTo>
                    <a:pt x="179" y="0"/>
                  </a:moveTo>
                  <a:cubicBezTo>
                    <a:pt x="111" y="145"/>
                    <a:pt x="77" y="290"/>
                    <a:pt x="0" y="427"/>
                  </a:cubicBezTo>
                  <a:cubicBezTo>
                    <a:pt x="111" y="504"/>
                    <a:pt x="213" y="538"/>
                    <a:pt x="324" y="606"/>
                  </a:cubicBezTo>
                  <a:cubicBezTo>
                    <a:pt x="393" y="461"/>
                    <a:pt x="427" y="325"/>
                    <a:pt x="503" y="180"/>
                  </a:cubicBezTo>
                  <a:cubicBezTo>
                    <a:pt x="393" y="145"/>
                    <a:pt x="290" y="77"/>
                    <a:pt x="179"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0"/>
            <p:cNvSpPr/>
            <p:nvPr/>
          </p:nvSpPr>
          <p:spPr>
            <a:xfrm>
              <a:off x="4654550" y="1534025"/>
              <a:ext cx="14300" cy="14100"/>
            </a:xfrm>
            <a:custGeom>
              <a:rect b="b" l="l" r="r" t="t"/>
              <a:pathLst>
                <a:path extrusionOk="0" h="564" w="572">
                  <a:moveTo>
                    <a:pt x="77" y="1"/>
                  </a:moveTo>
                  <a:cubicBezTo>
                    <a:pt x="77" y="35"/>
                    <a:pt x="43" y="69"/>
                    <a:pt x="0" y="103"/>
                  </a:cubicBezTo>
                  <a:cubicBezTo>
                    <a:pt x="145" y="248"/>
                    <a:pt x="324" y="427"/>
                    <a:pt x="469" y="564"/>
                  </a:cubicBezTo>
                  <a:cubicBezTo>
                    <a:pt x="504" y="495"/>
                    <a:pt x="538" y="427"/>
                    <a:pt x="572" y="393"/>
                  </a:cubicBezTo>
                  <a:cubicBezTo>
                    <a:pt x="393" y="248"/>
                    <a:pt x="256" y="103"/>
                    <a:pt x="77"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0"/>
            <p:cNvSpPr/>
            <p:nvPr/>
          </p:nvSpPr>
          <p:spPr>
            <a:xfrm>
              <a:off x="4646650" y="1527850"/>
              <a:ext cx="9850" cy="8750"/>
            </a:xfrm>
            <a:custGeom>
              <a:rect b="b" l="l" r="r" t="t"/>
              <a:pathLst>
                <a:path extrusionOk="0" h="350" w="394">
                  <a:moveTo>
                    <a:pt x="103" y="0"/>
                  </a:moveTo>
                  <a:cubicBezTo>
                    <a:pt x="69" y="0"/>
                    <a:pt x="1" y="68"/>
                    <a:pt x="69" y="102"/>
                  </a:cubicBezTo>
                  <a:cubicBezTo>
                    <a:pt x="146" y="213"/>
                    <a:pt x="248" y="282"/>
                    <a:pt x="316" y="350"/>
                  </a:cubicBezTo>
                  <a:cubicBezTo>
                    <a:pt x="359" y="316"/>
                    <a:pt x="393" y="282"/>
                    <a:pt x="393" y="248"/>
                  </a:cubicBezTo>
                  <a:cubicBezTo>
                    <a:pt x="316" y="171"/>
                    <a:pt x="248" y="102"/>
                    <a:pt x="146" y="34"/>
                  </a:cubicBezTo>
                  <a:cubicBezTo>
                    <a:pt x="146" y="0"/>
                    <a:pt x="103" y="0"/>
                    <a:pt x="103"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0"/>
            <p:cNvSpPr/>
            <p:nvPr/>
          </p:nvSpPr>
          <p:spPr>
            <a:xfrm>
              <a:off x="4674175" y="1550875"/>
              <a:ext cx="54175" cy="60375"/>
            </a:xfrm>
            <a:custGeom>
              <a:rect b="b" l="l" r="r" t="t"/>
              <a:pathLst>
                <a:path extrusionOk="0" h="2415" w="2167">
                  <a:moveTo>
                    <a:pt x="111" y="0"/>
                  </a:moveTo>
                  <a:cubicBezTo>
                    <a:pt x="68" y="69"/>
                    <a:pt x="34" y="145"/>
                    <a:pt x="0" y="214"/>
                  </a:cubicBezTo>
                  <a:cubicBezTo>
                    <a:pt x="247" y="427"/>
                    <a:pt x="461" y="674"/>
                    <a:pt x="708" y="922"/>
                  </a:cubicBezTo>
                  <a:cubicBezTo>
                    <a:pt x="751" y="819"/>
                    <a:pt x="819" y="743"/>
                    <a:pt x="853" y="640"/>
                  </a:cubicBezTo>
                  <a:cubicBezTo>
                    <a:pt x="606" y="427"/>
                    <a:pt x="358" y="214"/>
                    <a:pt x="111" y="0"/>
                  </a:cubicBezTo>
                  <a:close/>
                  <a:moveTo>
                    <a:pt x="1425" y="1212"/>
                  </a:moveTo>
                  <a:cubicBezTo>
                    <a:pt x="1425" y="1280"/>
                    <a:pt x="1391" y="1382"/>
                    <a:pt x="1348" y="1459"/>
                  </a:cubicBezTo>
                  <a:cubicBezTo>
                    <a:pt x="1348" y="1493"/>
                    <a:pt x="1348" y="1527"/>
                    <a:pt x="1314" y="1562"/>
                  </a:cubicBezTo>
                  <a:cubicBezTo>
                    <a:pt x="1604" y="1852"/>
                    <a:pt x="1885" y="2133"/>
                    <a:pt x="2133" y="2415"/>
                  </a:cubicBezTo>
                  <a:cubicBezTo>
                    <a:pt x="2167" y="2278"/>
                    <a:pt x="2167" y="2133"/>
                    <a:pt x="2167" y="1988"/>
                  </a:cubicBezTo>
                  <a:cubicBezTo>
                    <a:pt x="1920" y="1707"/>
                    <a:pt x="1706" y="1459"/>
                    <a:pt x="1425" y="1212"/>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0"/>
            <p:cNvSpPr/>
            <p:nvPr/>
          </p:nvSpPr>
          <p:spPr>
            <a:xfrm>
              <a:off x="4691875" y="1566875"/>
              <a:ext cx="17925" cy="23050"/>
            </a:xfrm>
            <a:custGeom>
              <a:rect b="b" l="l" r="r" t="t"/>
              <a:pathLst>
                <a:path extrusionOk="0" h="922" w="717">
                  <a:moveTo>
                    <a:pt x="145" y="0"/>
                  </a:moveTo>
                  <a:cubicBezTo>
                    <a:pt x="111" y="103"/>
                    <a:pt x="43" y="179"/>
                    <a:pt x="0" y="282"/>
                  </a:cubicBezTo>
                  <a:cubicBezTo>
                    <a:pt x="213" y="495"/>
                    <a:pt x="427" y="708"/>
                    <a:pt x="606" y="922"/>
                  </a:cubicBezTo>
                  <a:cubicBezTo>
                    <a:pt x="640" y="887"/>
                    <a:pt x="640" y="853"/>
                    <a:pt x="640" y="819"/>
                  </a:cubicBezTo>
                  <a:cubicBezTo>
                    <a:pt x="683" y="742"/>
                    <a:pt x="717" y="640"/>
                    <a:pt x="717" y="572"/>
                  </a:cubicBezTo>
                  <a:cubicBezTo>
                    <a:pt x="538" y="359"/>
                    <a:pt x="358" y="179"/>
                    <a:pt x="145"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0"/>
            <p:cNvSpPr/>
            <p:nvPr/>
          </p:nvSpPr>
          <p:spPr>
            <a:xfrm>
              <a:off x="4735575" y="1612075"/>
              <a:ext cx="7075" cy="9850"/>
            </a:xfrm>
            <a:custGeom>
              <a:rect b="b" l="l" r="r" t="t"/>
              <a:pathLst>
                <a:path extrusionOk="0" h="394" w="283">
                  <a:moveTo>
                    <a:pt x="69" y="1"/>
                  </a:moveTo>
                  <a:cubicBezTo>
                    <a:pt x="35" y="112"/>
                    <a:pt x="35" y="180"/>
                    <a:pt x="1" y="291"/>
                  </a:cubicBezTo>
                  <a:cubicBezTo>
                    <a:pt x="35" y="325"/>
                    <a:pt x="69" y="325"/>
                    <a:pt x="103" y="359"/>
                  </a:cubicBezTo>
                  <a:cubicBezTo>
                    <a:pt x="103" y="393"/>
                    <a:pt x="137" y="393"/>
                    <a:pt x="137" y="393"/>
                  </a:cubicBezTo>
                  <a:cubicBezTo>
                    <a:pt x="214" y="393"/>
                    <a:pt x="282" y="325"/>
                    <a:pt x="248" y="257"/>
                  </a:cubicBezTo>
                  <a:cubicBezTo>
                    <a:pt x="172" y="180"/>
                    <a:pt x="103" y="78"/>
                    <a:pt x="69"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0"/>
            <p:cNvSpPr/>
            <p:nvPr/>
          </p:nvSpPr>
          <p:spPr>
            <a:xfrm>
              <a:off x="4666275" y="1543825"/>
              <a:ext cx="10675" cy="12400"/>
            </a:xfrm>
            <a:custGeom>
              <a:rect b="b" l="l" r="r" t="t"/>
              <a:pathLst>
                <a:path extrusionOk="0" h="496" w="427">
                  <a:moveTo>
                    <a:pt x="103" y="1"/>
                  </a:moveTo>
                  <a:cubicBezTo>
                    <a:pt x="69" y="35"/>
                    <a:pt x="35" y="103"/>
                    <a:pt x="0" y="172"/>
                  </a:cubicBezTo>
                  <a:lnTo>
                    <a:pt x="316" y="496"/>
                  </a:lnTo>
                  <a:cubicBezTo>
                    <a:pt x="350" y="427"/>
                    <a:pt x="384" y="351"/>
                    <a:pt x="427" y="282"/>
                  </a:cubicBezTo>
                  <a:cubicBezTo>
                    <a:pt x="316" y="172"/>
                    <a:pt x="214" y="69"/>
                    <a:pt x="103"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0"/>
            <p:cNvSpPr/>
            <p:nvPr/>
          </p:nvSpPr>
          <p:spPr>
            <a:xfrm>
              <a:off x="4727475" y="1600575"/>
              <a:ext cx="9850" cy="18775"/>
            </a:xfrm>
            <a:custGeom>
              <a:rect b="b" l="l" r="r" t="t"/>
              <a:pathLst>
                <a:path extrusionOk="0" h="751" w="394">
                  <a:moveTo>
                    <a:pt x="35" y="0"/>
                  </a:moveTo>
                  <a:cubicBezTo>
                    <a:pt x="35" y="145"/>
                    <a:pt x="35" y="290"/>
                    <a:pt x="1" y="427"/>
                  </a:cubicBezTo>
                  <a:lnTo>
                    <a:pt x="325" y="751"/>
                  </a:lnTo>
                  <a:cubicBezTo>
                    <a:pt x="359" y="640"/>
                    <a:pt x="359" y="572"/>
                    <a:pt x="393" y="461"/>
                  </a:cubicBezTo>
                  <a:cubicBezTo>
                    <a:pt x="282" y="324"/>
                    <a:pt x="146" y="179"/>
                    <a:pt x="35"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0"/>
            <p:cNvSpPr/>
            <p:nvPr/>
          </p:nvSpPr>
          <p:spPr>
            <a:xfrm>
              <a:off x="4995775" y="1319900"/>
              <a:ext cx="4500" cy="43525"/>
            </a:xfrm>
            <a:custGeom>
              <a:rect b="b" l="l" r="r" t="t"/>
              <a:pathLst>
                <a:path extrusionOk="0" h="1741" w="180">
                  <a:moveTo>
                    <a:pt x="77" y="1"/>
                  </a:moveTo>
                  <a:cubicBezTo>
                    <a:pt x="43" y="1"/>
                    <a:pt x="43" y="1"/>
                    <a:pt x="43" y="35"/>
                  </a:cubicBezTo>
                  <a:lnTo>
                    <a:pt x="43" y="384"/>
                  </a:lnTo>
                  <a:lnTo>
                    <a:pt x="146" y="384"/>
                  </a:lnTo>
                  <a:cubicBezTo>
                    <a:pt x="112" y="282"/>
                    <a:pt x="112" y="171"/>
                    <a:pt x="112" y="35"/>
                  </a:cubicBezTo>
                  <a:cubicBezTo>
                    <a:pt x="112" y="1"/>
                    <a:pt x="112" y="1"/>
                    <a:pt x="77" y="1"/>
                  </a:cubicBezTo>
                  <a:close/>
                  <a:moveTo>
                    <a:pt x="1" y="1383"/>
                  </a:moveTo>
                  <a:lnTo>
                    <a:pt x="1" y="1707"/>
                  </a:lnTo>
                  <a:cubicBezTo>
                    <a:pt x="77" y="1741"/>
                    <a:pt x="112" y="1741"/>
                    <a:pt x="180" y="1741"/>
                  </a:cubicBezTo>
                  <a:lnTo>
                    <a:pt x="180" y="1417"/>
                  </a:lnTo>
                  <a:cubicBezTo>
                    <a:pt x="112" y="1417"/>
                    <a:pt x="77" y="1417"/>
                    <a:pt x="1" y="1383"/>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0"/>
            <p:cNvSpPr/>
            <p:nvPr/>
          </p:nvSpPr>
          <p:spPr>
            <a:xfrm>
              <a:off x="4995775" y="1329500"/>
              <a:ext cx="4500" cy="25825"/>
            </a:xfrm>
            <a:custGeom>
              <a:rect b="b" l="l" r="r" t="t"/>
              <a:pathLst>
                <a:path extrusionOk="0" h="1033" w="180">
                  <a:moveTo>
                    <a:pt x="43" y="0"/>
                  </a:moveTo>
                  <a:cubicBezTo>
                    <a:pt x="1" y="325"/>
                    <a:pt x="1" y="683"/>
                    <a:pt x="1" y="999"/>
                  </a:cubicBezTo>
                  <a:cubicBezTo>
                    <a:pt x="77" y="1033"/>
                    <a:pt x="112" y="1033"/>
                    <a:pt x="180" y="1033"/>
                  </a:cubicBezTo>
                  <a:cubicBezTo>
                    <a:pt x="146" y="717"/>
                    <a:pt x="146" y="359"/>
                    <a:pt x="146"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0"/>
            <p:cNvSpPr/>
            <p:nvPr/>
          </p:nvSpPr>
          <p:spPr>
            <a:xfrm>
              <a:off x="4988750" y="1374925"/>
              <a:ext cx="12375" cy="57825"/>
            </a:xfrm>
            <a:custGeom>
              <a:rect b="b" l="l" r="r" t="t"/>
              <a:pathLst>
                <a:path extrusionOk="0" h="2313" w="495">
                  <a:moveTo>
                    <a:pt x="248" y="1"/>
                  </a:moveTo>
                  <a:cubicBezTo>
                    <a:pt x="248" y="282"/>
                    <a:pt x="213" y="606"/>
                    <a:pt x="179" y="888"/>
                  </a:cubicBezTo>
                  <a:cubicBezTo>
                    <a:pt x="282" y="922"/>
                    <a:pt x="393" y="922"/>
                    <a:pt x="495" y="956"/>
                  </a:cubicBezTo>
                  <a:lnTo>
                    <a:pt x="495" y="35"/>
                  </a:lnTo>
                  <a:cubicBezTo>
                    <a:pt x="393" y="35"/>
                    <a:pt x="324" y="1"/>
                    <a:pt x="248" y="1"/>
                  </a:cubicBezTo>
                  <a:close/>
                  <a:moveTo>
                    <a:pt x="111" y="1528"/>
                  </a:moveTo>
                  <a:cubicBezTo>
                    <a:pt x="111" y="1775"/>
                    <a:pt x="68" y="1988"/>
                    <a:pt x="0" y="2236"/>
                  </a:cubicBezTo>
                  <a:cubicBezTo>
                    <a:pt x="179" y="2278"/>
                    <a:pt x="324" y="2278"/>
                    <a:pt x="461" y="2312"/>
                  </a:cubicBezTo>
                  <a:cubicBezTo>
                    <a:pt x="461" y="2099"/>
                    <a:pt x="495" y="1852"/>
                    <a:pt x="495" y="1638"/>
                  </a:cubicBezTo>
                  <a:lnTo>
                    <a:pt x="495" y="1596"/>
                  </a:lnTo>
                  <a:cubicBezTo>
                    <a:pt x="393" y="1596"/>
                    <a:pt x="248" y="1562"/>
                    <a:pt x="111" y="1528"/>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0"/>
            <p:cNvSpPr/>
            <p:nvPr/>
          </p:nvSpPr>
          <p:spPr>
            <a:xfrm>
              <a:off x="4991525" y="1397100"/>
              <a:ext cx="9600" cy="17725"/>
            </a:xfrm>
            <a:custGeom>
              <a:rect b="b" l="l" r="r" t="t"/>
              <a:pathLst>
                <a:path extrusionOk="0" h="709" w="384">
                  <a:moveTo>
                    <a:pt x="68" y="1"/>
                  </a:moveTo>
                  <a:lnTo>
                    <a:pt x="68" y="35"/>
                  </a:lnTo>
                  <a:cubicBezTo>
                    <a:pt x="68" y="248"/>
                    <a:pt x="34" y="427"/>
                    <a:pt x="0" y="641"/>
                  </a:cubicBezTo>
                  <a:cubicBezTo>
                    <a:pt x="137" y="675"/>
                    <a:pt x="282" y="709"/>
                    <a:pt x="384" y="709"/>
                  </a:cubicBezTo>
                  <a:lnTo>
                    <a:pt x="384" y="427"/>
                  </a:lnTo>
                  <a:lnTo>
                    <a:pt x="384" y="69"/>
                  </a:lnTo>
                  <a:cubicBezTo>
                    <a:pt x="282" y="35"/>
                    <a:pt x="171" y="35"/>
                    <a:pt x="68"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0"/>
            <p:cNvSpPr/>
            <p:nvPr/>
          </p:nvSpPr>
          <p:spPr>
            <a:xfrm>
              <a:off x="4979775" y="1436125"/>
              <a:ext cx="19650" cy="66800"/>
            </a:xfrm>
            <a:custGeom>
              <a:rect b="b" l="l" r="r" t="t"/>
              <a:pathLst>
                <a:path extrusionOk="0" h="2672" w="786">
                  <a:moveTo>
                    <a:pt x="359" y="1"/>
                  </a:moveTo>
                  <a:cubicBezTo>
                    <a:pt x="291" y="359"/>
                    <a:pt x="214" y="752"/>
                    <a:pt x="146" y="1110"/>
                  </a:cubicBezTo>
                  <a:cubicBezTo>
                    <a:pt x="180" y="1144"/>
                    <a:pt x="214" y="1144"/>
                    <a:pt x="257" y="1144"/>
                  </a:cubicBezTo>
                  <a:cubicBezTo>
                    <a:pt x="393" y="1212"/>
                    <a:pt x="538" y="1246"/>
                    <a:pt x="641" y="1246"/>
                  </a:cubicBezTo>
                  <a:cubicBezTo>
                    <a:pt x="683" y="897"/>
                    <a:pt x="752" y="538"/>
                    <a:pt x="786" y="146"/>
                  </a:cubicBezTo>
                  <a:cubicBezTo>
                    <a:pt x="641" y="112"/>
                    <a:pt x="504" y="44"/>
                    <a:pt x="359" y="1"/>
                  </a:cubicBezTo>
                  <a:close/>
                  <a:moveTo>
                    <a:pt x="78" y="1818"/>
                  </a:moveTo>
                  <a:cubicBezTo>
                    <a:pt x="43" y="2065"/>
                    <a:pt x="1" y="2313"/>
                    <a:pt x="1" y="2560"/>
                  </a:cubicBezTo>
                  <a:cubicBezTo>
                    <a:pt x="180" y="2603"/>
                    <a:pt x="393" y="2637"/>
                    <a:pt x="572" y="2671"/>
                  </a:cubicBezTo>
                  <a:cubicBezTo>
                    <a:pt x="572" y="2458"/>
                    <a:pt x="572" y="2279"/>
                    <a:pt x="607" y="2065"/>
                  </a:cubicBezTo>
                  <a:cubicBezTo>
                    <a:pt x="504" y="2031"/>
                    <a:pt x="393" y="1997"/>
                    <a:pt x="291" y="1963"/>
                  </a:cubicBezTo>
                  <a:cubicBezTo>
                    <a:pt x="214" y="1920"/>
                    <a:pt x="146" y="1886"/>
                    <a:pt x="78" y="1818"/>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0"/>
            <p:cNvSpPr/>
            <p:nvPr/>
          </p:nvSpPr>
          <p:spPr>
            <a:xfrm>
              <a:off x="4981700" y="1463850"/>
              <a:ext cx="14100" cy="23925"/>
            </a:xfrm>
            <a:custGeom>
              <a:rect b="b" l="l" r="r" t="t"/>
              <a:pathLst>
                <a:path extrusionOk="0" h="957" w="564">
                  <a:moveTo>
                    <a:pt x="69" y="1"/>
                  </a:moveTo>
                  <a:cubicBezTo>
                    <a:pt x="69" y="214"/>
                    <a:pt x="35" y="385"/>
                    <a:pt x="1" y="598"/>
                  </a:cubicBezTo>
                  <a:lnTo>
                    <a:pt x="1" y="709"/>
                  </a:lnTo>
                  <a:cubicBezTo>
                    <a:pt x="69" y="777"/>
                    <a:pt x="137" y="811"/>
                    <a:pt x="214" y="854"/>
                  </a:cubicBezTo>
                  <a:cubicBezTo>
                    <a:pt x="316" y="888"/>
                    <a:pt x="427" y="922"/>
                    <a:pt x="530" y="956"/>
                  </a:cubicBezTo>
                  <a:lnTo>
                    <a:pt x="530" y="922"/>
                  </a:lnTo>
                  <a:cubicBezTo>
                    <a:pt x="530" y="641"/>
                    <a:pt x="530" y="385"/>
                    <a:pt x="564" y="137"/>
                  </a:cubicBezTo>
                  <a:cubicBezTo>
                    <a:pt x="461" y="137"/>
                    <a:pt x="316" y="103"/>
                    <a:pt x="180" y="35"/>
                  </a:cubicBezTo>
                  <a:cubicBezTo>
                    <a:pt x="137" y="35"/>
                    <a:pt x="103" y="35"/>
                    <a:pt x="69"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0"/>
            <p:cNvSpPr/>
            <p:nvPr/>
          </p:nvSpPr>
          <p:spPr>
            <a:xfrm>
              <a:off x="4962075" y="1514400"/>
              <a:ext cx="32025" cy="103050"/>
            </a:xfrm>
            <a:custGeom>
              <a:rect b="b" l="l" r="r" t="t"/>
              <a:pathLst>
                <a:path extrusionOk="0" h="4122" w="1281">
                  <a:moveTo>
                    <a:pt x="641" y="1"/>
                  </a:moveTo>
                  <a:cubicBezTo>
                    <a:pt x="606" y="393"/>
                    <a:pt x="572" y="786"/>
                    <a:pt x="496" y="1135"/>
                  </a:cubicBezTo>
                  <a:cubicBezTo>
                    <a:pt x="572" y="1178"/>
                    <a:pt x="641" y="1178"/>
                    <a:pt x="675" y="1178"/>
                  </a:cubicBezTo>
                  <a:cubicBezTo>
                    <a:pt x="854" y="1246"/>
                    <a:pt x="1033" y="1280"/>
                    <a:pt x="1212" y="1314"/>
                  </a:cubicBezTo>
                  <a:cubicBezTo>
                    <a:pt x="1246" y="922"/>
                    <a:pt x="1280" y="538"/>
                    <a:pt x="1280" y="146"/>
                  </a:cubicBezTo>
                  <a:cubicBezTo>
                    <a:pt x="1067" y="112"/>
                    <a:pt x="854" y="69"/>
                    <a:pt x="641" y="1"/>
                  </a:cubicBezTo>
                  <a:close/>
                  <a:moveTo>
                    <a:pt x="393" y="1954"/>
                  </a:moveTo>
                  <a:cubicBezTo>
                    <a:pt x="359" y="2202"/>
                    <a:pt x="282" y="2458"/>
                    <a:pt x="214" y="2705"/>
                  </a:cubicBezTo>
                  <a:cubicBezTo>
                    <a:pt x="427" y="2773"/>
                    <a:pt x="606" y="2841"/>
                    <a:pt x="751" y="2986"/>
                  </a:cubicBezTo>
                  <a:cubicBezTo>
                    <a:pt x="786" y="3055"/>
                    <a:pt x="751" y="3166"/>
                    <a:pt x="675" y="3166"/>
                  </a:cubicBezTo>
                  <a:lnTo>
                    <a:pt x="641" y="3166"/>
                  </a:lnTo>
                  <a:cubicBezTo>
                    <a:pt x="461" y="3131"/>
                    <a:pt x="282" y="3097"/>
                    <a:pt x="146" y="3097"/>
                  </a:cubicBezTo>
                  <a:cubicBezTo>
                    <a:pt x="69" y="3379"/>
                    <a:pt x="69" y="3660"/>
                    <a:pt x="1" y="3985"/>
                  </a:cubicBezTo>
                  <a:cubicBezTo>
                    <a:pt x="112" y="4019"/>
                    <a:pt x="248" y="4087"/>
                    <a:pt x="359" y="4121"/>
                  </a:cubicBezTo>
                  <a:cubicBezTo>
                    <a:pt x="606" y="3874"/>
                    <a:pt x="675" y="3558"/>
                    <a:pt x="786" y="3234"/>
                  </a:cubicBezTo>
                  <a:cubicBezTo>
                    <a:pt x="965" y="2841"/>
                    <a:pt x="1067" y="2526"/>
                    <a:pt x="1135" y="2099"/>
                  </a:cubicBezTo>
                  <a:cubicBezTo>
                    <a:pt x="1101" y="2099"/>
                    <a:pt x="1033" y="2099"/>
                    <a:pt x="965" y="2065"/>
                  </a:cubicBezTo>
                  <a:cubicBezTo>
                    <a:pt x="786" y="2031"/>
                    <a:pt x="572" y="1988"/>
                    <a:pt x="393" y="1954"/>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0"/>
            <p:cNvSpPr/>
            <p:nvPr/>
          </p:nvSpPr>
          <p:spPr>
            <a:xfrm>
              <a:off x="4971900" y="1542775"/>
              <a:ext cx="20500" cy="24125"/>
            </a:xfrm>
            <a:custGeom>
              <a:rect b="b" l="l" r="r" t="t"/>
              <a:pathLst>
                <a:path extrusionOk="0" h="965" w="820">
                  <a:moveTo>
                    <a:pt x="103" y="0"/>
                  </a:moveTo>
                  <a:lnTo>
                    <a:pt x="103" y="179"/>
                  </a:lnTo>
                  <a:cubicBezTo>
                    <a:pt x="68" y="393"/>
                    <a:pt x="34" y="606"/>
                    <a:pt x="0" y="819"/>
                  </a:cubicBezTo>
                  <a:cubicBezTo>
                    <a:pt x="179" y="853"/>
                    <a:pt x="393" y="896"/>
                    <a:pt x="572" y="930"/>
                  </a:cubicBezTo>
                  <a:cubicBezTo>
                    <a:pt x="640" y="964"/>
                    <a:pt x="708" y="964"/>
                    <a:pt x="742" y="964"/>
                  </a:cubicBezTo>
                  <a:lnTo>
                    <a:pt x="742" y="930"/>
                  </a:lnTo>
                  <a:cubicBezTo>
                    <a:pt x="785" y="683"/>
                    <a:pt x="819" y="427"/>
                    <a:pt x="819" y="179"/>
                  </a:cubicBezTo>
                  <a:cubicBezTo>
                    <a:pt x="640" y="145"/>
                    <a:pt x="461" y="111"/>
                    <a:pt x="282" y="43"/>
                  </a:cubicBezTo>
                  <a:cubicBezTo>
                    <a:pt x="248" y="43"/>
                    <a:pt x="179" y="43"/>
                    <a:pt x="103"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0"/>
            <p:cNvSpPr/>
            <p:nvPr/>
          </p:nvSpPr>
          <p:spPr>
            <a:xfrm>
              <a:off x="4962075" y="1614000"/>
              <a:ext cx="9000" cy="5350"/>
            </a:xfrm>
            <a:custGeom>
              <a:rect b="b" l="l" r="r" t="t"/>
              <a:pathLst>
                <a:path extrusionOk="0" h="214" w="360">
                  <a:moveTo>
                    <a:pt x="1" y="1"/>
                  </a:moveTo>
                  <a:cubicBezTo>
                    <a:pt x="1" y="103"/>
                    <a:pt x="69" y="214"/>
                    <a:pt x="180" y="214"/>
                  </a:cubicBezTo>
                  <a:cubicBezTo>
                    <a:pt x="248" y="214"/>
                    <a:pt x="282" y="214"/>
                    <a:pt x="325" y="180"/>
                  </a:cubicBezTo>
                  <a:cubicBezTo>
                    <a:pt x="325" y="137"/>
                    <a:pt x="359" y="137"/>
                    <a:pt x="359" y="137"/>
                  </a:cubicBezTo>
                  <a:cubicBezTo>
                    <a:pt x="248" y="103"/>
                    <a:pt x="112" y="35"/>
                    <a:pt x="1"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0"/>
            <p:cNvSpPr/>
            <p:nvPr/>
          </p:nvSpPr>
          <p:spPr>
            <a:xfrm>
              <a:off x="4978075" y="1500125"/>
              <a:ext cx="16025" cy="17925"/>
            </a:xfrm>
            <a:custGeom>
              <a:rect b="b" l="l" r="r" t="t"/>
              <a:pathLst>
                <a:path extrusionOk="0" h="717" w="641">
                  <a:moveTo>
                    <a:pt x="69" y="0"/>
                  </a:moveTo>
                  <a:cubicBezTo>
                    <a:pt x="35" y="179"/>
                    <a:pt x="35" y="393"/>
                    <a:pt x="1" y="572"/>
                  </a:cubicBezTo>
                  <a:cubicBezTo>
                    <a:pt x="214" y="640"/>
                    <a:pt x="427" y="683"/>
                    <a:pt x="640" y="717"/>
                  </a:cubicBezTo>
                  <a:lnTo>
                    <a:pt x="640" y="111"/>
                  </a:lnTo>
                  <a:cubicBezTo>
                    <a:pt x="461" y="77"/>
                    <a:pt x="248" y="43"/>
                    <a:pt x="69"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0"/>
            <p:cNvSpPr/>
            <p:nvPr/>
          </p:nvSpPr>
          <p:spPr>
            <a:xfrm>
              <a:off x="4965700" y="1582000"/>
              <a:ext cx="16025" cy="11550"/>
            </a:xfrm>
            <a:custGeom>
              <a:rect b="b" l="l" r="r" t="t"/>
              <a:pathLst>
                <a:path extrusionOk="0" h="462" w="641">
                  <a:moveTo>
                    <a:pt x="69" y="1"/>
                  </a:moveTo>
                  <a:cubicBezTo>
                    <a:pt x="69" y="35"/>
                    <a:pt x="69" y="35"/>
                    <a:pt x="35" y="69"/>
                  </a:cubicBezTo>
                  <a:cubicBezTo>
                    <a:pt x="35" y="180"/>
                    <a:pt x="1" y="282"/>
                    <a:pt x="1" y="393"/>
                  </a:cubicBezTo>
                  <a:cubicBezTo>
                    <a:pt x="137" y="393"/>
                    <a:pt x="316" y="427"/>
                    <a:pt x="496" y="462"/>
                  </a:cubicBezTo>
                  <a:lnTo>
                    <a:pt x="530" y="462"/>
                  </a:lnTo>
                  <a:cubicBezTo>
                    <a:pt x="606" y="462"/>
                    <a:pt x="641" y="351"/>
                    <a:pt x="606" y="282"/>
                  </a:cubicBezTo>
                  <a:cubicBezTo>
                    <a:pt x="461" y="137"/>
                    <a:pt x="282" y="69"/>
                    <a:pt x="69"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0"/>
            <p:cNvSpPr/>
            <p:nvPr/>
          </p:nvSpPr>
          <p:spPr>
            <a:xfrm>
              <a:off x="4988750" y="1430800"/>
              <a:ext cx="11525" cy="8975"/>
            </a:xfrm>
            <a:custGeom>
              <a:rect b="b" l="l" r="r" t="t"/>
              <a:pathLst>
                <a:path extrusionOk="0" h="359" w="461">
                  <a:moveTo>
                    <a:pt x="0" y="1"/>
                  </a:moveTo>
                  <a:lnTo>
                    <a:pt x="0" y="214"/>
                  </a:lnTo>
                  <a:cubicBezTo>
                    <a:pt x="145" y="257"/>
                    <a:pt x="282" y="325"/>
                    <a:pt x="427" y="359"/>
                  </a:cubicBezTo>
                  <a:cubicBezTo>
                    <a:pt x="427" y="291"/>
                    <a:pt x="427" y="180"/>
                    <a:pt x="461" y="77"/>
                  </a:cubicBezTo>
                  <a:cubicBezTo>
                    <a:pt x="324" y="43"/>
                    <a:pt x="179" y="43"/>
                    <a:pt x="0"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0"/>
            <p:cNvSpPr/>
            <p:nvPr/>
          </p:nvSpPr>
          <p:spPr>
            <a:xfrm>
              <a:off x="4994925" y="1362550"/>
              <a:ext cx="6200" cy="13250"/>
            </a:xfrm>
            <a:custGeom>
              <a:rect b="b" l="l" r="r" t="t"/>
              <a:pathLst>
                <a:path extrusionOk="0" h="530" w="248">
                  <a:moveTo>
                    <a:pt x="35" y="1"/>
                  </a:moveTo>
                  <a:cubicBezTo>
                    <a:pt x="35" y="171"/>
                    <a:pt x="1" y="351"/>
                    <a:pt x="1" y="496"/>
                  </a:cubicBezTo>
                  <a:cubicBezTo>
                    <a:pt x="77" y="496"/>
                    <a:pt x="146" y="530"/>
                    <a:pt x="248" y="530"/>
                  </a:cubicBezTo>
                  <a:cubicBezTo>
                    <a:pt x="214" y="351"/>
                    <a:pt x="214" y="214"/>
                    <a:pt x="214" y="35"/>
                  </a:cubicBezTo>
                  <a:cubicBezTo>
                    <a:pt x="146" y="35"/>
                    <a:pt x="111" y="35"/>
                    <a:pt x="35"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0"/>
            <p:cNvSpPr/>
            <p:nvPr/>
          </p:nvSpPr>
          <p:spPr>
            <a:xfrm>
              <a:off x="5061675" y="1397950"/>
              <a:ext cx="16025" cy="61450"/>
            </a:xfrm>
            <a:custGeom>
              <a:rect b="b" l="l" r="r" t="t"/>
              <a:pathLst>
                <a:path extrusionOk="0" h="2458" w="641">
                  <a:moveTo>
                    <a:pt x="564" y="1"/>
                  </a:moveTo>
                  <a:cubicBezTo>
                    <a:pt x="530" y="1"/>
                    <a:pt x="530" y="1"/>
                    <a:pt x="530" y="35"/>
                  </a:cubicBezTo>
                  <a:cubicBezTo>
                    <a:pt x="495" y="291"/>
                    <a:pt x="495" y="538"/>
                    <a:pt x="427" y="786"/>
                  </a:cubicBezTo>
                  <a:cubicBezTo>
                    <a:pt x="495" y="820"/>
                    <a:pt x="530" y="854"/>
                    <a:pt x="564" y="854"/>
                  </a:cubicBezTo>
                  <a:cubicBezTo>
                    <a:pt x="606" y="607"/>
                    <a:pt x="640" y="325"/>
                    <a:pt x="606" y="35"/>
                  </a:cubicBezTo>
                  <a:cubicBezTo>
                    <a:pt x="606" y="1"/>
                    <a:pt x="606" y="1"/>
                    <a:pt x="564" y="1"/>
                  </a:cubicBezTo>
                  <a:close/>
                  <a:moveTo>
                    <a:pt x="282" y="1494"/>
                  </a:moveTo>
                  <a:cubicBezTo>
                    <a:pt x="214" y="1784"/>
                    <a:pt x="103" y="2099"/>
                    <a:pt x="1" y="2424"/>
                  </a:cubicBezTo>
                  <a:cubicBezTo>
                    <a:pt x="69" y="2424"/>
                    <a:pt x="180" y="2458"/>
                    <a:pt x="248" y="2458"/>
                  </a:cubicBezTo>
                  <a:cubicBezTo>
                    <a:pt x="282" y="2168"/>
                    <a:pt x="350" y="1886"/>
                    <a:pt x="427" y="1571"/>
                  </a:cubicBezTo>
                  <a:cubicBezTo>
                    <a:pt x="393" y="1528"/>
                    <a:pt x="316" y="1528"/>
                    <a:pt x="282" y="1494"/>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0"/>
            <p:cNvSpPr/>
            <p:nvPr/>
          </p:nvSpPr>
          <p:spPr>
            <a:xfrm>
              <a:off x="5068725" y="1417575"/>
              <a:ext cx="7050" cy="19650"/>
            </a:xfrm>
            <a:custGeom>
              <a:rect b="b" l="l" r="r" t="t"/>
              <a:pathLst>
                <a:path extrusionOk="0" h="786" w="282">
                  <a:moveTo>
                    <a:pt x="145" y="1"/>
                  </a:moveTo>
                  <a:cubicBezTo>
                    <a:pt x="111" y="248"/>
                    <a:pt x="68" y="461"/>
                    <a:pt x="0" y="709"/>
                  </a:cubicBezTo>
                  <a:cubicBezTo>
                    <a:pt x="34" y="743"/>
                    <a:pt x="111" y="743"/>
                    <a:pt x="145" y="786"/>
                  </a:cubicBezTo>
                  <a:cubicBezTo>
                    <a:pt x="213" y="572"/>
                    <a:pt x="248" y="316"/>
                    <a:pt x="282" y="69"/>
                  </a:cubicBezTo>
                  <a:cubicBezTo>
                    <a:pt x="248" y="69"/>
                    <a:pt x="213" y="35"/>
                    <a:pt x="145"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0"/>
            <p:cNvSpPr/>
            <p:nvPr/>
          </p:nvSpPr>
          <p:spPr>
            <a:xfrm>
              <a:off x="5016250" y="1461950"/>
              <a:ext cx="50775" cy="123500"/>
            </a:xfrm>
            <a:custGeom>
              <a:rect b="b" l="l" r="r" t="t"/>
              <a:pathLst>
                <a:path extrusionOk="0" h="4940" w="2031">
                  <a:moveTo>
                    <a:pt x="1784" y="0"/>
                  </a:moveTo>
                  <a:cubicBezTo>
                    <a:pt x="1741" y="145"/>
                    <a:pt x="1673" y="290"/>
                    <a:pt x="1639" y="427"/>
                  </a:cubicBezTo>
                  <a:cubicBezTo>
                    <a:pt x="1604" y="606"/>
                    <a:pt x="1528" y="785"/>
                    <a:pt x="1459" y="964"/>
                  </a:cubicBezTo>
                  <a:cubicBezTo>
                    <a:pt x="1570" y="1032"/>
                    <a:pt x="1673" y="1143"/>
                    <a:pt x="1741" y="1211"/>
                  </a:cubicBezTo>
                  <a:cubicBezTo>
                    <a:pt x="1852" y="853"/>
                    <a:pt x="1920" y="503"/>
                    <a:pt x="1997" y="145"/>
                  </a:cubicBezTo>
                  <a:cubicBezTo>
                    <a:pt x="1997" y="111"/>
                    <a:pt x="2031" y="77"/>
                    <a:pt x="2031" y="0"/>
                  </a:cubicBezTo>
                  <a:close/>
                  <a:moveTo>
                    <a:pt x="1178" y="1783"/>
                  </a:moveTo>
                  <a:cubicBezTo>
                    <a:pt x="1033" y="2167"/>
                    <a:pt x="888" y="2559"/>
                    <a:pt x="785" y="2952"/>
                  </a:cubicBezTo>
                  <a:cubicBezTo>
                    <a:pt x="717" y="3165"/>
                    <a:pt x="640" y="3378"/>
                    <a:pt x="538" y="3592"/>
                  </a:cubicBezTo>
                  <a:cubicBezTo>
                    <a:pt x="717" y="3592"/>
                    <a:pt x="854" y="3592"/>
                    <a:pt x="999" y="3557"/>
                  </a:cubicBezTo>
                  <a:lnTo>
                    <a:pt x="1033" y="3557"/>
                  </a:lnTo>
                  <a:cubicBezTo>
                    <a:pt x="1101" y="3233"/>
                    <a:pt x="1212" y="2918"/>
                    <a:pt x="1314" y="2593"/>
                  </a:cubicBezTo>
                  <a:cubicBezTo>
                    <a:pt x="1391" y="2380"/>
                    <a:pt x="1459" y="2167"/>
                    <a:pt x="1528" y="1954"/>
                  </a:cubicBezTo>
                  <a:cubicBezTo>
                    <a:pt x="1425" y="1920"/>
                    <a:pt x="1314" y="1851"/>
                    <a:pt x="1178" y="1783"/>
                  </a:cubicBezTo>
                  <a:close/>
                  <a:moveTo>
                    <a:pt x="214" y="4411"/>
                  </a:moveTo>
                  <a:cubicBezTo>
                    <a:pt x="146" y="4590"/>
                    <a:pt x="77" y="4769"/>
                    <a:pt x="1" y="4939"/>
                  </a:cubicBezTo>
                  <a:cubicBezTo>
                    <a:pt x="180" y="4939"/>
                    <a:pt x="393" y="4905"/>
                    <a:pt x="572" y="4871"/>
                  </a:cubicBezTo>
                  <a:cubicBezTo>
                    <a:pt x="606" y="4769"/>
                    <a:pt x="675" y="4624"/>
                    <a:pt x="717" y="4479"/>
                  </a:cubicBezTo>
                  <a:cubicBezTo>
                    <a:pt x="538" y="4479"/>
                    <a:pt x="393" y="4445"/>
                    <a:pt x="214" y="441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0"/>
            <p:cNvSpPr/>
            <p:nvPr/>
          </p:nvSpPr>
          <p:spPr>
            <a:xfrm>
              <a:off x="5045675" y="1486050"/>
              <a:ext cx="14100" cy="24750"/>
            </a:xfrm>
            <a:custGeom>
              <a:rect b="b" l="l" r="r" t="t"/>
              <a:pathLst>
                <a:path extrusionOk="0" h="990" w="564">
                  <a:moveTo>
                    <a:pt x="282" y="0"/>
                  </a:moveTo>
                  <a:cubicBezTo>
                    <a:pt x="214" y="282"/>
                    <a:pt x="103" y="563"/>
                    <a:pt x="1" y="819"/>
                  </a:cubicBezTo>
                  <a:cubicBezTo>
                    <a:pt x="137" y="887"/>
                    <a:pt x="248" y="956"/>
                    <a:pt x="351" y="990"/>
                  </a:cubicBezTo>
                  <a:cubicBezTo>
                    <a:pt x="427" y="742"/>
                    <a:pt x="530" y="495"/>
                    <a:pt x="564" y="247"/>
                  </a:cubicBezTo>
                  <a:cubicBezTo>
                    <a:pt x="496" y="179"/>
                    <a:pt x="393" y="68"/>
                    <a:pt x="282"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0"/>
            <p:cNvSpPr/>
            <p:nvPr/>
          </p:nvSpPr>
          <p:spPr>
            <a:xfrm>
              <a:off x="5021575" y="1550875"/>
              <a:ext cx="20500" cy="23050"/>
            </a:xfrm>
            <a:custGeom>
              <a:rect b="b" l="l" r="r" t="t"/>
              <a:pathLst>
                <a:path extrusionOk="0" h="922" w="820">
                  <a:moveTo>
                    <a:pt x="786" y="0"/>
                  </a:moveTo>
                  <a:cubicBezTo>
                    <a:pt x="641" y="35"/>
                    <a:pt x="504" y="35"/>
                    <a:pt x="325" y="35"/>
                  </a:cubicBezTo>
                  <a:cubicBezTo>
                    <a:pt x="248" y="316"/>
                    <a:pt x="112" y="606"/>
                    <a:pt x="1" y="854"/>
                  </a:cubicBezTo>
                  <a:cubicBezTo>
                    <a:pt x="180" y="888"/>
                    <a:pt x="325" y="922"/>
                    <a:pt x="504" y="922"/>
                  </a:cubicBezTo>
                  <a:cubicBezTo>
                    <a:pt x="607" y="640"/>
                    <a:pt x="717" y="316"/>
                    <a:pt x="820"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0"/>
            <p:cNvSpPr/>
            <p:nvPr/>
          </p:nvSpPr>
          <p:spPr>
            <a:xfrm>
              <a:off x="4991525" y="1598000"/>
              <a:ext cx="32850" cy="64875"/>
            </a:xfrm>
            <a:custGeom>
              <a:rect b="b" l="l" r="r" t="t"/>
              <a:pathLst>
                <a:path extrusionOk="0" h="2595" w="1314">
                  <a:moveTo>
                    <a:pt x="776" y="1"/>
                  </a:moveTo>
                  <a:cubicBezTo>
                    <a:pt x="742" y="69"/>
                    <a:pt x="708" y="103"/>
                    <a:pt x="708" y="180"/>
                  </a:cubicBezTo>
                  <a:cubicBezTo>
                    <a:pt x="563" y="461"/>
                    <a:pt x="461" y="777"/>
                    <a:pt x="350" y="1067"/>
                  </a:cubicBezTo>
                  <a:lnTo>
                    <a:pt x="887" y="1067"/>
                  </a:lnTo>
                  <a:cubicBezTo>
                    <a:pt x="1024" y="709"/>
                    <a:pt x="1169" y="351"/>
                    <a:pt x="1314" y="1"/>
                  </a:cubicBezTo>
                  <a:close/>
                  <a:moveTo>
                    <a:pt x="102" y="1809"/>
                  </a:moveTo>
                  <a:cubicBezTo>
                    <a:pt x="34" y="2023"/>
                    <a:pt x="0" y="2236"/>
                    <a:pt x="102" y="2526"/>
                  </a:cubicBezTo>
                  <a:lnTo>
                    <a:pt x="137" y="2560"/>
                  </a:lnTo>
                  <a:cubicBezTo>
                    <a:pt x="171" y="2594"/>
                    <a:pt x="213" y="2594"/>
                    <a:pt x="247" y="2594"/>
                  </a:cubicBezTo>
                  <a:cubicBezTo>
                    <a:pt x="316" y="2594"/>
                    <a:pt x="350" y="2560"/>
                    <a:pt x="384" y="2526"/>
                  </a:cubicBezTo>
                  <a:cubicBezTo>
                    <a:pt x="461" y="2270"/>
                    <a:pt x="563" y="2057"/>
                    <a:pt x="640" y="1843"/>
                  </a:cubicBezTo>
                  <a:cubicBezTo>
                    <a:pt x="461" y="1809"/>
                    <a:pt x="282" y="1809"/>
                    <a:pt x="102" y="1809"/>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0"/>
            <p:cNvSpPr/>
            <p:nvPr/>
          </p:nvSpPr>
          <p:spPr>
            <a:xfrm>
              <a:off x="4994075" y="1624675"/>
              <a:ext cx="19650" cy="19425"/>
            </a:xfrm>
            <a:custGeom>
              <a:rect b="b" l="l" r="r" t="t"/>
              <a:pathLst>
                <a:path extrusionOk="0" h="777" w="786">
                  <a:moveTo>
                    <a:pt x="248" y="0"/>
                  </a:moveTo>
                  <a:cubicBezTo>
                    <a:pt x="214" y="179"/>
                    <a:pt x="145" y="316"/>
                    <a:pt x="69" y="495"/>
                  </a:cubicBezTo>
                  <a:cubicBezTo>
                    <a:pt x="69" y="563"/>
                    <a:pt x="35" y="674"/>
                    <a:pt x="0" y="742"/>
                  </a:cubicBezTo>
                  <a:cubicBezTo>
                    <a:pt x="180" y="742"/>
                    <a:pt x="359" y="742"/>
                    <a:pt x="538" y="776"/>
                  </a:cubicBezTo>
                  <a:cubicBezTo>
                    <a:pt x="606" y="495"/>
                    <a:pt x="708" y="248"/>
                    <a:pt x="785"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0"/>
            <p:cNvSpPr/>
            <p:nvPr/>
          </p:nvSpPr>
          <p:spPr>
            <a:xfrm>
              <a:off x="5010925" y="1583725"/>
              <a:ext cx="19650" cy="14300"/>
            </a:xfrm>
            <a:custGeom>
              <a:rect b="b" l="l" r="r" t="t"/>
              <a:pathLst>
                <a:path extrusionOk="0" h="572" w="786">
                  <a:moveTo>
                    <a:pt x="785" y="0"/>
                  </a:moveTo>
                  <a:lnTo>
                    <a:pt x="785" y="0"/>
                  </a:lnTo>
                  <a:cubicBezTo>
                    <a:pt x="606" y="34"/>
                    <a:pt x="393" y="68"/>
                    <a:pt x="214" y="68"/>
                  </a:cubicBezTo>
                  <a:cubicBezTo>
                    <a:pt x="145" y="213"/>
                    <a:pt x="77" y="393"/>
                    <a:pt x="0" y="572"/>
                  </a:cubicBezTo>
                  <a:lnTo>
                    <a:pt x="538" y="572"/>
                  </a:lnTo>
                  <a:cubicBezTo>
                    <a:pt x="572" y="495"/>
                    <a:pt x="606" y="427"/>
                    <a:pt x="640" y="324"/>
                  </a:cubicBezTo>
                  <a:cubicBezTo>
                    <a:pt x="674" y="213"/>
                    <a:pt x="751" y="111"/>
                    <a:pt x="785"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0"/>
            <p:cNvSpPr/>
            <p:nvPr/>
          </p:nvSpPr>
          <p:spPr>
            <a:xfrm>
              <a:off x="5060825" y="1458525"/>
              <a:ext cx="7075" cy="3450"/>
            </a:xfrm>
            <a:custGeom>
              <a:rect b="b" l="l" r="r" t="t"/>
              <a:pathLst>
                <a:path extrusionOk="0" h="138" w="283">
                  <a:moveTo>
                    <a:pt x="35" y="1"/>
                  </a:moveTo>
                  <a:cubicBezTo>
                    <a:pt x="35" y="35"/>
                    <a:pt x="1" y="103"/>
                    <a:pt x="1" y="137"/>
                  </a:cubicBezTo>
                  <a:lnTo>
                    <a:pt x="248" y="137"/>
                  </a:lnTo>
                  <a:cubicBezTo>
                    <a:pt x="248" y="103"/>
                    <a:pt x="248" y="69"/>
                    <a:pt x="282" y="35"/>
                  </a:cubicBezTo>
                  <a:cubicBezTo>
                    <a:pt x="214" y="35"/>
                    <a:pt x="103" y="1"/>
                    <a:pt x="35"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0"/>
            <p:cNvSpPr/>
            <p:nvPr/>
          </p:nvSpPr>
          <p:spPr>
            <a:xfrm>
              <a:off x="4994925" y="1662000"/>
              <a:ext cx="2800" cy="875"/>
            </a:xfrm>
            <a:custGeom>
              <a:rect b="b" l="l" r="r" t="t"/>
              <a:pathLst>
                <a:path extrusionOk="0" h="35" w="112">
                  <a:moveTo>
                    <a:pt x="1" y="0"/>
                  </a:moveTo>
                  <a:cubicBezTo>
                    <a:pt x="35" y="34"/>
                    <a:pt x="77" y="34"/>
                    <a:pt x="111" y="34"/>
                  </a:cubicBezTo>
                  <a:lnTo>
                    <a:pt x="111" y="34"/>
                  </a:lnTo>
                  <a:cubicBezTo>
                    <a:pt x="77" y="34"/>
                    <a:pt x="35" y="34"/>
                    <a:pt x="1"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0"/>
            <p:cNvSpPr/>
            <p:nvPr/>
          </p:nvSpPr>
          <p:spPr>
            <a:xfrm>
              <a:off x="5088350" y="1514400"/>
              <a:ext cx="55900" cy="96850"/>
            </a:xfrm>
            <a:custGeom>
              <a:rect b="b" l="l" r="r" t="t"/>
              <a:pathLst>
                <a:path extrusionOk="0" h="3874" w="2236">
                  <a:moveTo>
                    <a:pt x="2133" y="1"/>
                  </a:moveTo>
                  <a:cubicBezTo>
                    <a:pt x="1885" y="282"/>
                    <a:pt x="1672" y="606"/>
                    <a:pt x="1493" y="922"/>
                  </a:cubicBezTo>
                  <a:cubicBezTo>
                    <a:pt x="1527" y="965"/>
                    <a:pt x="1561" y="965"/>
                    <a:pt x="1595" y="999"/>
                  </a:cubicBezTo>
                  <a:cubicBezTo>
                    <a:pt x="1774" y="675"/>
                    <a:pt x="1988" y="359"/>
                    <a:pt x="2201" y="69"/>
                  </a:cubicBezTo>
                  <a:cubicBezTo>
                    <a:pt x="2235" y="35"/>
                    <a:pt x="2201" y="1"/>
                    <a:pt x="2167" y="1"/>
                  </a:cubicBezTo>
                  <a:close/>
                  <a:moveTo>
                    <a:pt x="1203" y="1391"/>
                  </a:moveTo>
                  <a:cubicBezTo>
                    <a:pt x="1066" y="1673"/>
                    <a:pt x="887" y="1954"/>
                    <a:pt x="742" y="2244"/>
                  </a:cubicBezTo>
                  <a:cubicBezTo>
                    <a:pt x="819" y="2313"/>
                    <a:pt x="887" y="2347"/>
                    <a:pt x="955" y="2415"/>
                  </a:cubicBezTo>
                  <a:cubicBezTo>
                    <a:pt x="1101" y="2099"/>
                    <a:pt x="1246" y="1775"/>
                    <a:pt x="1382" y="1459"/>
                  </a:cubicBezTo>
                  <a:cubicBezTo>
                    <a:pt x="1314" y="1425"/>
                    <a:pt x="1280" y="1391"/>
                    <a:pt x="1203" y="1391"/>
                  </a:cubicBezTo>
                  <a:close/>
                  <a:moveTo>
                    <a:pt x="282" y="3131"/>
                  </a:moveTo>
                  <a:cubicBezTo>
                    <a:pt x="213" y="3311"/>
                    <a:pt x="102" y="3481"/>
                    <a:pt x="0" y="3660"/>
                  </a:cubicBezTo>
                  <a:cubicBezTo>
                    <a:pt x="0" y="3660"/>
                    <a:pt x="0" y="3695"/>
                    <a:pt x="34" y="3695"/>
                  </a:cubicBezTo>
                  <a:cubicBezTo>
                    <a:pt x="102" y="3771"/>
                    <a:pt x="213" y="3805"/>
                    <a:pt x="282" y="3874"/>
                  </a:cubicBezTo>
                  <a:cubicBezTo>
                    <a:pt x="392" y="3660"/>
                    <a:pt x="461" y="3481"/>
                    <a:pt x="563" y="3311"/>
                  </a:cubicBezTo>
                  <a:cubicBezTo>
                    <a:pt x="461" y="3234"/>
                    <a:pt x="392" y="3166"/>
                    <a:pt x="282" y="313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0"/>
            <p:cNvSpPr/>
            <p:nvPr/>
          </p:nvSpPr>
          <p:spPr>
            <a:xfrm>
              <a:off x="5118400" y="1537450"/>
              <a:ext cx="9850" cy="13450"/>
            </a:xfrm>
            <a:custGeom>
              <a:rect b="b" l="l" r="r" t="t"/>
              <a:pathLst>
                <a:path extrusionOk="0" h="538" w="394">
                  <a:moveTo>
                    <a:pt x="291" y="0"/>
                  </a:moveTo>
                  <a:cubicBezTo>
                    <a:pt x="180" y="145"/>
                    <a:pt x="112" y="290"/>
                    <a:pt x="1" y="469"/>
                  </a:cubicBezTo>
                  <a:cubicBezTo>
                    <a:pt x="78" y="469"/>
                    <a:pt x="112" y="503"/>
                    <a:pt x="180" y="537"/>
                  </a:cubicBezTo>
                  <a:cubicBezTo>
                    <a:pt x="257" y="358"/>
                    <a:pt x="325" y="213"/>
                    <a:pt x="393" y="77"/>
                  </a:cubicBezTo>
                  <a:cubicBezTo>
                    <a:pt x="359" y="43"/>
                    <a:pt x="325" y="43"/>
                    <a:pt x="291"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0"/>
            <p:cNvSpPr/>
            <p:nvPr/>
          </p:nvSpPr>
          <p:spPr>
            <a:xfrm>
              <a:off x="5095375" y="1570500"/>
              <a:ext cx="16875" cy="26675"/>
            </a:xfrm>
            <a:custGeom>
              <a:rect b="b" l="l" r="r" t="t"/>
              <a:pathLst>
                <a:path extrusionOk="0" h="1067" w="675">
                  <a:moveTo>
                    <a:pt x="461" y="0"/>
                  </a:moveTo>
                  <a:cubicBezTo>
                    <a:pt x="325" y="316"/>
                    <a:pt x="180" y="597"/>
                    <a:pt x="1" y="887"/>
                  </a:cubicBezTo>
                  <a:cubicBezTo>
                    <a:pt x="111" y="922"/>
                    <a:pt x="180" y="990"/>
                    <a:pt x="282" y="1067"/>
                  </a:cubicBezTo>
                  <a:cubicBezTo>
                    <a:pt x="427" y="742"/>
                    <a:pt x="538" y="461"/>
                    <a:pt x="674" y="171"/>
                  </a:cubicBezTo>
                  <a:cubicBezTo>
                    <a:pt x="606" y="103"/>
                    <a:pt x="538" y="69"/>
                    <a:pt x="461"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0"/>
            <p:cNvSpPr/>
            <p:nvPr/>
          </p:nvSpPr>
          <p:spPr>
            <a:xfrm>
              <a:off x="5034175" y="1614850"/>
              <a:ext cx="55900" cy="71900"/>
            </a:xfrm>
            <a:custGeom>
              <a:rect b="b" l="l" r="r" t="t"/>
              <a:pathLst>
                <a:path extrusionOk="0" h="2876" w="2236">
                  <a:moveTo>
                    <a:pt x="1954" y="1"/>
                  </a:moveTo>
                  <a:cubicBezTo>
                    <a:pt x="1920" y="69"/>
                    <a:pt x="1843" y="180"/>
                    <a:pt x="1809" y="248"/>
                  </a:cubicBezTo>
                  <a:cubicBezTo>
                    <a:pt x="1630" y="495"/>
                    <a:pt x="1493" y="709"/>
                    <a:pt x="1314" y="956"/>
                  </a:cubicBezTo>
                  <a:cubicBezTo>
                    <a:pt x="1416" y="1033"/>
                    <a:pt x="1527" y="1101"/>
                    <a:pt x="1630" y="1169"/>
                  </a:cubicBezTo>
                  <a:cubicBezTo>
                    <a:pt x="1809" y="888"/>
                    <a:pt x="2022" y="641"/>
                    <a:pt x="2201" y="359"/>
                  </a:cubicBezTo>
                  <a:cubicBezTo>
                    <a:pt x="2201" y="316"/>
                    <a:pt x="2235" y="282"/>
                    <a:pt x="2235" y="248"/>
                  </a:cubicBezTo>
                  <a:cubicBezTo>
                    <a:pt x="2133" y="180"/>
                    <a:pt x="2056" y="69"/>
                    <a:pt x="1954" y="1"/>
                  </a:cubicBezTo>
                  <a:close/>
                  <a:moveTo>
                    <a:pt x="777" y="1673"/>
                  </a:moveTo>
                  <a:cubicBezTo>
                    <a:pt x="563" y="1920"/>
                    <a:pt x="350" y="2168"/>
                    <a:pt x="137" y="2449"/>
                  </a:cubicBezTo>
                  <a:cubicBezTo>
                    <a:pt x="103" y="2526"/>
                    <a:pt x="34" y="2560"/>
                    <a:pt x="0" y="2662"/>
                  </a:cubicBezTo>
                  <a:cubicBezTo>
                    <a:pt x="103" y="2739"/>
                    <a:pt x="213" y="2807"/>
                    <a:pt x="316" y="2876"/>
                  </a:cubicBezTo>
                  <a:cubicBezTo>
                    <a:pt x="563" y="2560"/>
                    <a:pt x="811" y="2236"/>
                    <a:pt x="1067" y="1886"/>
                  </a:cubicBezTo>
                  <a:cubicBezTo>
                    <a:pt x="990" y="1809"/>
                    <a:pt x="887" y="1741"/>
                    <a:pt x="777" y="1673"/>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0"/>
            <p:cNvSpPr/>
            <p:nvPr/>
          </p:nvSpPr>
          <p:spPr>
            <a:xfrm>
              <a:off x="5053575" y="1638750"/>
              <a:ext cx="21350" cy="23275"/>
            </a:xfrm>
            <a:custGeom>
              <a:rect b="b" l="l" r="r" t="t"/>
              <a:pathLst>
                <a:path extrusionOk="0" h="931" w="854">
                  <a:moveTo>
                    <a:pt x="538" y="0"/>
                  </a:moveTo>
                  <a:cubicBezTo>
                    <a:pt x="359" y="256"/>
                    <a:pt x="180" y="469"/>
                    <a:pt x="1" y="717"/>
                  </a:cubicBezTo>
                  <a:cubicBezTo>
                    <a:pt x="111" y="785"/>
                    <a:pt x="214" y="853"/>
                    <a:pt x="291" y="930"/>
                  </a:cubicBezTo>
                  <a:cubicBezTo>
                    <a:pt x="504" y="683"/>
                    <a:pt x="674" y="469"/>
                    <a:pt x="854" y="213"/>
                  </a:cubicBezTo>
                  <a:cubicBezTo>
                    <a:pt x="751" y="145"/>
                    <a:pt x="640" y="77"/>
                    <a:pt x="538"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0"/>
            <p:cNvSpPr/>
            <p:nvPr/>
          </p:nvSpPr>
          <p:spPr>
            <a:xfrm>
              <a:off x="5020725" y="1687800"/>
              <a:ext cx="17725" cy="21350"/>
            </a:xfrm>
            <a:custGeom>
              <a:rect b="b" l="l" r="r" t="t"/>
              <a:pathLst>
                <a:path extrusionOk="0" h="854" w="709">
                  <a:moveTo>
                    <a:pt x="325" y="0"/>
                  </a:moveTo>
                  <a:cubicBezTo>
                    <a:pt x="180" y="248"/>
                    <a:pt x="1" y="495"/>
                    <a:pt x="1" y="742"/>
                  </a:cubicBezTo>
                  <a:cubicBezTo>
                    <a:pt x="69" y="777"/>
                    <a:pt x="180" y="811"/>
                    <a:pt x="282" y="853"/>
                  </a:cubicBezTo>
                  <a:cubicBezTo>
                    <a:pt x="393" y="640"/>
                    <a:pt x="538" y="427"/>
                    <a:pt x="709" y="214"/>
                  </a:cubicBezTo>
                  <a:cubicBezTo>
                    <a:pt x="572" y="137"/>
                    <a:pt x="461" y="68"/>
                    <a:pt x="325"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0"/>
            <p:cNvSpPr/>
            <p:nvPr/>
          </p:nvSpPr>
          <p:spPr>
            <a:xfrm>
              <a:off x="5020725" y="1706350"/>
              <a:ext cx="7075" cy="6200"/>
            </a:xfrm>
            <a:custGeom>
              <a:rect b="b" l="l" r="r" t="t"/>
              <a:pathLst>
                <a:path extrusionOk="0" h="248" w="283">
                  <a:moveTo>
                    <a:pt x="1" y="0"/>
                  </a:moveTo>
                  <a:lnTo>
                    <a:pt x="1" y="145"/>
                  </a:lnTo>
                  <a:cubicBezTo>
                    <a:pt x="1" y="214"/>
                    <a:pt x="69" y="248"/>
                    <a:pt x="146" y="248"/>
                  </a:cubicBezTo>
                  <a:cubicBezTo>
                    <a:pt x="180" y="248"/>
                    <a:pt x="214" y="248"/>
                    <a:pt x="214" y="180"/>
                  </a:cubicBezTo>
                  <a:cubicBezTo>
                    <a:pt x="248" y="180"/>
                    <a:pt x="248" y="145"/>
                    <a:pt x="282" y="111"/>
                  </a:cubicBezTo>
                  <a:cubicBezTo>
                    <a:pt x="180" y="69"/>
                    <a:pt x="69" y="35"/>
                    <a:pt x="1"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0"/>
            <p:cNvSpPr/>
            <p:nvPr/>
          </p:nvSpPr>
          <p:spPr>
            <a:xfrm>
              <a:off x="5083000" y="1605900"/>
              <a:ext cx="12400" cy="15175"/>
            </a:xfrm>
            <a:custGeom>
              <a:rect b="b" l="l" r="r" t="t"/>
              <a:pathLst>
                <a:path extrusionOk="0" h="607" w="496">
                  <a:moveTo>
                    <a:pt x="214" y="0"/>
                  </a:moveTo>
                  <a:cubicBezTo>
                    <a:pt x="137" y="145"/>
                    <a:pt x="69" y="248"/>
                    <a:pt x="1" y="359"/>
                  </a:cubicBezTo>
                  <a:cubicBezTo>
                    <a:pt x="103" y="427"/>
                    <a:pt x="180" y="538"/>
                    <a:pt x="282" y="606"/>
                  </a:cubicBezTo>
                  <a:cubicBezTo>
                    <a:pt x="351" y="461"/>
                    <a:pt x="427" y="359"/>
                    <a:pt x="496" y="214"/>
                  </a:cubicBezTo>
                  <a:cubicBezTo>
                    <a:pt x="427" y="145"/>
                    <a:pt x="316" y="111"/>
                    <a:pt x="248" y="35"/>
                  </a:cubicBezTo>
                  <a:cubicBezTo>
                    <a:pt x="214" y="35"/>
                    <a:pt x="214" y="0"/>
                    <a:pt x="214"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0"/>
            <p:cNvSpPr/>
            <p:nvPr/>
          </p:nvSpPr>
          <p:spPr>
            <a:xfrm>
              <a:off x="5028825" y="1681400"/>
              <a:ext cx="13250" cy="11750"/>
            </a:xfrm>
            <a:custGeom>
              <a:rect b="b" l="l" r="r" t="t"/>
              <a:pathLst>
                <a:path extrusionOk="0" h="470" w="530">
                  <a:moveTo>
                    <a:pt x="214" y="0"/>
                  </a:moveTo>
                  <a:cubicBezTo>
                    <a:pt x="137" y="77"/>
                    <a:pt x="69" y="179"/>
                    <a:pt x="1" y="256"/>
                  </a:cubicBezTo>
                  <a:cubicBezTo>
                    <a:pt x="137" y="324"/>
                    <a:pt x="248" y="393"/>
                    <a:pt x="385" y="470"/>
                  </a:cubicBezTo>
                  <a:cubicBezTo>
                    <a:pt x="427" y="393"/>
                    <a:pt x="496" y="290"/>
                    <a:pt x="530" y="214"/>
                  </a:cubicBezTo>
                  <a:cubicBezTo>
                    <a:pt x="427" y="145"/>
                    <a:pt x="317" y="77"/>
                    <a:pt x="214"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0"/>
            <p:cNvSpPr/>
            <p:nvPr/>
          </p:nvSpPr>
          <p:spPr>
            <a:xfrm>
              <a:off x="5180675" y="1753475"/>
              <a:ext cx="188350" cy="37350"/>
            </a:xfrm>
            <a:custGeom>
              <a:rect b="b" l="l" r="r" t="t"/>
              <a:pathLst>
                <a:path extrusionOk="0" h="1494" w="7534">
                  <a:moveTo>
                    <a:pt x="6826" y="1"/>
                  </a:moveTo>
                  <a:cubicBezTo>
                    <a:pt x="6826" y="103"/>
                    <a:pt x="6860" y="214"/>
                    <a:pt x="6860" y="282"/>
                  </a:cubicBezTo>
                  <a:lnTo>
                    <a:pt x="6860" y="427"/>
                  </a:lnTo>
                  <a:cubicBezTo>
                    <a:pt x="7039" y="393"/>
                    <a:pt x="7218" y="316"/>
                    <a:pt x="7397" y="248"/>
                  </a:cubicBezTo>
                  <a:cubicBezTo>
                    <a:pt x="7534" y="214"/>
                    <a:pt x="7500" y="35"/>
                    <a:pt x="7363" y="1"/>
                  </a:cubicBezTo>
                  <a:close/>
                  <a:moveTo>
                    <a:pt x="6433" y="35"/>
                  </a:moveTo>
                  <a:cubicBezTo>
                    <a:pt x="6118" y="35"/>
                    <a:pt x="5870" y="69"/>
                    <a:pt x="5580" y="146"/>
                  </a:cubicBezTo>
                  <a:cubicBezTo>
                    <a:pt x="5580" y="359"/>
                    <a:pt x="5580" y="572"/>
                    <a:pt x="5614" y="820"/>
                  </a:cubicBezTo>
                  <a:cubicBezTo>
                    <a:pt x="5904" y="743"/>
                    <a:pt x="6186" y="641"/>
                    <a:pt x="6433" y="572"/>
                  </a:cubicBezTo>
                  <a:lnTo>
                    <a:pt x="6433" y="35"/>
                  </a:lnTo>
                  <a:close/>
                  <a:moveTo>
                    <a:pt x="5085" y="214"/>
                  </a:moveTo>
                  <a:cubicBezTo>
                    <a:pt x="4761" y="282"/>
                    <a:pt x="4411" y="359"/>
                    <a:pt x="4087" y="427"/>
                  </a:cubicBezTo>
                  <a:lnTo>
                    <a:pt x="3908" y="427"/>
                  </a:lnTo>
                  <a:cubicBezTo>
                    <a:pt x="3908" y="709"/>
                    <a:pt x="3874" y="956"/>
                    <a:pt x="3840" y="1212"/>
                  </a:cubicBezTo>
                  <a:cubicBezTo>
                    <a:pt x="4266" y="1135"/>
                    <a:pt x="4693" y="1033"/>
                    <a:pt x="5119" y="922"/>
                  </a:cubicBezTo>
                  <a:cubicBezTo>
                    <a:pt x="5119" y="709"/>
                    <a:pt x="5119" y="461"/>
                    <a:pt x="5085" y="214"/>
                  </a:cubicBezTo>
                  <a:close/>
                  <a:moveTo>
                    <a:pt x="3021" y="606"/>
                  </a:moveTo>
                  <a:lnTo>
                    <a:pt x="3021" y="606"/>
                  </a:lnTo>
                  <a:cubicBezTo>
                    <a:pt x="2671" y="675"/>
                    <a:pt x="2313" y="743"/>
                    <a:pt x="1954" y="786"/>
                  </a:cubicBezTo>
                  <a:cubicBezTo>
                    <a:pt x="2031" y="999"/>
                    <a:pt x="2065" y="1212"/>
                    <a:pt x="2065" y="1460"/>
                  </a:cubicBezTo>
                  <a:cubicBezTo>
                    <a:pt x="2381" y="1425"/>
                    <a:pt x="2671" y="1383"/>
                    <a:pt x="2987" y="1349"/>
                  </a:cubicBezTo>
                  <a:cubicBezTo>
                    <a:pt x="2987" y="1101"/>
                    <a:pt x="3021" y="854"/>
                    <a:pt x="3021" y="606"/>
                  </a:cubicBezTo>
                  <a:close/>
                  <a:moveTo>
                    <a:pt x="180" y="786"/>
                  </a:moveTo>
                  <a:cubicBezTo>
                    <a:pt x="112" y="999"/>
                    <a:pt x="35" y="1212"/>
                    <a:pt x="1" y="1425"/>
                  </a:cubicBezTo>
                  <a:cubicBezTo>
                    <a:pt x="146" y="1425"/>
                    <a:pt x="325" y="1460"/>
                    <a:pt x="496" y="1460"/>
                  </a:cubicBezTo>
                  <a:cubicBezTo>
                    <a:pt x="709" y="1494"/>
                    <a:pt x="965" y="1494"/>
                    <a:pt x="1178" y="1494"/>
                  </a:cubicBezTo>
                  <a:lnTo>
                    <a:pt x="1281" y="1494"/>
                  </a:lnTo>
                  <a:cubicBezTo>
                    <a:pt x="1315" y="1280"/>
                    <a:pt x="1281" y="1033"/>
                    <a:pt x="1212" y="820"/>
                  </a:cubicBezTo>
                  <a:lnTo>
                    <a:pt x="1178" y="820"/>
                  </a:lnTo>
                  <a:cubicBezTo>
                    <a:pt x="1033" y="820"/>
                    <a:pt x="888" y="820"/>
                    <a:pt x="752" y="786"/>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0"/>
            <p:cNvSpPr/>
            <p:nvPr/>
          </p:nvSpPr>
          <p:spPr>
            <a:xfrm>
              <a:off x="5307800" y="1757100"/>
              <a:ext cx="13250" cy="19450"/>
            </a:xfrm>
            <a:custGeom>
              <a:rect b="b" l="l" r="r" t="t"/>
              <a:pathLst>
                <a:path extrusionOk="0" h="778" w="530">
                  <a:moveTo>
                    <a:pt x="495" y="1"/>
                  </a:moveTo>
                  <a:cubicBezTo>
                    <a:pt x="316" y="1"/>
                    <a:pt x="179" y="35"/>
                    <a:pt x="0" y="69"/>
                  </a:cubicBezTo>
                  <a:cubicBezTo>
                    <a:pt x="34" y="316"/>
                    <a:pt x="34" y="564"/>
                    <a:pt x="34" y="777"/>
                  </a:cubicBezTo>
                  <a:cubicBezTo>
                    <a:pt x="214" y="743"/>
                    <a:pt x="359" y="709"/>
                    <a:pt x="529" y="675"/>
                  </a:cubicBezTo>
                  <a:cubicBezTo>
                    <a:pt x="495" y="427"/>
                    <a:pt x="495" y="214"/>
                    <a:pt x="495"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0"/>
            <p:cNvSpPr/>
            <p:nvPr/>
          </p:nvSpPr>
          <p:spPr>
            <a:xfrm>
              <a:off x="5255325" y="1764150"/>
              <a:ext cx="23075" cy="23050"/>
            </a:xfrm>
            <a:custGeom>
              <a:rect b="b" l="l" r="r" t="t"/>
              <a:pathLst>
                <a:path extrusionOk="0" h="922" w="923">
                  <a:moveTo>
                    <a:pt x="922" y="0"/>
                  </a:moveTo>
                  <a:cubicBezTo>
                    <a:pt x="641" y="69"/>
                    <a:pt x="325" y="145"/>
                    <a:pt x="35" y="179"/>
                  </a:cubicBezTo>
                  <a:cubicBezTo>
                    <a:pt x="35" y="427"/>
                    <a:pt x="1" y="674"/>
                    <a:pt x="1" y="922"/>
                  </a:cubicBezTo>
                  <a:cubicBezTo>
                    <a:pt x="282" y="887"/>
                    <a:pt x="572" y="819"/>
                    <a:pt x="854" y="785"/>
                  </a:cubicBezTo>
                  <a:cubicBezTo>
                    <a:pt x="888" y="529"/>
                    <a:pt x="922" y="282"/>
                    <a:pt x="922"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0"/>
            <p:cNvSpPr/>
            <p:nvPr/>
          </p:nvSpPr>
          <p:spPr>
            <a:xfrm>
              <a:off x="5210975" y="1773100"/>
              <a:ext cx="21350" cy="17725"/>
            </a:xfrm>
            <a:custGeom>
              <a:rect b="b" l="l" r="r" t="t"/>
              <a:pathLst>
                <a:path extrusionOk="0" h="709" w="854">
                  <a:moveTo>
                    <a:pt x="742" y="1"/>
                  </a:moveTo>
                  <a:cubicBezTo>
                    <a:pt x="495" y="1"/>
                    <a:pt x="248" y="35"/>
                    <a:pt x="0" y="35"/>
                  </a:cubicBezTo>
                  <a:cubicBezTo>
                    <a:pt x="69" y="248"/>
                    <a:pt x="103" y="495"/>
                    <a:pt x="69" y="709"/>
                  </a:cubicBezTo>
                  <a:lnTo>
                    <a:pt x="137" y="709"/>
                  </a:lnTo>
                  <a:cubicBezTo>
                    <a:pt x="393" y="709"/>
                    <a:pt x="640" y="675"/>
                    <a:pt x="853" y="675"/>
                  </a:cubicBezTo>
                  <a:cubicBezTo>
                    <a:pt x="853" y="427"/>
                    <a:pt x="819" y="214"/>
                    <a:pt x="742"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0"/>
            <p:cNvSpPr/>
            <p:nvPr/>
          </p:nvSpPr>
          <p:spPr>
            <a:xfrm>
              <a:off x="5087475" y="1773100"/>
              <a:ext cx="87900" cy="20275"/>
            </a:xfrm>
            <a:custGeom>
              <a:rect b="b" l="l" r="r" t="t"/>
              <a:pathLst>
                <a:path extrusionOk="0" h="811" w="3516">
                  <a:moveTo>
                    <a:pt x="3482" y="1"/>
                  </a:moveTo>
                  <a:cubicBezTo>
                    <a:pt x="3302" y="1"/>
                    <a:pt x="3123" y="1"/>
                    <a:pt x="2944" y="35"/>
                  </a:cubicBezTo>
                  <a:cubicBezTo>
                    <a:pt x="2944" y="248"/>
                    <a:pt x="2944" y="461"/>
                    <a:pt x="2910" y="675"/>
                  </a:cubicBezTo>
                  <a:cubicBezTo>
                    <a:pt x="3089" y="640"/>
                    <a:pt x="3268" y="640"/>
                    <a:pt x="3447" y="640"/>
                  </a:cubicBezTo>
                  <a:lnTo>
                    <a:pt x="3516" y="640"/>
                  </a:lnTo>
                  <a:cubicBezTo>
                    <a:pt x="3482" y="427"/>
                    <a:pt x="3482" y="214"/>
                    <a:pt x="3482" y="1"/>
                  </a:cubicBezTo>
                  <a:close/>
                  <a:moveTo>
                    <a:pt x="1989" y="103"/>
                  </a:moveTo>
                  <a:lnTo>
                    <a:pt x="1989" y="103"/>
                  </a:lnTo>
                  <a:cubicBezTo>
                    <a:pt x="1664" y="137"/>
                    <a:pt x="1349" y="171"/>
                    <a:pt x="1067" y="214"/>
                  </a:cubicBezTo>
                  <a:lnTo>
                    <a:pt x="1" y="316"/>
                  </a:lnTo>
                  <a:cubicBezTo>
                    <a:pt x="35" y="495"/>
                    <a:pt x="35" y="675"/>
                    <a:pt x="35" y="811"/>
                  </a:cubicBezTo>
                  <a:cubicBezTo>
                    <a:pt x="675" y="777"/>
                    <a:pt x="1315" y="811"/>
                    <a:pt x="1844" y="743"/>
                  </a:cubicBezTo>
                  <a:lnTo>
                    <a:pt x="1954" y="743"/>
                  </a:lnTo>
                  <a:cubicBezTo>
                    <a:pt x="1989" y="529"/>
                    <a:pt x="1989" y="316"/>
                    <a:pt x="1989" y="103"/>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0"/>
            <p:cNvSpPr/>
            <p:nvPr/>
          </p:nvSpPr>
          <p:spPr>
            <a:xfrm>
              <a:off x="5136325" y="1773950"/>
              <a:ext cx="24775" cy="17725"/>
            </a:xfrm>
            <a:custGeom>
              <a:rect b="b" l="l" r="r" t="t"/>
              <a:pathLst>
                <a:path extrusionOk="0" h="709" w="991">
                  <a:moveTo>
                    <a:pt x="990" y="1"/>
                  </a:moveTo>
                  <a:cubicBezTo>
                    <a:pt x="674" y="1"/>
                    <a:pt x="350" y="35"/>
                    <a:pt x="35" y="69"/>
                  </a:cubicBezTo>
                  <a:cubicBezTo>
                    <a:pt x="35" y="282"/>
                    <a:pt x="35" y="495"/>
                    <a:pt x="0" y="709"/>
                  </a:cubicBezTo>
                  <a:cubicBezTo>
                    <a:pt x="316" y="675"/>
                    <a:pt x="640" y="641"/>
                    <a:pt x="956" y="641"/>
                  </a:cubicBezTo>
                  <a:cubicBezTo>
                    <a:pt x="990" y="427"/>
                    <a:pt x="990" y="214"/>
                    <a:pt x="990"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0"/>
            <p:cNvSpPr/>
            <p:nvPr/>
          </p:nvSpPr>
          <p:spPr>
            <a:xfrm>
              <a:off x="5040350" y="1786325"/>
              <a:ext cx="23925" cy="16875"/>
            </a:xfrm>
            <a:custGeom>
              <a:rect b="b" l="l" r="r" t="t"/>
              <a:pathLst>
                <a:path extrusionOk="0" h="675" w="957">
                  <a:moveTo>
                    <a:pt x="956" y="0"/>
                  </a:moveTo>
                  <a:cubicBezTo>
                    <a:pt x="675" y="111"/>
                    <a:pt x="350" y="214"/>
                    <a:pt x="103" y="427"/>
                  </a:cubicBezTo>
                  <a:cubicBezTo>
                    <a:pt x="1" y="495"/>
                    <a:pt x="69" y="674"/>
                    <a:pt x="180" y="674"/>
                  </a:cubicBezTo>
                  <a:cubicBezTo>
                    <a:pt x="214" y="674"/>
                    <a:pt x="248" y="674"/>
                    <a:pt x="248" y="640"/>
                  </a:cubicBezTo>
                  <a:cubicBezTo>
                    <a:pt x="461" y="538"/>
                    <a:pt x="709" y="461"/>
                    <a:pt x="956" y="427"/>
                  </a:cubicBezTo>
                  <a:lnTo>
                    <a:pt x="956" y="0"/>
                  </a:ln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0"/>
            <p:cNvSpPr/>
            <p:nvPr/>
          </p:nvSpPr>
          <p:spPr>
            <a:xfrm>
              <a:off x="5064250" y="1781000"/>
              <a:ext cx="24125" cy="16025"/>
            </a:xfrm>
            <a:custGeom>
              <a:rect b="b" l="l" r="r" t="t"/>
              <a:pathLst>
                <a:path extrusionOk="0" h="641" w="965">
                  <a:moveTo>
                    <a:pt x="930" y="0"/>
                  </a:moveTo>
                  <a:cubicBezTo>
                    <a:pt x="606" y="68"/>
                    <a:pt x="324" y="111"/>
                    <a:pt x="0" y="213"/>
                  </a:cubicBezTo>
                  <a:lnTo>
                    <a:pt x="0" y="640"/>
                  </a:lnTo>
                  <a:cubicBezTo>
                    <a:pt x="324" y="572"/>
                    <a:pt x="640" y="538"/>
                    <a:pt x="964" y="495"/>
                  </a:cubicBezTo>
                  <a:cubicBezTo>
                    <a:pt x="964" y="359"/>
                    <a:pt x="964" y="179"/>
                    <a:pt x="930"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0"/>
            <p:cNvSpPr/>
            <p:nvPr/>
          </p:nvSpPr>
          <p:spPr>
            <a:xfrm>
              <a:off x="5174500" y="1773100"/>
              <a:ext cx="10700" cy="16025"/>
            </a:xfrm>
            <a:custGeom>
              <a:rect b="b" l="l" r="r" t="t"/>
              <a:pathLst>
                <a:path extrusionOk="0" h="641" w="428">
                  <a:moveTo>
                    <a:pt x="1" y="1"/>
                  </a:moveTo>
                  <a:cubicBezTo>
                    <a:pt x="1" y="214"/>
                    <a:pt x="1" y="427"/>
                    <a:pt x="35" y="640"/>
                  </a:cubicBezTo>
                  <a:lnTo>
                    <a:pt x="248" y="640"/>
                  </a:lnTo>
                  <a:cubicBezTo>
                    <a:pt x="282" y="427"/>
                    <a:pt x="359" y="214"/>
                    <a:pt x="427"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0"/>
            <p:cNvSpPr/>
            <p:nvPr/>
          </p:nvSpPr>
          <p:spPr>
            <a:xfrm>
              <a:off x="5341500" y="1753475"/>
              <a:ext cx="10675" cy="14325"/>
            </a:xfrm>
            <a:custGeom>
              <a:rect b="b" l="l" r="r" t="t"/>
              <a:pathLst>
                <a:path extrusionOk="0" h="573" w="427">
                  <a:moveTo>
                    <a:pt x="393" y="1"/>
                  </a:moveTo>
                  <a:cubicBezTo>
                    <a:pt x="248" y="1"/>
                    <a:pt x="111" y="35"/>
                    <a:pt x="0" y="35"/>
                  </a:cubicBezTo>
                  <a:lnTo>
                    <a:pt x="0" y="572"/>
                  </a:lnTo>
                  <a:cubicBezTo>
                    <a:pt x="145" y="530"/>
                    <a:pt x="290" y="496"/>
                    <a:pt x="427" y="427"/>
                  </a:cubicBezTo>
                  <a:lnTo>
                    <a:pt x="427" y="282"/>
                  </a:lnTo>
                  <a:cubicBezTo>
                    <a:pt x="427" y="214"/>
                    <a:pt x="393" y="103"/>
                    <a:pt x="393"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0"/>
            <p:cNvSpPr/>
            <p:nvPr/>
          </p:nvSpPr>
          <p:spPr>
            <a:xfrm>
              <a:off x="5176200" y="1732150"/>
              <a:ext cx="154650" cy="12400"/>
            </a:xfrm>
            <a:custGeom>
              <a:rect b="b" l="l" r="r" t="t"/>
              <a:pathLst>
                <a:path extrusionOk="0" h="496" w="6186">
                  <a:moveTo>
                    <a:pt x="5691" y="1"/>
                  </a:moveTo>
                  <a:cubicBezTo>
                    <a:pt x="5691" y="103"/>
                    <a:pt x="5691" y="214"/>
                    <a:pt x="5725" y="316"/>
                  </a:cubicBezTo>
                  <a:cubicBezTo>
                    <a:pt x="5836" y="316"/>
                    <a:pt x="5938" y="282"/>
                    <a:pt x="6083" y="248"/>
                  </a:cubicBezTo>
                  <a:cubicBezTo>
                    <a:pt x="6186" y="248"/>
                    <a:pt x="6186" y="35"/>
                    <a:pt x="6083" y="35"/>
                  </a:cubicBezTo>
                  <a:cubicBezTo>
                    <a:pt x="5938" y="1"/>
                    <a:pt x="5793" y="1"/>
                    <a:pt x="5691" y="1"/>
                  </a:cubicBezTo>
                  <a:close/>
                  <a:moveTo>
                    <a:pt x="4019" y="1"/>
                  </a:moveTo>
                  <a:cubicBezTo>
                    <a:pt x="4019" y="146"/>
                    <a:pt x="4053" y="282"/>
                    <a:pt x="4053" y="427"/>
                  </a:cubicBezTo>
                  <a:cubicBezTo>
                    <a:pt x="4445" y="427"/>
                    <a:pt x="4804" y="427"/>
                    <a:pt x="5196" y="393"/>
                  </a:cubicBezTo>
                  <a:cubicBezTo>
                    <a:pt x="5153" y="248"/>
                    <a:pt x="5153" y="146"/>
                    <a:pt x="5119" y="1"/>
                  </a:cubicBezTo>
                  <a:close/>
                  <a:moveTo>
                    <a:pt x="820" y="103"/>
                  </a:moveTo>
                  <a:cubicBezTo>
                    <a:pt x="538" y="146"/>
                    <a:pt x="291" y="146"/>
                    <a:pt x="1" y="146"/>
                  </a:cubicBezTo>
                  <a:cubicBezTo>
                    <a:pt x="1" y="180"/>
                    <a:pt x="35" y="248"/>
                    <a:pt x="78" y="282"/>
                  </a:cubicBezTo>
                  <a:cubicBezTo>
                    <a:pt x="78" y="316"/>
                    <a:pt x="112" y="359"/>
                    <a:pt x="112" y="393"/>
                  </a:cubicBezTo>
                  <a:cubicBezTo>
                    <a:pt x="393" y="427"/>
                    <a:pt x="675" y="461"/>
                    <a:pt x="965" y="461"/>
                  </a:cubicBezTo>
                  <a:cubicBezTo>
                    <a:pt x="931" y="359"/>
                    <a:pt x="854" y="248"/>
                    <a:pt x="820" y="103"/>
                  </a:cubicBezTo>
                  <a:close/>
                  <a:moveTo>
                    <a:pt x="3132" y="1"/>
                  </a:moveTo>
                  <a:cubicBezTo>
                    <a:pt x="3063" y="1"/>
                    <a:pt x="2952" y="1"/>
                    <a:pt x="2884" y="35"/>
                  </a:cubicBezTo>
                  <a:cubicBezTo>
                    <a:pt x="2458" y="69"/>
                    <a:pt x="2031" y="69"/>
                    <a:pt x="1570" y="103"/>
                  </a:cubicBezTo>
                  <a:cubicBezTo>
                    <a:pt x="1639" y="214"/>
                    <a:pt x="1673" y="359"/>
                    <a:pt x="1741" y="495"/>
                  </a:cubicBezTo>
                  <a:cubicBezTo>
                    <a:pt x="2099" y="495"/>
                    <a:pt x="2492" y="461"/>
                    <a:pt x="2884" y="461"/>
                  </a:cubicBezTo>
                  <a:lnTo>
                    <a:pt x="3166" y="461"/>
                  </a:lnTo>
                  <a:cubicBezTo>
                    <a:pt x="3166" y="282"/>
                    <a:pt x="3132" y="146"/>
                    <a:pt x="3132"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0"/>
            <p:cNvSpPr/>
            <p:nvPr/>
          </p:nvSpPr>
          <p:spPr>
            <a:xfrm>
              <a:off x="5304175" y="1732150"/>
              <a:ext cx="15150" cy="9850"/>
            </a:xfrm>
            <a:custGeom>
              <a:rect b="b" l="l" r="r" t="t"/>
              <a:pathLst>
                <a:path extrusionOk="0" h="394" w="606">
                  <a:moveTo>
                    <a:pt x="0" y="1"/>
                  </a:moveTo>
                  <a:cubicBezTo>
                    <a:pt x="34" y="146"/>
                    <a:pt x="34" y="248"/>
                    <a:pt x="77" y="393"/>
                  </a:cubicBezTo>
                  <a:cubicBezTo>
                    <a:pt x="248" y="393"/>
                    <a:pt x="427" y="359"/>
                    <a:pt x="606" y="316"/>
                  </a:cubicBezTo>
                  <a:cubicBezTo>
                    <a:pt x="572" y="214"/>
                    <a:pt x="572" y="103"/>
                    <a:pt x="572"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0"/>
            <p:cNvSpPr/>
            <p:nvPr/>
          </p:nvSpPr>
          <p:spPr>
            <a:xfrm>
              <a:off x="5254475" y="1732150"/>
              <a:ext cx="23050" cy="11550"/>
            </a:xfrm>
            <a:custGeom>
              <a:rect b="b" l="l" r="r" t="t"/>
              <a:pathLst>
                <a:path extrusionOk="0" h="462" w="922">
                  <a:moveTo>
                    <a:pt x="1" y="1"/>
                  </a:moveTo>
                  <a:cubicBezTo>
                    <a:pt x="1" y="146"/>
                    <a:pt x="35" y="282"/>
                    <a:pt x="35" y="461"/>
                  </a:cubicBezTo>
                  <a:cubicBezTo>
                    <a:pt x="359" y="427"/>
                    <a:pt x="640" y="427"/>
                    <a:pt x="922" y="427"/>
                  </a:cubicBezTo>
                  <a:cubicBezTo>
                    <a:pt x="922" y="282"/>
                    <a:pt x="888" y="146"/>
                    <a:pt x="888"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0"/>
            <p:cNvSpPr/>
            <p:nvPr/>
          </p:nvSpPr>
          <p:spPr>
            <a:xfrm>
              <a:off x="5196675" y="1734725"/>
              <a:ext cx="23075" cy="9825"/>
            </a:xfrm>
            <a:custGeom>
              <a:rect b="b" l="l" r="r" t="t"/>
              <a:pathLst>
                <a:path extrusionOk="0" h="393" w="923">
                  <a:moveTo>
                    <a:pt x="1" y="0"/>
                  </a:moveTo>
                  <a:cubicBezTo>
                    <a:pt x="35" y="145"/>
                    <a:pt x="112" y="256"/>
                    <a:pt x="146" y="358"/>
                  </a:cubicBezTo>
                  <a:cubicBezTo>
                    <a:pt x="180" y="358"/>
                    <a:pt x="248" y="392"/>
                    <a:pt x="282" y="392"/>
                  </a:cubicBezTo>
                  <a:lnTo>
                    <a:pt x="922" y="392"/>
                  </a:lnTo>
                  <a:cubicBezTo>
                    <a:pt x="854" y="256"/>
                    <a:pt x="820" y="111"/>
                    <a:pt x="751"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0"/>
            <p:cNvSpPr/>
            <p:nvPr/>
          </p:nvSpPr>
          <p:spPr>
            <a:xfrm>
              <a:off x="5156800" y="1736625"/>
              <a:ext cx="7050" cy="3450"/>
            </a:xfrm>
            <a:custGeom>
              <a:rect b="b" l="l" r="r" t="t"/>
              <a:pathLst>
                <a:path extrusionOk="0" h="138" w="282">
                  <a:moveTo>
                    <a:pt x="69" y="1"/>
                  </a:moveTo>
                  <a:cubicBezTo>
                    <a:pt x="0" y="1"/>
                    <a:pt x="0" y="103"/>
                    <a:pt x="69" y="137"/>
                  </a:cubicBezTo>
                  <a:lnTo>
                    <a:pt x="282" y="137"/>
                  </a:lnTo>
                  <a:cubicBezTo>
                    <a:pt x="248" y="103"/>
                    <a:pt x="214" y="35"/>
                    <a:pt x="214"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0"/>
            <p:cNvSpPr/>
            <p:nvPr/>
          </p:nvSpPr>
          <p:spPr>
            <a:xfrm>
              <a:off x="5162125" y="1735775"/>
              <a:ext cx="16875" cy="6225"/>
            </a:xfrm>
            <a:custGeom>
              <a:rect b="b" l="l" r="r" t="t"/>
              <a:pathLst>
                <a:path extrusionOk="0" h="249" w="675">
                  <a:moveTo>
                    <a:pt x="564" y="1"/>
                  </a:moveTo>
                  <a:cubicBezTo>
                    <a:pt x="350" y="1"/>
                    <a:pt x="171" y="1"/>
                    <a:pt x="1" y="35"/>
                  </a:cubicBezTo>
                  <a:cubicBezTo>
                    <a:pt x="1" y="69"/>
                    <a:pt x="35" y="137"/>
                    <a:pt x="69" y="171"/>
                  </a:cubicBezTo>
                  <a:cubicBezTo>
                    <a:pt x="282" y="214"/>
                    <a:pt x="461" y="214"/>
                    <a:pt x="675" y="248"/>
                  </a:cubicBezTo>
                  <a:cubicBezTo>
                    <a:pt x="675" y="214"/>
                    <a:pt x="641" y="171"/>
                    <a:pt x="641" y="137"/>
                  </a:cubicBezTo>
                  <a:cubicBezTo>
                    <a:pt x="598" y="103"/>
                    <a:pt x="564" y="35"/>
                    <a:pt x="564"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0"/>
            <p:cNvSpPr/>
            <p:nvPr/>
          </p:nvSpPr>
          <p:spPr>
            <a:xfrm>
              <a:off x="4855450" y="1900000"/>
              <a:ext cx="36500" cy="311175"/>
            </a:xfrm>
            <a:custGeom>
              <a:rect b="b" l="l" r="r" t="t"/>
              <a:pathLst>
                <a:path extrusionOk="0" h="12447" w="1460">
                  <a:moveTo>
                    <a:pt x="819" y="0"/>
                  </a:moveTo>
                  <a:cubicBezTo>
                    <a:pt x="888" y="43"/>
                    <a:pt x="964" y="111"/>
                    <a:pt x="1033" y="180"/>
                  </a:cubicBezTo>
                  <a:cubicBezTo>
                    <a:pt x="1033" y="77"/>
                    <a:pt x="922" y="0"/>
                    <a:pt x="853" y="0"/>
                  </a:cubicBezTo>
                  <a:close/>
                  <a:moveTo>
                    <a:pt x="538" y="819"/>
                  </a:moveTo>
                  <a:cubicBezTo>
                    <a:pt x="325" y="1570"/>
                    <a:pt x="69" y="2278"/>
                    <a:pt x="34" y="3063"/>
                  </a:cubicBezTo>
                  <a:lnTo>
                    <a:pt x="34" y="3131"/>
                  </a:lnTo>
                  <a:cubicBezTo>
                    <a:pt x="111" y="3199"/>
                    <a:pt x="145" y="3276"/>
                    <a:pt x="214" y="3379"/>
                  </a:cubicBezTo>
                  <a:cubicBezTo>
                    <a:pt x="325" y="3490"/>
                    <a:pt x="427" y="3626"/>
                    <a:pt x="538" y="3737"/>
                  </a:cubicBezTo>
                  <a:lnTo>
                    <a:pt x="538" y="3592"/>
                  </a:lnTo>
                  <a:cubicBezTo>
                    <a:pt x="495" y="2986"/>
                    <a:pt x="538" y="2423"/>
                    <a:pt x="606" y="1817"/>
                  </a:cubicBezTo>
                  <a:cubicBezTo>
                    <a:pt x="674" y="1570"/>
                    <a:pt x="708" y="1323"/>
                    <a:pt x="785" y="1067"/>
                  </a:cubicBezTo>
                  <a:cubicBezTo>
                    <a:pt x="708" y="999"/>
                    <a:pt x="606" y="896"/>
                    <a:pt x="538" y="819"/>
                  </a:cubicBezTo>
                  <a:close/>
                  <a:moveTo>
                    <a:pt x="34" y="4198"/>
                  </a:moveTo>
                  <a:cubicBezTo>
                    <a:pt x="0" y="5017"/>
                    <a:pt x="34" y="5870"/>
                    <a:pt x="0" y="6723"/>
                  </a:cubicBezTo>
                  <a:lnTo>
                    <a:pt x="0" y="7294"/>
                  </a:lnTo>
                  <a:lnTo>
                    <a:pt x="34" y="7328"/>
                  </a:lnTo>
                  <a:cubicBezTo>
                    <a:pt x="179" y="7465"/>
                    <a:pt x="393" y="7576"/>
                    <a:pt x="572" y="7721"/>
                  </a:cubicBezTo>
                  <a:lnTo>
                    <a:pt x="572" y="7004"/>
                  </a:lnTo>
                  <a:cubicBezTo>
                    <a:pt x="572" y="6151"/>
                    <a:pt x="538" y="5332"/>
                    <a:pt x="538" y="4479"/>
                  </a:cubicBezTo>
                  <a:cubicBezTo>
                    <a:pt x="427" y="4445"/>
                    <a:pt x="325" y="4377"/>
                    <a:pt x="248" y="4343"/>
                  </a:cubicBezTo>
                  <a:cubicBezTo>
                    <a:pt x="179" y="4266"/>
                    <a:pt x="111" y="4232"/>
                    <a:pt x="34" y="4198"/>
                  </a:cubicBezTo>
                  <a:close/>
                  <a:moveTo>
                    <a:pt x="0" y="8036"/>
                  </a:moveTo>
                  <a:cubicBezTo>
                    <a:pt x="0" y="8105"/>
                    <a:pt x="0" y="8147"/>
                    <a:pt x="34" y="8181"/>
                  </a:cubicBezTo>
                  <a:cubicBezTo>
                    <a:pt x="69" y="8608"/>
                    <a:pt x="248" y="9103"/>
                    <a:pt x="359" y="9495"/>
                  </a:cubicBezTo>
                  <a:cubicBezTo>
                    <a:pt x="461" y="9956"/>
                    <a:pt x="572" y="10417"/>
                    <a:pt x="674" y="10877"/>
                  </a:cubicBezTo>
                  <a:cubicBezTo>
                    <a:pt x="888" y="10988"/>
                    <a:pt x="1135" y="11090"/>
                    <a:pt x="1459" y="11167"/>
                  </a:cubicBezTo>
                  <a:cubicBezTo>
                    <a:pt x="1425" y="10741"/>
                    <a:pt x="1314" y="10314"/>
                    <a:pt x="1212" y="9922"/>
                  </a:cubicBezTo>
                  <a:cubicBezTo>
                    <a:pt x="1033" y="9461"/>
                    <a:pt x="888" y="8958"/>
                    <a:pt x="751" y="8497"/>
                  </a:cubicBezTo>
                  <a:cubicBezTo>
                    <a:pt x="495" y="8361"/>
                    <a:pt x="248" y="8216"/>
                    <a:pt x="0" y="8036"/>
                  </a:cubicBezTo>
                  <a:close/>
                  <a:moveTo>
                    <a:pt x="853" y="11773"/>
                  </a:moveTo>
                  <a:cubicBezTo>
                    <a:pt x="922" y="11986"/>
                    <a:pt x="998" y="12199"/>
                    <a:pt x="1067" y="12447"/>
                  </a:cubicBezTo>
                  <a:lnTo>
                    <a:pt x="1391" y="12447"/>
                  </a:lnTo>
                  <a:cubicBezTo>
                    <a:pt x="1425" y="12268"/>
                    <a:pt x="1459" y="12089"/>
                    <a:pt x="1459" y="11909"/>
                  </a:cubicBezTo>
                  <a:cubicBezTo>
                    <a:pt x="1391" y="11909"/>
                    <a:pt x="1280" y="11875"/>
                    <a:pt x="1178" y="11875"/>
                  </a:cubicBezTo>
                  <a:cubicBezTo>
                    <a:pt x="1067" y="11841"/>
                    <a:pt x="964" y="11807"/>
                    <a:pt x="853" y="11773"/>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0"/>
            <p:cNvSpPr/>
            <p:nvPr/>
          </p:nvSpPr>
          <p:spPr>
            <a:xfrm>
              <a:off x="4872300" y="2171925"/>
              <a:ext cx="20500" cy="25825"/>
            </a:xfrm>
            <a:custGeom>
              <a:rect b="b" l="l" r="r" t="t"/>
              <a:pathLst>
                <a:path extrusionOk="0" h="1033" w="820">
                  <a:moveTo>
                    <a:pt x="0" y="0"/>
                  </a:moveTo>
                  <a:lnTo>
                    <a:pt x="0" y="0"/>
                  </a:lnTo>
                  <a:cubicBezTo>
                    <a:pt x="34" y="290"/>
                    <a:pt x="111" y="606"/>
                    <a:pt x="179" y="896"/>
                  </a:cubicBezTo>
                  <a:cubicBezTo>
                    <a:pt x="290" y="930"/>
                    <a:pt x="393" y="964"/>
                    <a:pt x="504" y="998"/>
                  </a:cubicBezTo>
                  <a:cubicBezTo>
                    <a:pt x="606" y="998"/>
                    <a:pt x="717" y="1032"/>
                    <a:pt x="785" y="1032"/>
                  </a:cubicBezTo>
                  <a:cubicBezTo>
                    <a:pt x="819" y="785"/>
                    <a:pt x="819" y="538"/>
                    <a:pt x="785" y="290"/>
                  </a:cubicBezTo>
                  <a:cubicBezTo>
                    <a:pt x="461" y="213"/>
                    <a:pt x="214" y="111"/>
                    <a:pt x="0"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0"/>
            <p:cNvSpPr/>
            <p:nvPr/>
          </p:nvSpPr>
          <p:spPr>
            <a:xfrm>
              <a:off x="4854600" y="2082350"/>
              <a:ext cx="19650" cy="30100"/>
            </a:xfrm>
            <a:custGeom>
              <a:rect b="b" l="l" r="r" t="t"/>
              <a:pathLst>
                <a:path extrusionOk="0" h="1204" w="786">
                  <a:moveTo>
                    <a:pt x="34" y="0"/>
                  </a:moveTo>
                  <a:cubicBezTo>
                    <a:pt x="34" y="248"/>
                    <a:pt x="0" y="495"/>
                    <a:pt x="34" y="742"/>
                  </a:cubicBezTo>
                  <a:cubicBezTo>
                    <a:pt x="269" y="912"/>
                    <a:pt x="504" y="1052"/>
                    <a:pt x="746" y="1182"/>
                  </a:cubicBezTo>
                  <a:lnTo>
                    <a:pt x="746" y="1182"/>
                  </a:lnTo>
                  <a:cubicBezTo>
                    <a:pt x="742" y="1175"/>
                    <a:pt x="742" y="1169"/>
                    <a:pt x="742" y="1169"/>
                  </a:cubicBezTo>
                  <a:cubicBezTo>
                    <a:pt x="674" y="922"/>
                    <a:pt x="640" y="674"/>
                    <a:pt x="606" y="427"/>
                  </a:cubicBezTo>
                  <a:cubicBezTo>
                    <a:pt x="427" y="282"/>
                    <a:pt x="213" y="171"/>
                    <a:pt x="68" y="34"/>
                  </a:cubicBezTo>
                  <a:lnTo>
                    <a:pt x="34" y="0"/>
                  </a:lnTo>
                  <a:close/>
                  <a:moveTo>
                    <a:pt x="746" y="1182"/>
                  </a:moveTo>
                  <a:cubicBezTo>
                    <a:pt x="750" y="1192"/>
                    <a:pt x="760" y="1203"/>
                    <a:pt x="785" y="1203"/>
                  </a:cubicBezTo>
                  <a:cubicBezTo>
                    <a:pt x="772" y="1196"/>
                    <a:pt x="759" y="1189"/>
                    <a:pt x="746" y="1182"/>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0"/>
            <p:cNvSpPr/>
            <p:nvPr/>
          </p:nvSpPr>
          <p:spPr>
            <a:xfrm>
              <a:off x="4856300" y="1978275"/>
              <a:ext cx="12600" cy="33725"/>
            </a:xfrm>
            <a:custGeom>
              <a:rect b="b" l="l" r="r" t="t"/>
              <a:pathLst>
                <a:path extrusionOk="0" h="1349" w="504">
                  <a:moveTo>
                    <a:pt x="0" y="0"/>
                  </a:moveTo>
                  <a:lnTo>
                    <a:pt x="0" y="1067"/>
                  </a:lnTo>
                  <a:cubicBezTo>
                    <a:pt x="77" y="1101"/>
                    <a:pt x="145" y="1135"/>
                    <a:pt x="214" y="1212"/>
                  </a:cubicBezTo>
                  <a:cubicBezTo>
                    <a:pt x="291" y="1246"/>
                    <a:pt x="393" y="1314"/>
                    <a:pt x="504" y="1348"/>
                  </a:cubicBezTo>
                  <a:lnTo>
                    <a:pt x="504" y="606"/>
                  </a:lnTo>
                  <a:cubicBezTo>
                    <a:pt x="393" y="495"/>
                    <a:pt x="291" y="359"/>
                    <a:pt x="180" y="248"/>
                  </a:cubicBezTo>
                  <a:cubicBezTo>
                    <a:pt x="111" y="145"/>
                    <a:pt x="77" y="68"/>
                    <a:pt x="0"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0"/>
            <p:cNvSpPr/>
            <p:nvPr/>
          </p:nvSpPr>
          <p:spPr>
            <a:xfrm>
              <a:off x="4868875" y="1900000"/>
              <a:ext cx="12400" cy="26675"/>
            </a:xfrm>
            <a:custGeom>
              <a:rect b="b" l="l" r="r" t="t"/>
              <a:pathLst>
                <a:path extrusionOk="0" h="1067" w="496">
                  <a:moveTo>
                    <a:pt x="282" y="0"/>
                  </a:moveTo>
                  <a:cubicBezTo>
                    <a:pt x="248" y="0"/>
                    <a:pt x="171" y="43"/>
                    <a:pt x="171" y="111"/>
                  </a:cubicBezTo>
                  <a:cubicBezTo>
                    <a:pt x="103" y="359"/>
                    <a:pt x="35" y="572"/>
                    <a:pt x="1" y="819"/>
                  </a:cubicBezTo>
                  <a:cubicBezTo>
                    <a:pt x="69" y="896"/>
                    <a:pt x="171" y="999"/>
                    <a:pt x="248" y="1067"/>
                  </a:cubicBezTo>
                  <a:cubicBezTo>
                    <a:pt x="351" y="785"/>
                    <a:pt x="427" y="504"/>
                    <a:pt x="461" y="214"/>
                  </a:cubicBezTo>
                  <a:cubicBezTo>
                    <a:pt x="461" y="180"/>
                    <a:pt x="496" y="180"/>
                    <a:pt x="496" y="180"/>
                  </a:cubicBezTo>
                  <a:cubicBezTo>
                    <a:pt x="427" y="111"/>
                    <a:pt x="351" y="43"/>
                    <a:pt x="282"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0"/>
            <p:cNvSpPr/>
            <p:nvPr/>
          </p:nvSpPr>
          <p:spPr>
            <a:xfrm>
              <a:off x="4882100" y="2211150"/>
              <a:ext cx="8125" cy="2600"/>
            </a:xfrm>
            <a:custGeom>
              <a:rect b="b" l="l" r="r" t="t"/>
              <a:pathLst>
                <a:path extrusionOk="0" h="104" w="325">
                  <a:moveTo>
                    <a:pt x="1" y="1"/>
                  </a:moveTo>
                  <a:cubicBezTo>
                    <a:pt x="35" y="69"/>
                    <a:pt x="112" y="103"/>
                    <a:pt x="180" y="103"/>
                  </a:cubicBezTo>
                  <a:cubicBezTo>
                    <a:pt x="248" y="103"/>
                    <a:pt x="325" y="69"/>
                    <a:pt x="325"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0"/>
            <p:cNvSpPr/>
            <p:nvPr/>
          </p:nvSpPr>
          <p:spPr>
            <a:xfrm>
              <a:off x="4902575" y="1999600"/>
              <a:ext cx="42675" cy="235475"/>
            </a:xfrm>
            <a:custGeom>
              <a:rect b="b" l="l" r="r" t="t"/>
              <a:pathLst>
                <a:path extrusionOk="0" h="9419" w="1707">
                  <a:moveTo>
                    <a:pt x="103" y="0"/>
                  </a:moveTo>
                  <a:cubicBezTo>
                    <a:pt x="69" y="0"/>
                    <a:pt x="35" y="34"/>
                    <a:pt x="35" y="69"/>
                  </a:cubicBezTo>
                  <a:lnTo>
                    <a:pt x="35" y="819"/>
                  </a:lnTo>
                  <a:cubicBezTo>
                    <a:pt x="69" y="853"/>
                    <a:pt x="146" y="922"/>
                    <a:pt x="180" y="964"/>
                  </a:cubicBezTo>
                  <a:lnTo>
                    <a:pt x="180" y="69"/>
                  </a:lnTo>
                  <a:cubicBezTo>
                    <a:pt x="180" y="34"/>
                    <a:pt x="146" y="0"/>
                    <a:pt x="103" y="0"/>
                  </a:cubicBezTo>
                  <a:close/>
                  <a:moveTo>
                    <a:pt x="1" y="1493"/>
                  </a:moveTo>
                  <a:cubicBezTo>
                    <a:pt x="1" y="2278"/>
                    <a:pt x="1" y="3310"/>
                    <a:pt x="35" y="4334"/>
                  </a:cubicBezTo>
                  <a:cubicBezTo>
                    <a:pt x="180" y="4377"/>
                    <a:pt x="282" y="4411"/>
                    <a:pt x="427" y="4411"/>
                  </a:cubicBezTo>
                  <a:cubicBezTo>
                    <a:pt x="282" y="3481"/>
                    <a:pt x="248" y="2560"/>
                    <a:pt x="214" y="1604"/>
                  </a:cubicBezTo>
                  <a:cubicBezTo>
                    <a:pt x="180" y="1561"/>
                    <a:pt x="103" y="1561"/>
                    <a:pt x="69" y="1527"/>
                  </a:cubicBezTo>
                  <a:cubicBezTo>
                    <a:pt x="35" y="1493"/>
                    <a:pt x="35" y="1493"/>
                    <a:pt x="1" y="1493"/>
                  </a:cubicBezTo>
                  <a:close/>
                  <a:moveTo>
                    <a:pt x="103" y="5230"/>
                  </a:moveTo>
                  <a:cubicBezTo>
                    <a:pt x="146" y="5904"/>
                    <a:pt x="214" y="6612"/>
                    <a:pt x="316" y="7183"/>
                  </a:cubicBezTo>
                  <a:cubicBezTo>
                    <a:pt x="495" y="7183"/>
                    <a:pt x="675" y="7149"/>
                    <a:pt x="888" y="7106"/>
                  </a:cubicBezTo>
                  <a:cubicBezTo>
                    <a:pt x="785" y="6543"/>
                    <a:pt x="709" y="5972"/>
                    <a:pt x="572" y="5400"/>
                  </a:cubicBezTo>
                  <a:lnTo>
                    <a:pt x="572" y="5332"/>
                  </a:lnTo>
                  <a:cubicBezTo>
                    <a:pt x="461" y="5298"/>
                    <a:pt x="316" y="5298"/>
                    <a:pt x="214" y="5264"/>
                  </a:cubicBezTo>
                  <a:cubicBezTo>
                    <a:pt x="180" y="5264"/>
                    <a:pt x="146" y="5230"/>
                    <a:pt x="103" y="5230"/>
                  </a:cubicBezTo>
                  <a:close/>
                  <a:moveTo>
                    <a:pt x="1033" y="7857"/>
                  </a:moveTo>
                  <a:cubicBezTo>
                    <a:pt x="854" y="7891"/>
                    <a:pt x="640" y="7925"/>
                    <a:pt x="461" y="7925"/>
                  </a:cubicBezTo>
                  <a:cubicBezTo>
                    <a:pt x="495" y="8070"/>
                    <a:pt x="530" y="8215"/>
                    <a:pt x="572" y="8352"/>
                  </a:cubicBezTo>
                  <a:lnTo>
                    <a:pt x="606" y="8352"/>
                  </a:lnTo>
                  <a:cubicBezTo>
                    <a:pt x="709" y="8352"/>
                    <a:pt x="854" y="8352"/>
                    <a:pt x="999" y="8386"/>
                  </a:cubicBezTo>
                  <a:cubicBezTo>
                    <a:pt x="1135" y="8429"/>
                    <a:pt x="1067" y="8599"/>
                    <a:pt x="956" y="8599"/>
                  </a:cubicBezTo>
                  <a:cubicBezTo>
                    <a:pt x="854" y="8599"/>
                    <a:pt x="743" y="8642"/>
                    <a:pt x="675" y="8642"/>
                  </a:cubicBezTo>
                  <a:cubicBezTo>
                    <a:pt x="854" y="9137"/>
                    <a:pt x="1101" y="9418"/>
                    <a:pt x="1425" y="9418"/>
                  </a:cubicBezTo>
                  <a:cubicBezTo>
                    <a:pt x="1459" y="9418"/>
                    <a:pt x="1528" y="9384"/>
                    <a:pt x="1562" y="9384"/>
                  </a:cubicBezTo>
                  <a:cubicBezTo>
                    <a:pt x="1673" y="9350"/>
                    <a:pt x="1707" y="9239"/>
                    <a:pt x="1639" y="9171"/>
                  </a:cubicBezTo>
                  <a:cubicBezTo>
                    <a:pt x="1246" y="8779"/>
                    <a:pt x="1135" y="8352"/>
                    <a:pt x="1033" y="7857"/>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0"/>
            <p:cNvSpPr/>
            <p:nvPr/>
          </p:nvSpPr>
          <p:spPr>
            <a:xfrm>
              <a:off x="4910475" y="2177250"/>
              <a:ext cx="17925" cy="20500"/>
            </a:xfrm>
            <a:custGeom>
              <a:rect b="b" l="l" r="r" t="t"/>
              <a:pathLst>
                <a:path extrusionOk="0" h="820" w="717">
                  <a:moveTo>
                    <a:pt x="572" y="0"/>
                  </a:moveTo>
                  <a:cubicBezTo>
                    <a:pt x="359" y="43"/>
                    <a:pt x="179" y="77"/>
                    <a:pt x="0" y="77"/>
                  </a:cubicBezTo>
                  <a:cubicBezTo>
                    <a:pt x="43" y="359"/>
                    <a:pt x="77" y="606"/>
                    <a:pt x="145" y="819"/>
                  </a:cubicBezTo>
                  <a:cubicBezTo>
                    <a:pt x="324" y="819"/>
                    <a:pt x="538" y="785"/>
                    <a:pt x="717" y="751"/>
                  </a:cubicBezTo>
                  <a:cubicBezTo>
                    <a:pt x="717" y="717"/>
                    <a:pt x="717" y="640"/>
                    <a:pt x="683" y="606"/>
                  </a:cubicBezTo>
                  <a:cubicBezTo>
                    <a:pt x="640" y="393"/>
                    <a:pt x="606" y="214"/>
                    <a:pt x="572"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0"/>
            <p:cNvSpPr/>
            <p:nvPr/>
          </p:nvSpPr>
          <p:spPr>
            <a:xfrm>
              <a:off x="4903425" y="2107925"/>
              <a:ext cx="13475" cy="25000"/>
            </a:xfrm>
            <a:custGeom>
              <a:rect b="b" l="l" r="r" t="t"/>
              <a:pathLst>
                <a:path extrusionOk="0" h="1000" w="539">
                  <a:moveTo>
                    <a:pt x="1" y="1"/>
                  </a:moveTo>
                  <a:lnTo>
                    <a:pt x="1" y="1"/>
                  </a:lnTo>
                  <a:cubicBezTo>
                    <a:pt x="35" y="291"/>
                    <a:pt x="35" y="607"/>
                    <a:pt x="69" y="897"/>
                  </a:cubicBezTo>
                  <a:cubicBezTo>
                    <a:pt x="112" y="897"/>
                    <a:pt x="146" y="931"/>
                    <a:pt x="180" y="931"/>
                  </a:cubicBezTo>
                  <a:cubicBezTo>
                    <a:pt x="282" y="965"/>
                    <a:pt x="427" y="965"/>
                    <a:pt x="538" y="999"/>
                  </a:cubicBezTo>
                  <a:cubicBezTo>
                    <a:pt x="461" y="683"/>
                    <a:pt x="427" y="393"/>
                    <a:pt x="393" y="78"/>
                  </a:cubicBezTo>
                  <a:cubicBezTo>
                    <a:pt x="248" y="78"/>
                    <a:pt x="146" y="44"/>
                    <a:pt x="1"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0"/>
            <p:cNvSpPr/>
            <p:nvPr/>
          </p:nvSpPr>
          <p:spPr>
            <a:xfrm>
              <a:off x="4902575" y="2020075"/>
              <a:ext cx="5350" cy="19650"/>
            </a:xfrm>
            <a:custGeom>
              <a:rect b="b" l="l" r="r" t="t"/>
              <a:pathLst>
                <a:path extrusionOk="0" h="786" w="214">
                  <a:moveTo>
                    <a:pt x="35" y="0"/>
                  </a:moveTo>
                  <a:cubicBezTo>
                    <a:pt x="35" y="214"/>
                    <a:pt x="35" y="427"/>
                    <a:pt x="1" y="674"/>
                  </a:cubicBezTo>
                  <a:cubicBezTo>
                    <a:pt x="35" y="674"/>
                    <a:pt x="35" y="674"/>
                    <a:pt x="69" y="708"/>
                  </a:cubicBezTo>
                  <a:cubicBezTo>
                    <a:pt x="103" y="742"/>
                    <a:pt x="180" y="742"/>
                    <a:pt x="214" y="785"/>
                  </a:cubicBezTo>
                  <a:cubicBezTo>
                    <a:pt x="214" y="572"/>
                    <a:pt x="180" y="359"/>
                    <a:pt x="180" y="145"/>
                  </a:cubicBezTo>
                  <a:cubicBezTo>
                    <a:pt x="146" y="103"/>
                    <a:pt x="69" y="34"/>
                    <a:pt x="35"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0"/>
            <p:cNvSpPr/>
            <p:nvPr/>
          </p:nvSpPr>
          <p:spPr>
            <a:xfrm>
              <a:off x="4916875" y="2208375"/>
              <a:ext cx="14100" cy="7300"/>
            </a:xfrm>
            <a:custGeom>
              <a:rect b="b" l="l" r="r" t="t"/>
              <a:pathLst>
                <a:path extrusionOk="0" h="292" w="564">
                  <a:moveTo>
                    <a:pt x="0" y="1"/>
                  </a:moveTo>
                  <a:cubicBezTo>
                    <a:pt x="34" y="112"/>
                    <a:pt x="68" y="214"/>
                    <a:pt x="103" y="291"/>
                  </a:cubicBezTo>
                  <a:cubicBezTo>
                    <a:pt x="171" y="291"/>
                    <a:pt x="282" y="248"/>
                    <a:pt x="384" y="248"/>
                  </a:cubicBezTo>
                  <a:cubicBezTo>
                    <a:pt x="495" y="248"/>
                    <a:pt x="563" y="78"/>
                    <a:pt x="427" y="35"/>
                  </a:cubicBezTo>
                  <a:cubicBezTo>
                    <a:pt x="282" y="1"/>
                    <a:pt x="137" y="1"/>
                    <a:pt x="34"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0"/>
            <p:cNvSpPr/>
            <p:nvPr/>
          </p:nvSpPr>
          <p:spPr>
            <a:xfrm>
              <a:off x="4946950" y="2128400"/>
              <a:ext cx="31150" cy="100475"/>
            </a:xfrm>
            <a:custGeom>
              <a:rect b="b" l="l" r="r" t="t"/>
              <a:pathLst>
                <a:path extrusionOk="0" h="4019" w="1246">
                  <a:moveTo>
                    <a:pt x="213" y="1"/>
                  </a:moveTo>
                  <a:cubicBezTo>
                    <a:pt x="145" y="35"/>
                    <a:pt x="77" y="35"/>
                    <a:pt x="0" y="78"/>
                  </a:cubicBezTo>
                  <a:lnTo>
                    <a:pt x="0" y="180"/>
                  </a:lnTo>
                  <a:cubicBezTo>
                    <a:pt x="213" y="607"/>
                    <a:pt x="179" y="1178"/>
                    <a:pt x="247" y="1639"/>
                  </a:cubicBezTo>
                  <a:cubicBezTo>
                    <a:pt x="247" y="1673"/>
                    <a:pt x="247" y="1741"/>
                    <a:pt x="290" y="1784"/>
                  </a:cubicBezTo>
                  <a:cubicBezTo>
                    <a:pt x="392" y="1784"/>
                    <a:pt x="503" y="1741"/>
                    <a:pt x="640" y="1741"/>
                  </a:cubicBezTo>
                  <a:cubicBezTo>
                    <a:pt x="572" y="1178"/>
                    <a:pt x="538" y="538"/>
                    <a:pt x="247" y="35"/>
                  </a:cubicBezTo>
                  <a:cubicBezTo>
                    <a:pt x="247" y="35"/>
                    <a:pt x="247" y="1"/>
                    <a:pt x="213" y="1"/>
                  </a:cubicBezTo>
                  <a:close/>
                  <a:moveTo>
                    <a:pt x="358" y="2560"/>
                  </a:moveTo>
                  <a:cubicBezTo>
                    <a:pt x="392" y="2705"/>
                    <a:pt x="427" y="2850"/>
                    <a:pt x="427" y="2987"/>
                  </a:cubicBezTo>
                  <a:cubicBezTo>
                    <a:pt x="503" y="3345"/>
                    <a:pt x="640" y="3951"/>
                    <a:pt x="1066" y="4019"/>
                  </a:cubicBezTo>
                  <a:cubicBezTo>
                    <a:pt x="1177" y="4019"/>
                    <a:pt x="1246" y="3917"/>
                    <a:pt x="1177" y="3840"/>
                  </a:cubicBezTo>
                  <a:cubicBezTo>
                    <a:pt x="887" y="3558"/>
                    <a:pt x="785" y="3021"/>
                    <a:pt x="751" y="256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0"/>
            <p:cNvSpPr/>
            <p:nvPr/>
          </p:nvSpPr>
          <p:spPr>
            <a:xfrm>
              <a:off x="4954200" y="2171925"/>
              <a:ext cx="11525" cy="20500"/>
            </a:xfrm>
            <a:custGeom>
              <a:rect b="b" l="l" r="r" t="t"/>
              <a:pathLst>
                <a:path extrusionOk="0" h="820" w="461">
                  <a:moveTo>
                    <a:pt x="350" y="0"/>
                  </a:moveTo>
                  <a:cubicBezTo>
                    <a:pt x="213" y="0"/>
                    <a:pt x="102" y="43"/>
                    <a:pt x="0" y="43"/>
                  </a:cubicBezTo>
                  <a:cubicBezTo>
                    <a:pt x="34" y="290"/>
                    <a:pt x="34" y="572"/>
                    <a:pt x="68" y="819"/>
                  </a:cubicBezTo>
                  <a:lnTo>
                    <a:pt x="461" y="819"/>
                  </a:lnTo>
                  <a:cubicBezTo>
                    <a:pt x="427" y="606"/>
                    <a:pt x="427" y="393"/>
                    <a:pt x="384" y="256"/>
                  </a:cubicBezTo>
                  <a:cubicBezTo>
                    <a:pt x="350" y="145"/>
                    <a:pt x="350" y="77"/>
                    <a:pt x="350"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0"/>
            <p:cNvSpPr/>
            <p:nvPr/>
          </p:nvSpPr>
          <p:spPr>
            <a:xfrm>
              <a:off x="4946950" y="2127550"/>
              <a:ext cx="5350" cy="2800"/>
            </a:xfrm>
            <a:custGeom>
              <a:rect b="b" l="l" r="r" t="t"/>
              <a:pathLst>
                <a:path extrusionOk="0" h="112" w="214">
                  <a:moveTo>
                    <a:pt x="145" y="1"/>
                  </a:moveTo>
                  <a:cubicBezTo>
                    <a:pt x="111" y="1"/>
                    <a:pt x="34" y="35"/>
                    <a:pt x="0" y="112"/>
                  </a:cubicBezTo>
                  <a:cubicBezTo>
                    <a:pt x="77" y="69"/>
                    <a:pt x="145" y="69"/>
                    <a:pt x="213" y="35"/>
                  </a:cubicBezTo>
                  <a:cubicBezTo>
                    <a:pt x="213" y="35"/>
                    <a:pt x="179" y="1"/>
                    <a:pt x="145"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0"/>
            <p:cNvSpPr/>
            <p:nvPr/>
          </p:nvSpPr>
          <p:spPr>
            <a:xfrm>
              <a:off x="5035025" y="1888475"/>
              <a:ext cx="44375" cy="77450"/>
            </a:xfrm>
            <a:custGeom>
              <a:rect b="b" l="l" r="r" t="t"/>
              <a:pathLst>
                <a:path extrusionOk="0" h="3098" w="1775">
                  <a:moveTo>
                    <a:pt x="248" y="1"/>
                  </a:moveTo>
                  <a:cubicBezTo>
                    <a:pt x="179" y="78"/>
                    <a:pt x="69" y="180"/>
                    <a:pt x="0" y="248"/>
                  </a:cubicBezTo>
                  <a:cubicBezTo>
                    <a:pt x="69" y="359"/>
                    <a:pt x="137" y="461"/>
                    <a:pt x="214" y="572"/>
                  </a:cubicBezTo>
                  <a:cubicBezTo>
                    <a:pt x="179" y="504"/>
                    <a:pt x="179" y="461"/>
                    <a:pt x="214" y="427"/>
                  </a:cubicBezTo>
                  <a:cubicBezTo>
                    <a:pt x="282" y="359"/>
                    <a:pt x="350" y="325"/>
                    <a:pt x="427" y="248"/>
                  </a:cubicBezTo>
                  <a:cubicBezTo>
                    <a:pt x="393" y="146"/>
                    <a:pt x="316" y="78"/>
                    <a:pt x="248" y="1"/>
                  </a:cubicBezTo>
                  <a:close/>
                  <a:moveTo>
                    <a:pt x="606" y="461"/>
                  </a:moveTo>
                  <a:cubicBezTo>
                    <a:pt x="529" y="504"/>
                    <a:pt x="427" y="572"/>
                    <a:pt x="350" y="606"/>
                  </a:cubicBezTo>
                  <a:cubicBezTo>
                    <a:pt x="350" y="641"/>
                    <a:pt x="316" y="641"/>
                    <a:pt x="316" y="641"/>
                  </a:cubicBezTo>
                  <a:cubicBezTo>
                    <a:pt x="282" y="641"/>
                    <a:pt x="248" y="641"/>
                    <a:pt x="214" y="606"/>
                  </a:cubicBezTo>
                  <a:lnTo>
                    <a:pt x="214" y="606"/>
                  </a:lnTo>
                  <a:cubicBezTo>
                    <a:pt x="393" y="888"/>
                    <a:pt x="529" y="1144"/>
                    <a:pt x="674" y="1460"/>
                  </a:cubicBezTo>
                  <a:cubicBezTo>
                    <a:pt x="777" y="1314"/>
                    <a:pt x="853" y="1178"/>
                    <a:pt x="956" y="1067"/>
                  </a:cubicBezTo>
                  <a:cubicBezTo>
                    <a:pt x="853" y="854"/>
                    <a:pt x="708" y="641"/>
                    <a:pt x="606" y="461"/>
                  </a:cubicBezTo>
                  <a:close/>
                  <a:moveTo>
                    <a:pt x="1314" y="1707"/>
                  </a:moveTo>
                  <a:cubicBezTo>
                    <a:pt x="1169" y="1852"/>
                    <a:pt x="1067" y="1954"/>
                    <a:pt x="922" y="2099"/>
                  </a:cubicBezTo>
                  <a:cubicBezTo>
                    <a:pt x="1067" y="2423"/>
                    <a:pt x="1203" y="2705"/>
                    <a:pt x="1314" y="2987"/>
                  </a:cubicBezTo>
                  <a:cubicBezTo>
                    <a:pt x="1314" y="3021"/>
                    <a:pt x="1348" y="3063"/>
                    <a:pt x="1348" y="3097"/>
                  </a:cubicBezTo>
                  <a:cubicBezTo>
                    <a:pt x="1493" y="2987"/>
                    <a:pt x="1630" y="2850"/>
                    <a:pt x="1775" y="2773"/>
                  </a:cubicBezTo>
                  <a:cubicBezTo>
                    <a:pt x="1630" y="2423"/>
                    <a:pt x="1459" y="2065"/>
                    <a:pt x="1314" y="1707"/>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0"/>
            <p:cNvSpPr/>
            <p:nvPr/>
          </p:nvSpPr>
          <p:spPr>
            <a:xfrm>
              <a:off x="5051875" y="1915150"/>
              <a:ext cx="16025" cy="25825"/>
            </a:xfrm>
            <a:custGeom>
              <a:rect b="b" l="l" r="r" t="t"/>
              <a:pathLst>
                <a:path extrusionOk="0" h="1033" w="641">
                  <a:moveTo>
                    <a:pt x="282" y="0"/>
                  </a:moveTo>
                  <a:cubicBezTo>
                    <a:pt x="179" y="111"/>
                    <a:pt x="103" y="247"/>
                    <a:pt x="0" y="393"/>
                  </a:cubicBezTo>
                  <a:cubicBezTo>
                    <a:pt x="69" y="606"/>
                    <a:pt x="179" y="819"/>
                    <a:pt x="248" y="1032"/>
                  </a:cubicBezTo>
                  <a:cubicBezTo>
                    <a:pt x="393" y="887"/>
                    <a:pt x="495" y="785"/>
                    <a:pt x="640" y="640"/>
                  </a:cubicBezTo>
                  <a:cubicBezTo>
                    <a:pt x="529" y="427"/>
                    <a:pt x="393" y="213"/>
                    <a:pt x="282"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0"/>
            <p:cNvSpPr/>
            <p:nvPr/>
          </p:nvSpPr>
          <p:spPr>
            <a:xfrm>
              <a:off x="5073200" y="1965900"/>
              <a:ext cx="37350" cy="60375"/>
            </a:xfrm>
            <a:custGeom>
              <a:rect b="b" l="l" r="r" t="t"/>
              <a:pathLst>
                <a:path extrusionOk="0" h="2415" w="1494">
                  <a:moveTo>
                    <a:pt x="393" y="0"/>
                  </a:moveTo>
                  <a:cubicBezTo>
                    <a:pt x="282" y="137"/>
                    <a:pt x="145" y="282"/>
                    <a:pt x="0" y="393"/>
                  </a:cubicBezTo>
                  <a:cubicBezTo>
                    <a:pt x="69" y="529"/>
                    <a:pt x="145" y="674"/>
                    <a:pt x="179" y="819"/>
                  </a:cubicBezTo>
                  <a:cubicBezTo>
                    <a:pt x="359" y="708"/>
                    <a:pt x="495" y="640"/>
                    <a:pt x="640" y="529"/>
                  </a:cubicBezTo>
                  <a:cubicBezTo>
                    <a:pt x="572" y="350"/>
                    <a:pt x="495" y="180"/>
                    <a:pt x="393" y="0"/>
                  </a:cubicBezTo>
                  <a:close/>
                  <a:moveTo>
                    <a:pt x="998" y="1280"/>
                  </a:moveTo>
                  <a:cubicBezTo>
                    <a:pt x="853" y="1348"/>
                    <a:pt x="708" y="1459"/>
                    <a:pt x="529" y="1562"/>
                  </a:cubicBezTo>
                  <a:cubicBezTo>
                    <a:pt x="708" y="1843"/>
                    <a:pt x="853" y="2133"/>
                    <a:pt x="1033" y="2415"/>
                  </a:cubicBezTo>
                  <a:cubicBezTo>
                    <a:pt x="1169" y="2346"/>
                    <a:pt x="1348" y="2235"/>
                    <a:pt x="1493" y="2133"/>
                  </a:cubicBezTo>
                  <a:cubicBezTo>
                    <a:pt x="1425" y="1988"/>
                    <a:pt x="1348" y="1843"/>
                    <a:pt x="1246" y="1707"/>
                  </a:cubicBezTo>
                  <a:cubicBezTo>
                    <a:pt x="1169" y="1562"/>
                    <a:pt x="1101" y="1417"/>
                    <a:pt x="998" y="128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a:off x="5077675" y="1979125"/>
              <a:ext cx="20500" cy="25825"/>
            </a:xfrm>
            <a:custGeom>
              <a:rect b="b" l="l" r="r" t="t"/>
              <a:pathLst>
                <a:path extrusionOk="0" h="1033" w="820">
                  <a:moveTo>
                    <a:pt x="461" y="0"/>
                  </a:moveTo>
                  <a:cubicBezTo>
                    <a:pt x="316" y="111"/>
                    <a:pt x="180" y="179"/>
                    <a:pt x="0" y="290"/>
                  </a:cubicBezTo>
                  <a:cubicBezTo>
                    <a:pt x="137" y="538"/>
                    <a:pt x="248" y="785"/>
                    <a:pt x="350" y="1033"/>
                  </a:cubicBezTo>
                  <a:cubicBezTo>
                    <a:pt x="529" y="930"/>
                    <a:pt x="674" y="819"/>
                    <a:pt x="819" y="751"/>
                  </a:cubicBezTo>
                  <a:cubicBezTo>
                    <a:pt x="709" y="504"/>
                    <a:pt x="564" y="248"/>
                    <a:pt x="461"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a:off x="5105175" y="2029025"/>
              <a:ext cx="107525" cy="103025"/>
            </a:xfrm>
            <a:custGeom>
              <a:rect b="b" l="l" r="r" t="t"/>
              <a:pathLst>
                <a:path extrusionOk="0" h="4121" w="4301">
                  <a:moveTo>
                    <a:pt x="496" y="1"/>
                  </a:moveTo>
                  <a:cubicBezTo>
                    <a:pt x="359" y="103"/>
                    <a:pt x="180" y="214"/>
                    <a:pt x="1" y="316"/>
                  </a:cubicBezTo>
                  <a:cubicBezTo>
                    <a:pt x="180" y="564"/>
                    <a:pt x="359" y="811"/>
                    <a:pt x="530" y="1067"/>
                  </a:cubicBezTo>
                  <a:cubicBezTo>
                    <a:pt x="709" y="956"/>
                    <a:pt x="888" y="854"/>
                    <a:pt x="1067" y="743"/>
                  </a:cubicBezTo>
                  <a:cubicBezTo>
                    <a:pt x="854" y="495"/>
                    <a:pt x="675" y="248"/>
                    <a:pt x="496" y="1"/>
                  </a:cubicBezTo>
                  <a:close/>
                  <a:moveTo>
                    <a:pt x="1460" y="1203"/>
                  </a:moveTo>
                  <a:cubicBezTo>
                    <a:pt x="1281" y="1314"/>
                    <a:pt x="1101" y="1417"/>
                    <a:pt x="922" y="1528"/>
                  </a:cubicBezTo>
                  <a:cubicBezTo>
                    <a:pt x="1246" y="1920"/>
                    <a:pt x="1562" y="2270"/>
                    <a:pt x="1886" y="2628"/>
                  </a:cubicBezTo>
                  <a:cubicBezTo>
                    <a:pt x="2023" y="2517"/>
                    <a:pt x="2202" y="2415"/>
                    <a:pt x="2347" y="2304"/>
                  </a:cubicBezTo>
                  <a:cubicBezTo>
                    <a:pt x="2202" y="2133"/>
                    <a:pt x="2100" y="1988"/>
                    <a:pt x="1955" y="1843"/>
                  </a:cubicBezTo>
                  <a:cubicBezTo>
                    <a:pt x="1775" y="1630"/>
                    <a:pt x="1639" y="1417"/>
                    <a:pt x="1460" y="1203"/>
                  </a:cubicBezTo>
                  <a:close/>
                  <a:moveTo>
                    <a:pt x="2876" y="2841"/>
                  </a:moveTo>
                  <a:cubicBezTo>
                    <a:pt x="2739" y="2944"/>
                    <a:pt x="2560" y="3055"/>
                    <a:pt x="2415" y="3157"/>
                  </a:cubicBezTo>
                  <a:cubicBezTo>
                    <a:pt x="2919" y="3626"/>
                    <a:pt x="3558" y="4121"/>
                    <a:pt x="4087" y="4121"/>
                  </a:cubicBezTo>
                  <a:lnTo>
                    <a:pt x="4121" y="4121"/>
                  </a:lnTo>
                  <a:cubicBezTo>
                    <a:pt x="4266" y="4121"/>
                    <a:pt x="4301" y="3976"/>
                    <a:pt x="4198" y="3908"/>
                  </a:cubicBezTo>
                  <a:cubicBezTo>
                    <a:pt x="3729" y="3583"/>
                    <a:pt x="3302" y="3234"/>
                    <a:pt x="2876" y="284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0"/>
            <p:cNvSpPr/>
            <p:nvPr/>
          </p:nvSpPr>
          <p:spPr>
            <a:xfrm>
              <a:off x="5152325" y="2086600"/>
              <a:ext cx="24750" cy="21350"/>
            </a:xfrm>
            <a:custGeom>
              <a:rect b="b" l="l" r="r" t="t"/>
              <a:pathLst>
                <a:path extrusionOk="0" h="854" w="990">
                  <a:moveTo>
                    <a:pt x="461" y="1"/>
                  </a:moveTo>
                  <a:cubicBezTo>
                    <a:pt x="316" y="112"/>
                    <a:pt x="137" y="214"/>
                    <a:pt x="0" y="325"/>
                  </a:cubicBezTo>
                  <a:cubicBezTo>
                    <a:pt x="34" y="359"/>
                    <a:pt x="69" y="393"/>
                    <a:pt x="103" y="427"/>
                  </a:cubicBezTo>
                  <a:cubicBezTo>
                    <a:pt x="214" y="538"/>
                    <a:pt x="350" y="683"/>
                    <a:pt x="529" y="854"/>
                  </a:cubicBezTo>
                  <a:cubicBezTo>
                    <a:pt x="674" y="752"/>
                    <a:pt x="853" y="641"/>
                    <a:pt x="990" y="538"/>
                  </a:cubicBezTo>
                  <a:cubicBezTo>
                    <a:pt x="819" y="359"/>
                    <a:pt x="640" y="180"/>
                    <a:pt x="461"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0"/>
            <p:cNvSpPr/>
            <p:nvPr/>
          </p:nvSpPr>
          <p:spPr>
            <a:xfrm>
              <a:off x="5118400" y="2047575"/>
              <a:ext cx="23275" cy="19650"/>
            </a:xfrm>
            <a:custGeom>
              <a:rect b="b" l="l" r="r" t="t"/>
              <a:pathLst>
                <a:path extrusionOk="0" h="786" w="931">
                  <a:moveTo>
                    <a:pt x="538" y="1"/>
                  </a:moveTo>
                  <a:cubicBezTo>
                    <a:pt x="359" y="112"/>
                    <a:pt x="180" y="214"/>
                    <a:pt x="1" y="325"/>
                  </a:cubicBezTo>
                  <a:cubicBezTo>
                    <a:pt x="146" y="496"/>
                    <a:pt x="257" y="641"/>
                    <a:pt x="393" y="786"/>
                  </a:cubicBezTo>
                  <a:cubicBezTo>
                    <a:pt x="572" y="675"/>
                    <a:pt x="752" y="572"/>
                    <a:pt x="931" y="461"/>
                  </a:cubicBezTo>
                  <a:cubicBezTo>
                    <a:pt x="786" y="325"/>
                    <a:pt x="641" y="146"/>
                    <a:pt x="538"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0"/>
            <p:cNvSpPr/>
            <p:nvPr/>
          </p:nvSpPr>
          <p:spPr>
            <a:xfrm>
              <a:off x="5025200" y="1878675"/>
              <a:ext cx="16025" cy="16025"/>
            </a:xfrm>
            <a:custGeom>
              <a:rect b="b" l="l" r="r" t="t"/>
              <a:pathLst>
                <a:path extrusionOk="0" h="641" w="641">
                  <a:moveTo>
                    <a:pt x="248" y="0"/>
                  </a:moveTo>
                  <a:cubicBezTo>
                    <a:pt x="103" y="0"/>
                    <a:pt x="1" y="145"/>
                    <a:pt x="103" y="290"/>
                  </a:cubicBezTo>
                  <a:cubicBezTo>
                    <a:pt x="214" y="393"/>
                    <a:pt x="282" y="504"/>
                    <a:pt x="393" y="640"/>
                  </a:cubicBezTo>
                  <a:cubicBezTo>
                    <a:pt x="462" y="572"/>
                    <a:pt x="572" y="470"/>
                    <a:pt x="641" y="393"/>
                  </a:cubicBezTo>
                  <a:cubicBezTo>
                    <a:pt x="530" y="256"/>
                    <a:pt x="462" y="145"/>
                    <a:pt x="359" y="43"/>
                  </a:cubicBezTo>
                  <a:cubicBezTo>
                    <a:pt x="317" y="0"/>
                    <a:pt x="282" y="0"/>
                    <a:pt x="248"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a:off x="5039500" y="1894675"/>
              <a:ext cx="10675" cy="9825"/>
            </a:xfrm>
            <a:custGeom>
              <a:rect b="b" l="l" r="r" t="t"/>
              <a:pathLst>
                <a:path extrusionOk="0" h="393" w="427">
                  <a:moveTo>
                    <a:pt x="248" y="0"/>
                  </a:moveTo>
                  <a:cubicBezTo>
                    <a:pt x="171" y="77"/>
                    <a:pt x="103" y="111"/>
                    <a:pt x="35" y="179"/>
                  </a:cubicBezTo>
                  <a:cubicBezTo>
                    <a:pt x="0" y="213"/>
                    <a:pt x="0" y="256"/>
                    <a:pt x="35" y="324"/>
                  </a:cubicBezTo>
                  <a:lnTo>
                    <a:pt x="35" y="358"/>
                  </a:lnTo>
                  <a:cubicBezTo>
                    <a:pt x="69" y="393"/>
                    <a:pt x="103" y="393"/>
                    <a:pt x="137" y="393"/>
                  </a:cubicBezTo>
                  <a:cubicBezTo>
                    <a:pt x="137" y="393"/>
                    <a:pt x="171" y="393"/>
                    <a:pt x="171" y="358"/>
                  </a:cubicBezTo>
                  <a:cubicBezTo>
                    <a:pt x="248" y="324"/>
                    <a:pt x="350" y="256"/>
                    <a:pt x="427" y="213"/>
                  </a:cubicBezTo>
                  <a:cubicBezTo>
                    <a:pt x="350" y="145"/>
                    <a:pt x="316" y="77"/>
                    <a:pt x="248"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p:nvPr/>
          </p:nvSpPr>
          <p:spPr>
            <a:xfrm>
              <a:off x="5099000" y="2019225"/>
              <a:ext cx="18575" cy="17725"/>
            </a:xfrm>
            <a:custGeom>
              <a:rect b="b" l="l" r="r" t="t"/>
              <a:pathLst>
                <a:path extrusionOk="0" h="709" w="743">
                  <a:moveTo>
                    <a:pt x="461" y="0"/>
                  </a:moveTo>
                  <a:cubicBezTo>
                    <a:pt x="316" y="102"/>
                    <a:pt x="137" y="213"/>
                    <a:pt x="1" y="282"/>
                  </a:cubicBezTo>
                  <a:cubicBezTo>
                    <a:pt x="69" y="427"/>
                    <a:pt x="137" y="529"/>
                    <a:pt x="214" y="640"/>
                  </a:cubicBezTo>
                  <a:cubicBezTo>
                    <a:pt x="214" y="674"/>
                    <a:pt x="248" y="674"/>
                    <a:pt x="248" y="708"/>
                  </a:cubicBezTo>
                  <a:cubicBezTo>
                    <a:pt x="427" y="606"/>
                    <a:pt x="606" y="495"/>
                    <a:pt x="743" y="393"/>
                  </a:cubicBezTo>
                  <a:cubicBezTo>
                    <a:pt x="640" y="248"/>
                    <a:pt x="564" y="102"/>
                    <a:pt x="461"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a:off x="5068725" y="1957800"/>
              <a:ext cx="14300" cy="17925"/>
            </a:xfrm>
            <a:custGeom>
              <a:rect b="b" l="l" r="r" t="t"/>
              <a:pathLst>
                <a:path extrusionOk="0" h="717" w="572">
                  <a:moveTo>
                    <a:pt x="427" y="0"/>
                  </a:moveTo>
                  <a:cubicBezTo>
                    <a:pt x="282" y="77"/>
                    <a:pt x="145" y="214"/>
                    <a:pt x="0" y="324"/>
                  </a:cubicBezTo>
                  <a:cubicBezTo>
                    <a:pt x="68" y="461"/>
                    <a:pt x="111" y="606"/>
                    <a:pt x="179" y="717"/>
                  </a:cubicBezTo>
                  <a:cubicBezTo>
                    <a:pt x="324" y="606"/>
                    <a:pt x="461" y="461"/>
                    <a:pt x="572" y="324"/>
                  </a:cubicBezTo>
                  <a:cubicBezTo>
                    <a:pt x="538" y="214"/>
                    <a:pt x="495" y="111"/>
                    <a:pt x="427"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a:off x="5139725" y="1995125"/>
              <a:ext cx="72975" cy="97900"/>
            </a:xfrm>
            <a:custGeom>
              <a:rect b="b" l="l" r="r" t="t"/>
              <a:pathLst>
                <a:path extrusionOk="0" h="3916" w="2919">
                  <a:moveTo>
                    <a:pt x="44" y="0"/>
                  </a:moveTo>
                  <a:lnTo>
                    <a:pt x="1" y="34"/>
                  </a:lnTo>
                  <a:cubicBezTo>
                    <a:pt x="1" y="34"/>
                    <a:pt x="44" y="34"/>
                    <a:pt x="44" y="0"/>
                  </a:cubicBezTo>
                  <a:close/>
                  <a:moveTo>
                    <a:pt x="428" y="324"/>
                  </a:moveTo>
                  <a:cubicBezTo>
                    <a:pt x="359" y="393"/>
                    <a:pt x="291" y="427"/>
                    <a:pt x="214" y="503"/>
                  </a:cubicBezTo>
                  <a:cubicBezTo>
                    <a:pt x="393" y="751"/>
                    <a:pt x="573" y="998"/>
                    <a:pt x="752" y="1280"/>
                  </a:cubicBezTo>
                  <a:cubicBezTo>
                    <a:pt x="854" y="1212"/>
                    <a:pt x="931" y="1143"/>
                    <a:pt x="999" y="1066"/>
                  </a:cubicBezTo>
                  <a:cubicBezTo>
                    <a:pt x="820" y="819"/>
                    <a:pt x="641" y="572"/>
                    <a:pt x="428" y="324"/>
                  </a:cubicBezTo>
                  <a:close/>
                  <a:moveTo>
                    <a:pt x="1426" y="1638"/>
                  </a:moveTo>
                  <a:cubicBezTo>
                    <a:pt x="1323" y="1706"/>
                    <a:pt x="1246" y="1783"/>
                    <a:pt x="1144" y="1851"/>
                  </a:cubicBezTo>
                  <a:cubicBezTo>
                    <a:pt x="1212" y="1920"/>
                    <a:pt x="1246" y="1996"/>
                    <a:pt x="1323" y="2065"/>
                  </a:cubicBezTo>
                  <a:cubicBezTo>
                    <a:pt x="1537" y="2380"/>
                    <a:pt x="1707" y="2704"/>
                    <a:pt x="1920" y="2986"/>
                  </a:cubicBezTo>
                  <a:cubicBezTo>
                    <a:pt x="2031" y="2918"/>
                    <a:pt x="2134" y="2884"/>
                    <a:pt x="2245" y="2807"/>
                  </a:cubicBezTo>
                  <a:cubicBezTo>
                    <a:pt x="2065" y="2525"/>
                    <a:pt x="1886" y="2244"/>
                    <a:pt x="1673" y="1996"/>
                  </a:cubicBezTo>
                  <a:cubicBezTo>
                    <a:pt x="1605" y="1885"/>
                    <a:pt x="1494" y="1783"/>
                    <a:pt x="1426" y="1638"/>
                  </a:cubicBezTo>
                  <a:close/>
                  <a:moveTo>
                    <a:pt x="2603" y="3310"/>
                  </a:moveTo>
                  <a:cubicBezTo>
                    <a:pt x="2526" y="3344"/>
                    <a:pt x="2458" y="3412"/>
                    <a:pt x="2390" y="3489"/>
                  </a:cubicBezTo>
                  <a:cubicBezTo>
                    <a:pt x="2526" y="3626"/>
                    <a:pt x="2671" y="3737"/>
                    <a:pt x="2816" y="3873"/>
                  </a:cubicBezTo>
                  <a:cubicBezTo>
                    <a:pt x="2816" y="3916"/>
                    <a:pt x="2816" y="3916"/>
                    <a:pt x="2850" y="3916"/>
                  </a:cubicBezTo>
                  <a:cubicBezTo>
                    <a:pt x="2884" y="3916"/>
                    <a:pt x="2919" y="3873"/>
                    <a:pt x="2919" y="3839"/>
                  </a:cubicBezTo>
                  <a:cubicBezTo>
                    <a:pt x="2850" y="3626"/>
                    <a:pt x="2739" y="3447"/>
                    <a:pt x="2603" y="331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a:off x="5187725" y="2065275"/>
              <a:ext cx="17075" cy="17100"/>
            </a:xfrm>
            <a:custGeom>
              <a:rect b="b" l="l" r="r" t="t"/>
              <a:pathLst>
                <a:path extrusionOk="0" h="684" w="683">
                  <a:moveTo>
                    <a:pt x="325" y="1"/>
                  </a:moveTo>
                  <a:cubicBezTo>
                    <a:pt x="214" y="78"/>
                    <a:pt x="111" y="112"/>
                    <a:pt x="0" y="180"/>
                  </a:cubicBezTo>
                  <a:cubicBezTo>
                    <a:pt x="77" y="257"/>
                    <a:pt x="111" y="325"/>
                    <a:pt x="180" y="393"/>
                  </a:cubicBezTo>
                  <a:cubicBezTo>
                    <a:pt x="256" y="504"/>
                    <a:pt x="359" y="572"/>
                    <a:pt x="470" y="683"/>
                  </a:cubicBezTo>
                  <a:cubicBezTo>
                    <a:pt x="538" y="606"/>
                    <a:pt x="606" y="538"/>
                    <a:pt x="683" y="504"/>
                  </a:cubicBezTo>
                  <a:cubicBezTo>
                    <a:pt x="606" y="393"/>
                    <a:pt x="538" y="325"/>
                    <a:pt x="470" y="214"/>
                  </a:cubicBezTo>
                  <a:cubicBezTo>
                    <a:pt x="427" y="146"/>
                    <a:pt x="359" y="78"/>
                    <a:pt x="325"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a:off x="5158500" y="2021775"/>
              <a:ext cx="16875" cy="19650"/>
            </a:xfrm>
            <a:custGeom>
              <a:rect b="b" l="l" r="r" t="t"/>
              <a:pathLst>
                <a:path extrusionOk="0" h="786" w="675">
                  <a:moveTo>
                    <a:pt x="248" y="0"/>
                  </a:moveTo>
                  <a:cubicBezTo>
                    <a:pt x="180" y="77"/>
                    <a:pt x="103" y="146"/>
                    <a:pt x="1" y="214"/>
                  </a:cubicBezTo>
                  <a:cubicBezTo>
                    <a:pt x="146" y="393"/>
                    <a:pt x="248" y="606"/>
                    <a:pt x="393" y="785"/>
                  </a:cubicBezTo>
                  <a:cubicBezTo>
                    <a:pt x="495" y="717"/>
                    <a:pt x="572" y="640"/>
                    <a:pt x="675" y="572"/>
                  </a:cubicBezTo>
                  <a:cubicBezTo>
                    <a:pt x="530" y="393"/>
                    <a:pt x="393" y="214"/>
                    <a:pt x="248"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a:off x="5138025" y="1995125"/>
              <a:ext cx="12400" cy="12600"/>
            </a:xfrm>
            <a:custGeom>
              <a:rect b="b" l="l" r="r" t="t"/>
              <a:pathLst>
                <a:path extrusionOk="0" h="504" w="496">
                  <a:moveTo>
                    <a:pt x="112" y="0"/>
                  </a:moveTo>
                  <a:cubicBezTo>
                    <a:pt x="112" y="34"/>
                    <a:pt x="69" y="34"/>
                    <a:pt x="69" y="34"/>
                  </a:cubicBezTo>
                  <a:cubicBezTo>
                    <a:pt x="1" y="111"/>
                    <a:pt x="1" y="179"/>
                    <a:pt x="69" y="248"/>
                  </a:cubicBezTo>
                  <a:cubicBezTo>
                    <a:pt x="146" y="324"/>
                    <a:pt x="214" y="427"/>
                    <a:pt x="282" y="503"/>
                  </a:cubicBezTo>
                  <a:cubicBezTo>
                    <a:pt x="359" y="427"/>
                    <a:pt x="427" y="393"/>
                    <a:pt x="496" y="324"/>
                  </a:cubicBezTo>
                  <a:cubicBezTo>
                    <a:pt x="427" y="213"/>
                    <a:pt x="359" y="145"/>
                    <a:pt x="282" y="34"/>
                  </a:cubicBezTo>
                  <a:cubicBezTo>
                    <a:pt x="248" y="0"/>
                    <a:pt x="214" y="0"/>
                    <a:pt x="180"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0"/>
            <p:cNvSpPr/>
            <p:nvPr/>
          </p:nvSpPr>
          <p:spPr>
            <a:xfrm>
              <a:off x="5202000" y="1966750"/>
              <a:ext cx="40975" cy="37350"/>
            </a:xfrm>
            <a:custGeom>
              <a:rect b="b" l="l" r="r" t="t"/>
              <a:pathLst>
                <a:path extrusionOk="0" h="1494" w="1639">
                  <a:moveTo>
                    <a:pt x="69" y="1"/>
                  </a:moveTo>
                  <a:cubicBezTo>
                    <a:pt x="35" y="1"/>
                    <a:pt x="1" y="35"/>
                    <a:pt x="35" y="69"/>
                  </a:cubicBezTo>
                  <a:cubicBezTo>
                    <a:pt x="180" y="248"/>
                    <a:pt x="325" y="427"/>
                    <a:pt x="496" y="572"/>
                  </a:cubicBezTo>
                  <a:cubicBezTo>
                    <a:pt x="538" y="529"/>
                    <a:pt x="573" y="495"/>
                    <a:pt x="573" y="427"/>
                  </a:cubicBezTo>
                  <a:cubicBezTo>
                    <a:pt x="428" y="282"/>
                    <a:pt x="248" y="146"/>
                    <a:pt x="112" y="1"/>
                  </a:cubicBezTo>
                  <a:close/>
                  <a:moveTo>
                    <a:pt x="1136" y="888"/>
                  </a:moveTo>
                  <a:cubicBezTo>
                    <a:pt x="1067" y="956"/>
                    <a:pt x="1033" y="1033"/>
                    <a:pt x="965" y="1067"/>
                  </a:cubicBezTo>
                  <a:cubicBezTo>
                    <a:pt x="1101" y="1212"/>
                    <a:pt x="1246" y="1348"/>
                    <a:pt x="1426" y="1493"/>
                  </a:cubicBezTo>
                  <a:cubicBezTo>
                    <a:pt x="1494" y="1425"/>
                    <a:pt x="1562" y="1314"/>
                    <a:pt x="1639" y="1246"/>
                  </a:cubicBezTo>
                  <a:cubicBezTo>
                    <a:pt x="1460" y="1135"/>
                    <a:pt x="1281" y="999"/>
                    <a:pt x="1136" y="888"/>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0"/>
            <p:cNvSpPr/>
            <p:nvPr/>
          </p:nvSpPr>
          <p:spPr>
            <a:xfrm>
              <a:off x="5214375" y="1977425"/>
              <a:ext cx="16025" cy="16000"/>
            </a:xfrm>
            <a:custGeom>
              <a:rect b="b" l="l" r="r" t="t"/>
              <a:pathLst>
                <a:path extrusionOk="0" h="640" w="641">
                  <a:moveTo>
                    <a:pt x="78" y="0"/>
                  </a:moveTo>
                  <a:cubicBezTo>
                    <a:pt x="78" y="68"/>
                    <a:pt x="43" y="102"/>
                    <a:pt x="1" y="145"/>
                  </a:cubicBezTo>
                  <a:cubicBezTo>
                    <a:pt x="146" y="316"/>
                    <a:pt x="291" y="495"/>
                    <a:pt x="470" y="640"/>
                  </a:cubicBezTo>
                  <a:cubicBezTo>
                    <a:pt x="538" y="606"/>
                    <a:pt x="572" y="529"/>
                    <a:pt x="641" y="461"/>
                  </a:cubicBezTo>
                  <a:cubicBezTo>
                    <a:pt x="427" y="316"/>
                    <a:pt x="257" y="179"/>
                    <a:pt x="78"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0"/>
            <p:cNvSpPr/>
            <p:nvPr/>
          </p:nvSpPr>
          <p:spPr>
            <a:xfrm>
              <a:off x="5248300" y="2003225"/>
              <a:ext cx="33725" cy="19425"/>
            </a:xfrm>
            <a:custGeom>
              <a:rect b="b" l="l" r="r" t="t"/>
              <a:pathLst>
                <a:path extrusionOk="0" h="777" w="1349">
                  <a:moveTo>
                    <a:pt x="137" y="0"/>
                  </a:moveTo>
                  <a:cubicBezTo>
                    <a:pt x="103" y="103"/>
                    <a:pt x="68" y="214"/>
                    <a:pt x="0" y="316"/>
                  </a:cubicBezTo>
                  <a:lnTo>
                    <a:pt x="0" y="350"/>
                  </a:lnTo>
                  <a:cubicBezTo>
                    <a:pt x="213" y="495"/>
                    <a:pt x="427" y="606"/>
                    <a:pt x="674" y="674"/>
                  </a:cubicBezTo>
                  <a:cubicBezTo>
                    <a:pt x="742" y="606"/>
                    <a:pt x="819" y="495"/>
                    <a:pt x="887" y="393"/>
                  </a:cubicBezTo>
                  <a:cubicBezTo>
                    <a:pt x="640" y="282"/>
                    <a:pt x="393" y="137"/>
                    <a:pt x="137" y="0"/>
                  </a:cubicBezTo>
                  <a:close/>
                  <a:moveTo>
                    <a:pt x="1348" y="674"/>
                  </a:moveTo>
                  <a:cubicBezTo>
                    <a:pt x="1314" y="708"/>
                    <a:pt x="1314" y="742"/>
                    <a:pt x="1280" y="777"/>
                  </a:cubicBezTo>
                  <a:cubicBezTo>
                    <a:pt x="1314" y="777"/>
                    <a:pt x="1348" y="708"/>
                    <a:pt x="1348" y="674"/>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0"/>
            <p:cNvSpPr/>
            <p:nvPr/>
          </p:nvSpPr>
          <p:spPr>
            <a:xfrm>
              <a:off x="5265150" y="2013025"/>
              <a:ext cx="16875" cy="9625"/>
            </a:xfrm>
            <a:custGeom>
              <a:rect b="b" l="l" r="r" t="t"/>
              <a:pathLst>
                <a:path extrusionOk="0" h="385" w="675">
                  <a:moveTo>
                    <a:pt x="213" y="1"/>
                  </a:moveTo>
                  <a:cubicBezTo>
                    <a:pt x="145" y="103"/>
                    <a:pt x="68" y="214"/>
                    <a:pt x="0" y="282"/>
                  </a:cubicBezTo>
                  <a:cubicBezTo>
                    <a:pt x="179" y="350"/>
                    <a:pt x="393" y="385"/>
                    <a:pt x="572" y="385"/>
                  </a:cubicBezTo>
                  <a:lnTo>
                    <a:pt x="606" y="385"/>
                  </a:lnTo>
                  <a:cubicBezTo>
                    <a:pt x="640" y="350"/>
                    <a:pt x="640" y="316"/>
                    <a:pt x="674" y="282"/>
                  </a:cubicBezTo>
                  <a:cubicBezTo>
                    <a:pt x="674" y="248"/>
                    <a:pt x="640" y="214"/>
                    <a:pt x="606" y="171"/>
                  </a:cubicBezTo>
                  <a:cubicBezTo>
                    <a:pt x="461" y="137"/>
                    <a:pt x="358" y="69"/>
                    <a:pt x="213"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0"/>
            <p:cNvSpPr/>
            <p:nvPr/>
          </p:nvSpPr>
          <p:spPr>
            <a:xfrm>
              <a:off x="5237625" y="1997900"/>
              <a:ext cx="14100" cy="14100"/>
            </a:xfrm>
            <a:custGeom>
              <a:rect b="b" l="l" r="r" t="t"/>
              <a:pathLst>
                <a:path extrusionOk="0" h="564" w="564">
                  <a:moveTo>
                    <a:pt x="214" y="0"/>
                  </a:moveTo>
                  <a:cubicBezTo>
                    <a:pt x="137" y="68"/>
                    <a:pt x="69" y="179"/>
                    <a:pt x="1" y="247"/>
                  </a:cubicBezTo>
                  <a:cubicBezTo>
                    <a:pt x="137" y="350"/>
                    <a:pt x="282" y="461"/>
                    <a:pt x="427" y="563"/>
                  </a:cubicBezTo>
                  <a:lnTo>
                    <a:pt x="427" y="529"/>
                  </a:lnTo>
                  <a:cubicBezTo>
                    <a:pt x="495" y="427"/>
                    <a:pt x="530" y="316"/>
                    <a:pt x="564" y="213"/>
                  </a:cubicBezTo>
                  <a:cubicBezTo>
                    <a:pt x="427" y="137"/>
                    <a:pt x="316" y="68"/>
                    <a:pt x="214"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20"/>
          <p:cNvGrpSpPr/>
          <p:nvPr/>
        </p:nvGrpSpPr>
        <p:grpSpPr>
          <a:xfrm>
            <a:off x="3568635" y="4232049"/>
            <a:ext cx="854377" cy="806088"/>
            <a:chOff x="6120775" y="1206025"/>
            <a:chExt cx="1259400" cy="1145500"/>
          </a:xfrm>
        </p:grpSpPr>
        <p:sp>
          <p:nvSpPr>
            <p:cNvPr id="774" name="Google Shape;774;p20"/>
            <p:cNvSpPr/>
            <p:nvPr/>
          </p:nvSpPr>
          <p:spPr>
            <a:xfrm>
              <a:off x="6120775" y="1206025"/>
              <a:ext cx="1259400" cy="1145500"/>
            </a:xfrm>
            <a:custGeom>
              <a:rect b="b" l="l" r="r" t="t"/>
              <a:pathLst>
                <a:path extrusionOk="0" h="45820" w="50376">
                  <a:moveTo>
                    <a:pt x="25167" y="0"/>
                  </a:moveTo>
                  <a:cubicBezTo>
                    <a:pt x="24817" y="0"/>
                    <a:pt x="24493" y="77"/>
                    <a:pt x="24177" y="213"/>
                  </a:cubicBezTo>
                  <a:cubicBezTo>
                    <a:pt x="23998" y="290"/>
                    <a:pt x="23751" y="290"/>
                    <a:pt x="23461" y="290"/>
                  </a:cubicBezTo>
                  <a:cubicBezTo>
                    <a:pt x="23290" y="324"/>
                    <a:pt x="23077" y="324"/>
                    <a:pt x="22864" y="358"/>
                  </a:cubicBezTo>
                  <a:cubicBezTo>
                    <a:pt x="22540" y="393"/>
                    <a:pt x="22181" y="393"/>
                    <a:pt x="21721" y="393"/>
                  </a:cubicBezTo>
                  <a:lnTo>
                    <a:pt x="20799" y="393"/>
                  </a:lnTo>
                  <a:cubicBezTo>
                    <a:pt x="20304" y="393"/>
                    <a:pt x="19767" y="427"/>
                    <a:pt x="19195" y="461"/>
                  </a:cubicBezTo>
                  <a:cubicBezTo>
                    <a:pt x="18701" y="503"/>
                    <a:pt x="18274" y="640"/>
                    <a:pt x="17848" y="785"/>
                  </a:cubicBezTo>
                  <a:cubicBezTo>
                    <a:pt x="17634" y="853"/>
                    <a:pt x="17421" y="930"/>
                    <a:pt x="17242" y="964"/>
                  </a:cubicBezTo>
                  <a:lnTo>
                    <a:pt x="16602" y="1066"/>
                  </a:lnTo>
                  <a:cubicBezTo>
                    <a:pt x="16210" y="1101"/>
                    <a:pt x="15860" y="1177"/>
                    <a:pt x="15433" y="1314"/>
                  </a:cubicBezTo>
                  <a:cubicBezTo>
                    <a:pt x="14759" y="1570"/>
                    <a:pt x="14077" y="1817"/>
                    <a:pt x="13582" y="1996"/>
                  </a:cubicBezTo>
                  <a:cubicBezTo>
                    <a:pt x="12550" y="2380"/>
                    <a:pt x="11484" y="2986"/>
                    <a:pt x="10383" y="3737"/>
                  </a:cubicBezTo>
                  <a:cubicBezTo>
                    <a:pt x="9854" y="4086"/>
                    <a:pt x="9385" y="4513"/>
                    <a:pt x="8924" y="4982"/>
                  </a:cubicBezTo>
                  <a:cubicBezTo>
                    <a:pt x="8643" y="5264"/>
                    <a:pt x="8429" y="5545"/>
                    <a:pt x="8216" y="5835"/>
                  </a:cubicBezTo>
                  <a:cubicBezTo>
                    <a:pt x="8037" y="6083"/>
                    <a:pt x="7858" y="6330"/>
                    <a:pt x="7679" y="6509"/>
                  </a:cubicBezTo>
                  <a:cubicBezTo>
                    <a:pt x="7363" y="6825"/>
                    <a:pt x="7150" y="7149"/>
                    <a:pt x="6902" y="7465"/>
                  </a:cubicBezTo>
                  <a:cubicBezTo>
                    <a:pt x="6868" y="7541"/>
                    <a:pt x="6826" y="7610"/>
                    <a:pt x="6792" y="7644"/>
                  </a:cubicBezTo>
                  <a:cubicBezTo>
                    <a:pt x="6544" y="7968"/>
                    <a:pt x="6399" y="8318"/>
                    <a:pt x="6263" y="8608"/>
                  </a:cubicBezTo>
                  <a:cubicBezTo>
                    <a:pt x="6186" y="8821"/>
                    <a:pt x="6118" y="8992"/>
                    <a:pt x="6015" y="9137"/>
                  </a:cubicBezTo>
                  <a:cubicBezTo>
                    <a:pt x="5623" y="9845"/>
                    <a:pt x="5119" y="10450"/>
                    <a:pt x="4625" y="11124"/>
                  </a:cubicBezTo>
                  <a:cubicBezTo>
                    <a:pt x="4377" y="11414"/>
                    <a:pt x="4164" y="11730"/>
                    <a:pt x="3917" y="12054"/>
                  </a:cubicBezTo>
                  <a:cubicBezTo>
                    <a:pt x="3592" y="12481"/>
                    <a:pt x="3311" y="12941"/>
                    <a:pt x="3064" y="13368"/>
                  </a:cubicBezTo>
                  <a:cubicBezTo>
                    <a:pt x="2953" y="13547"/>
                    <a:pt x="2850" y="13684"/>
                    <a:pt x="2774" y="13863"/>
                  </a:cubicBezTo>
                  <a:lnTo>
                    <a:pt x="2705" y="13939"/>
                  </a:lnTo>
                  <a:cubicBezTo>
                    <a:pt x="2603" y="14110"/>
                    <a:pt x="2492" y="14323"/>
                    <a:pt x="2390" y="14537"/>
                  </a:cubicBezTo>
                  <a:cubicBezTo>
                    <a:pt x="1639" y="15176"/>
                    <a:pt x="1323" y="16209"/>
                    <a:pt x="1067" y="17062"/>
                  </a:cubicBezTo>
                  <a:cubicBezTo>
                    <a:pt x="999" y="17241"/>
                    <a:pt x="965" y="17420"/>
                    <a:pt x="897" y="17599"/>
                  </a:cubicBezTo>
                  <a:cubicBezTo>
                    <a:pt x="607" y="18376"/>
                    <a:pt x="1" y="20440"/>
                    <a:pt x="573" y="22325"/>
                  </a:cubicBezTo>
                  <a:cubicBezTo>
                    <a:pt x="752" y="22965"/>
                    <a:pt x="1033" y="23460"/>
                    <a:pt x="1323" y="23921"/>
                  </a:cubicBezTo>
                  <a:cubicBezTo>
                    <a:pt x="1357" y="23997"/>
                    <a:pt x="1426" y="24066"/>
                    <a:pt x="1460" y="24176"/>
                  </a:cubicBezTo>
                  <a:cubicBezTo>
                    <a:pt x="1707" y="24603"/>
                    <a:pt x="1963" y="25277"/>
                    <a:pt x="2031" y="25703"/>
                  </a:cubicBezTo>
                  <a:cubicBezTo>
                    <a:pt x="2134" y="26232"/>
                    <a:pt x="2347" y="27017"/>
                    <a:pt x="2705" y="27759"/>
                  </a:cubicBezTo>
                  <a:cubicBezTo>
                    <a:pt x="2850" y="28049"/>
                    <a:pt x="3029" y="28331"/>
                    <a:pt x="3166" y="28578"/>
                  </a:cubicBezTo>
                  <a:cubicBezTo>
                    <a:pt x="3379" y="28868"/>
                    <a:pt x="3524" y="29150"/>
                    <a:pt x="3669" y="29431"/>
                  </a:cubicBezTo>
                  <a:cubicBezTo>
                    <a:pt x="3772" y="29645"/>
                    <a:pt x="3840" y="29892"/>
                    <a:pt x="3917" y="30148"/>
                  </a:cubicBezTo>
                  <a:cubicBezTo>
                    <a:pt x="4053" y="30532"/>
                    <a:pt x="4198" y="30924"/>
                    <a:pt x="4377" y="31283"/>
                  </a:cubicBezTo>
                  <a:cubicBezTo>
                    <a:pt x="4522" y="31564"/>
                    <a:pt x="4625" y="31888"/>
                    <a:pt x="4736" y="32204"/>
                  </a:cubicBezTo>
                  <a:cubicBezTo>
                    <a:pt x="4838" y="32562"/>
                    <a:pt x="4949" y="32878"/>
                    <a:pt x="5119" y="33236"/>
                  </a:cubicBezTo>
                  <a:cubicBezTo>
                    <a:pt x="5444" y="33944"/>
                    <a:pt x="5691" y="34661"/>
                    <a:pt x="5938" y="35437"/>
                  </a:cubicBezTo>
                  <a:cubicBezTo>
                    <a:pt x="6152" y="36043"/>
                    <a:pt x="6365" y="36649"/>
                    <a:pt x="6612" y="37254"/>
                  </a:cubicBezTo>
                  <a:cubicBezTo>
                    <a:pt x="6757" y="37612"/>
                    <a:pt x="6868" y="37962"/>
                    <a:pt x="6971" y="38355"/>
                  </a:cubicBezTo>
                  <a:cubicBezTo>
                    <a:pt x="7295" y="39319"/>
                    <a:pt x="7611" y="40342"/>
                    <a:pt x="8395" y="41161"/>
                  </a:cubicBezTo>
                  <a:cubicBezTo>
                    <a:pt x="8609" y="41375"/>
                    <a:pt x="8822" y="41520"/>
                    <a:pt x="9001" y="41622"/>
                  </a:cubicBezTo>
                  <a:cubicBezTo>
                    <a:pt x="9069" y="41699"/>
                    <a:pt x="9138" y="41733"/>
                    <a:pt x="9172" y="41767"/>
                  </a:cubicBezTo>
                  <a:cubicBezTo>
                    <a:pt x="9317" y="41835"/>
                    <a:pt x="9385" y="41946"/>
                    <a:pt x="9496" y="42049"/>
                  </a:cubicBezTo>
                  <a:cubicBezTo>
                    <a:pt x="9564" y="42125"/>
                    <a:pt x="9641" y="42228"/>
                    <a:pt x="9743" y="42304"/>
                  </a:cubicBezTo>
                  <a:cubicBezTo>
                    <a:pt x="9811" y="42339"/>
                    <a:pt x="9854" y="42407"/>
                    <a:pt x="9922" y="42475"/>
                  </a:cubicBezTo>
                  <a:cubicBezTo>
                    <a:pt x="10025" y="42552"/>
                    <a:pt x="10136" y="42620"/>
                    <a:pt x="10204" y="42731"/>
                  </a:cubicBezTo>
                  <a:cubicBezTo>
                    <a:pt x="10281" y="42799"/>
                    <a:pt x="10315" y="42867"/>
                    <a:pt x="10383" y="42978"/>
                  </a:cubicBezTo>
                  <a:cubicBezTo>
                    <a:pt x="10528" y="43158"/>
                    <a:pt x="10665" y="43371"/>
                    <a:pt x="10920" y="43584"/>
                  </a:cubicBezTo>
                  <a:cubicBezTo>
                    <a:pt x="11236" y="43866"/>
                    <a:pt x="11518" y="43934"/>
                    <a:pt x="11808" y="44045"/>
                  </a:cubicBezTo>
                  <a:cubicBezTo>
                    <a:pt x="11876" y="44045"/>
                    <a:pt x="11987" y="44079"/>
                    <a:pt x="12055" y="44113"/>
                  </a:cubicBezTo>
                  <a:cubicBezTo>
                    <a:pt x="12123" y="44147"/>
                    <a:pt x="12268" y="44258"/>
                    <a:pt x="12413" y="44326"/>
                  </a:cubicBezTo>
                  <a:cubicBezTo>
                    <a:pt x="12550" y="44437"/>
                    <a:pt x="12695" y="44505"/>
                    <a:pt x="12840" y="44608"/>
                  </a:cubicBezTo>
                  <a:cubicBezTo>
                    <a:pt x="13582" y="44966"/>
                    <a:pt x="14290" y="45213"/>
                    <a:pt x="15075" y="45290"/>
                  </a:cubicBezTo>
                  <a:cubicBezTo>
                    <a:pt x="15536" y="45358"/>
                    <a:pt x="15996" y="45461"/>
                    <a:pt x="16466" y="45572"/>
                  </a:cubicBezTo>
                  <a:cubicBezTo>
                    <a:pt x="16747" y="45640"/>
                    <a:pt x="17063" y="45717"/>
                    <a:pt x="17387" y="45785"/>
                  </a:cubicBezTo>
                  <a:cubicBezTo>
                    <a:pt x="17600" y="45819"/>
                    <a:pt x="17813" y="45819"/>
                    <a:pt x="18061" y="45819"/>
                  </a:cubicBezTo>
                  <a:cubicBezTo>
                    <a:pt x="18419" y="45819"/>
                    <a:pt x="18769" y="45785"/>
                    <a:pt x="19161" y="45674"/>
                  </a:cubicBezTo>
                  <a:cubicBezTo>
                    <a:pt x="19340" y="45717"/>
                    <a:pt x="19520" y="45751"/>
                    <a:pt x="19665" y="45751"/>
                  </a:cubicBezTo>
                  <a:cubicBezTo>
                    <a:pt x="19767" y="45751"/>
                    <a:pt x="19912" y="45785"/>
                    <a:pt x="20014" y="45785"/>
                  </a:cubicBezTo>
                  <a:cubicBezTo>
                    <a:pt x="20475" y="45785"/>
                    <a:pt x="20944" y="45674"/>
                    <a:pt x="21371" y="45606"/>
                  </a:cubicBezTo>
                  <a:cubicBezTo>
                    <a:pt x="21652" y="45538"/>
                    <a:pt x="21934" y="45461"/>
                    <a:pt x="22224" y="45461"/>
                  </a:cubicBezTo>
                  <a:lnTo>
                    <a:pt x="22258" y="45461"/>
                  </a:lnTo>
                  <a:cubicBezTo>
                    <a:pt x="22932" y="45393"/>
                    <a:pt x="23606" y="45358"/>
                    <a:pt x="24280" y="45213"/>
                  </a:cubicBezTo>
                  <a:cubicBezTo>
                    <a:pt x="25133" y="45034"/>
                    <a:pt x="25884" y="44753"/>
                    <a:pt x="26626" y="44471"/>
                  </a:cubicBezTo>
                  <a:lnTo>
                    <a:pt x="26839" y="44360"/>
                  </a:lnTo>
                  <a:cubicBezTo>
                    <a:pt x="27163" y="44258"/>
                    <a:pt x="27445" y="44113"/>
                    <a:pt x="27692" y="44011"/>
                  </a:cubicBezTo>
                  <a:cubicBezTo>
                    <a:pt x="28119" y="43797"/>
                    <a:pt x="28477" y="43652"/>
                    <a:pt x="28869" y="43507"/>
                  </a:cubicBezTo>
                  <a:cubicBezTo>
                    <a:pt x="29330" y="43371"/>
                    <a:pt x="29902" y="43328"/>
                    <a:pt x="30465" y="43328"/>
                  </a:cubicBezTo>
                  <a:lnTo>
                    <a:pt x="30823" y="43328"/>
                  </a:lnTo>
                  <a:cubicBezTo>
                    <a:pt x="31497" y="43294"/>
                    <a:pt x="31992" y="43081"/>
                    <a:pt x="32461" y="42867"/>
                  </a:cubicBezTo>
                  <a:cubicBezTo>
                    <a:pt x="32708" y="42765"/>
                    <a:pt x="32922" y="42654"/>
                    <a:pt x="33135" y="42620"/>
                  </a:cubicBezTo>
                  <a:cubicBezTo>
                    <a:pt x="33416" y="42518"/>
                    <a:pt x="33698" y="42475"/>
                    <a:pt x="34022" y="42475"/>
                  </a:cubicBezTo>
                  <a:lnTo>
                    <a:pt x="34594" y="42475"/>
                  </a:lnTo>
                  <a:cubicBezTo>
                    <a:pt x="34730" y="42518"/>
                    <a:pt x="34875" y="42518"/>
                    <a:pt x="35020" y="42518"/>
                  </a:cubicBezTo>
                  <a:cubicBezTo>
                    <a:pt x="35233" y="42518"/>
                    <a:pt x="35447" y="42552"/>
                    <a:pt x="35694" y="42552"/>
                  </a:cubicBezTo>
                  <a:cubicBezTo>
                    <a:pt x="36223" y="42586"/>
                    <a:pt x="36795" y="42586"/>
                    <a:pt x="37366" y="42586"/>
                  </a:cubicBezTo>
                  <a:cubicBezTo>
                    <a:pt x="38390" y="42586"/>
                    <a:pt x="39209" y="42518"/>
                    <a:pt x="39960" y="42304"/>
                  </a:cubicBezTo>
                  <a:cubicBezTo>
                    <a:pt x="40028" y="42304"/>
                    <a:pt x="40139" y="42262"/>
                    <a:pt x="40207" y="42228"/>
                  </a:cubicBezTo>
                  <a:cubicBezTo>
                    <a:pt x="40813" y="42091"/>
                    <a:pt x="41452" y="41912"/>
                    <a:pt x="42092" y="41520"/>
                  </a:cubicBezTo>
                  <a:cubicBezTo>
                    <a:pt x="42161" y="41485"/>
                    <a:pt x="42271" y="41451"/>
                    <a:pt x="42340" y="41375"/>
                  </a:cubicBezTo>
                  <a:cubicBezTo>
                    <a:pt x="42553" y="41272"/>
                    <a:pt x="42800" y="41161"/>
                    <a:pt x="43014" y="40948"/>
                  </a:cubicBezTo>
                  <a:cubicBezTo>
                    <a:pt x="43159" y="40846"/>
                    <a:pt x="43261" y="40769"/>
                    <a:pt x="43406" y="40667"/>
                  </a:cubicBezTo>
                  <a:cubicBezTo>
                    <a:pt x="43619" y="40453"/>
                    <a:pt x="43833" y="40274"/>
                    <a:pt x="44080" y="40095"/>
                  </a:cubicBezTo>
                  <a:cubicBezTo>
                    <a:pt x="44191" y="40027"/>
                    <a:pt x="44327" y="39916"/>
                    <a:pt x="44472" y="39848"/>
                  </a:cubicBezTo>
                  <a:cubicBezTo>
                    <a:pt x="44899" y="39566"/>
                    <a:pt x="45360" y="39276"/>
                    <a:pt x="45752" y="38849"/>
                  </a:cubicBezTo>
                  <a:cubicBezTo>
                    <a:pt x="45999" y="38602"/>
                    <a:pt x="46281" y="38423"/>
                    <a:pt x="46571" y="38210"/>
                  </a:cubicBezTo>
                  <a:cubicBezTo>
                    <a:pt x="46887" y="37962"/>
                    <a:pt x="47245" y="37715"/>
                    <a:pt x="47561" y="37399"/>
                  </a:cubicBezTo>
                  <a:cubicBezTo>
                    <a:pt x="48030" y="36896"/>
                    <a:pt x="48772" y="36154"/>
                    <a:pt x="48985" y="35335"/>
                  </a:cubicBezTo>
                  <a:cubicBezTo>
                    <a:pt x="49019" y="35121"/>
                    <a:pt x="49053" y="34908"/>
                    <a:pt x="49053" y="34729"/>
                  </a:cubicBezTo>
                  <a:cubicBezTo>
                    <a:pt x="49053" y="34584"/>
                    <a:pt x="49053" y="34448"/>
                    <a:pt x="49096" y="34371"/>
                  </a:cubicBezTo>
                  <a:cubicBezTo>
                    <a:pt x="49130" y="34158"/>
                    <a:pt x="49199" y="33987"/>
                    <a:pt x="49267" y="33774"/>
                  </a:cubicBezTo>
                  <a:cubicBezTo>
                    <a:pt x="49378" y="33518"/>
                    <a:pt x="49446" y="33270"/>
                    <a:pt x="49523" y="33023"/>
                  </a:cubicBezTo>
                  <a:cubicBezTo>
                    <a:pt x="49591" y="32665"/>
                    <a:pt x="49659" y="32315"/>
                    <a:pt x="49693" y="31957"/>
                  </a:cubicBezTo>
                  <a:cubicBezTo>
                    <a:pt x="49693" y="31812"/>
                    <a:pt x="49736" y="31675"/>
                    <a:pt x="49770" y="31496"/>
                  </a:cubicBezTo>
                  <a:cubicBezTo>
                    <a:pt x="49770" y="31428"/>
                    <a:pt x="49770" y="31351"/>
                    <a:pt x="49804" y="31283"/>
                  </a:cubicBezTo>
                  <a:cubicBezTo>
                    <a:pt x="49872" y="30890"/>
                    <a:pt x="49949" y="30464"/>
                    <a:pt x="49804" y="29969"/>
                  </a:cubicBezTo>
                  <a:cubicBezTo>
                    <a:pt x="49770" y="29790"/>
                    <a:pt x="49693" y="29645"/>
                    <a:pt x="49659" y="29508"/>
                  </a:cubicBezTo>
                  <a:cubicBezTo>
                    <a:pt x="49557" y="29252"/>
                    <a:pt x="49523" y="29082"/>
                    <a:pt x="49480" y="28903"/>
                  </a:cubicBezTo>
                  <a:cubicBezTo>
                    <a:pt x="49480" y="28476"/>
                    <a:pt x="49591" y="28049"/>
                    <a:pt x="49693" y="27623"/>
                  </a:cubicBezTo>
                  <a:cubicBezTo>
                    <a:pt x="49736" y="27410"/>
                    <a:pt x="49838" y="27120"/>
                    <a:pt x="49949" y="26872"/>
                  </a:cubicBezTo>
                  <a:cubicBezTo>
                    <a:pt x="50120" y="26267"/>
                    <a:pt x="50333" y="25703"/>
                    <a:pt x="50376" y="25030"/>
                  </a:cubicBezTo>
                  <a:cubicBezTo>
                    <a:pt x="50376" y="24458"/>
                    <a:pt x="50162" y="23852"/>
                    <a:pt x="49770" y="23358"/>
                  </a:cubicBezTo>
                  <a:cubicBezTo>
                    <a:pt x="49736" y="23212"/>
                    <a:pt x="49693" y="23067"/>
                    <a:pt x="49659" y="22965"/>
                  </a:cubicBezTo>
                  <a:lnTo>
                    <a:pt x="49625" y="22897"/>
                  </a:lnTo>
                  <a:cubicBezTo>
                    <a:pt x="49480" y="22394"/>
                    <a:pt x="49309" y="21899"/>
                    <a:pt x="49130" y="21404"/>
                  </a:cubicBezTo>
                  <a:cubicBezTo>
                    <a:pt x="48917" y="20798"/>
                    <a:pt x="48704" y="20193"/>
                    <a:pt x="48490" y="19553"/>
                  </a:cubicBezTo>
                  <a:cubicBezTo>
                    <a:pt x="48345" y="19058"/>
                    <a:pt x="48243" y="18555"/>
                    <a:pt x="48132" y="18026"/>
                  </a:cubicBezTo>
                  <a:cubicBezTo>
                    <a:pt x="47987" y="17386"/>
                    <a:pt x="47851" y="16746"/>
                    <a:pt x="47637" y="16106"/>
                  </a:cubicBezTo>
                  <a:cubicBezTo>
                    <a:pt x="47561" y="15961"/>
                    <a:pt x="47526" y="15782"/>
                    <a:pt x="47492" y="15603"/>
                  </a:cubicBezTo>
                  <a:cubicBezTo>
                    <a:pt x="47390" y="15287"/>
                    <a:pt x="47279" y="14929"/>
                    <a:pt x="47100" y="14579"/>
                  </a:cubicBezTo>
                  <a:cubicBezTo>
                    <a:pt x="46963" y="14255"/>
                    <a:pt x="46707" y="14008"/>
                    <a:pt x="46537" y="13829"/>
                  </a:cubicBezTo>
                  <a:cubicBezTo>
                    <a:pt x="46426" y="13726"/>
                    <a:pt x="46324" y="13615"/>
                    <a:pt x="46281" y="13547"/>
                  </a:cubicBezTo>
                  <a:cubicBezTo>
                    <a:pt x="46213" y="13402"/>
                    <a:pt x="46144" y="13257"/>
                    <a:pt x="46110" y="13121"/>
                  </a:cubicBezTo>
                  <a:cubicBezTo>
                    <a:pt x="45965" y="12830"/>
                    <a:pt x="45820" y="12481"/>
                    <a:pt x="45573" y="12157"/>
                  </a:cubicBezTo>
                  <a:cubicBezTo>
                    <a:pt x="45471" y="11977"/>
                    <a:pt x="45325" y="11807"/>
                    <a:pt x="45215" y="11594"/>
                  </a:cubicBezTo>
                  <a:cubicBezTo>
                    <a:pt x="45001" y="11303"/>
                    <a:pt x="44831" y="11022"/>
                    <a:pt x="44617" y="10775"/>
                  </a:cubicBezTo>
                  <a:cubicBezTo>
                    <a:pt x="44404" y="10484"/>
                    <a:pt x="44148" y="10271"/>
                    <a:pt x="43901" y="10058"/>
                  </a:cubicBezTo>
                  <a:cubicBezTo>
                    <a:pt x="43722" y="9887"/>
                    <a:pt x="43585" y="9742"/>
                    <a:pt x="43440" y="9597"/>
                  </a:cubicBezTo>
                  <a:lnTo>
                    <a:pt x="43261" y="9384"/>
                  </a:lnTo>
                  <a:cubicBezTo>
                    <a:pt x="42911" y="9034"/>
                    <a:pt x="42553" y="8642"/>
                    <a:pt x="42161" y="8249"/>
                  </a:cubicBezTo>
                  <a:cubicBezTo>
                    <a:pt x="41555" y="7712"/>
                    <a:pt x="41060" y="7115"/>
                    <a:pt x="40523" y="6432"/>
                  </a:cubicBezTo>
                  <a:cubicBezTo>
                    <a:pt x="39567" y="5230"/>
                    <a:pt x="38603" y="3984"/>
                    <a:pt x="37042" y="3276"/>
                  </a:cubicBezTo>
                  <a:cubicBezTo>
                    <a:pt x="36863" y="3199"/>
                    <a:pt x="36726" y="3131"/>
                    <a:pt x="36547" y="3063"/>
                  </a:cubicBezTo>
                  <a:cubicBezTo>
                    <a:pt x="36155" y="2918"/>
                    <a:pt x="35797" y="2739"/>
                    <a:pt x="35447" y="2525"/>
                  </a:cubicBezTo>
                  <a:cubicBezTo>
                    <a:pt x="35191" y="2380"/>
                    <a:pt x="34978" y="2312"/>
                    <a:pt x="34730" y="2210"/>
                  </a:cubicBezTo>
                  <a:cubicBezTo>
                    <a:pt x="34483" y="2099"/>
                    <a:pt x="34235" y="1996"/>
                    <a:pt x="34090" y="1885"/>
                  </a:cubicBezTo>
                  <a:cubicBezTo>
                    <a:pt x="33348" y="1143"/>
                    <a:pt x="32461" y="785"/>
                    <a:pt x="31463" y="785"/>
                  </a:cubicBezTo>
                  <a:cubicBezTo>
                    <a:pt x="31105" y="785"/>
                    <a:pt x="30789" y="819"/>
                    <a:pt x="30431" y="930"/>
                  </a:cubicBezTo>
                  <a:cubicBezTo>
                    <a:pt x="30286" y="964"/>
                    <a:pt x="30149" y="1032"/>
                    <a:pt x="30038" y="1101"/>
                  </a:cubicBezTo>
                  <a:cubicBezTo>
                    <a:pt x="29859" y="1066"/>
                    <a:pt x="29688" y="964"/>
                    <a:pt x="29475" y="819"/>
                  </a:cubicBezTo>
                  <a:cubicBezTo>
                    <a:pt x="29219" y="674"/>
                    <a:pt x="28938" y="503"/>
                    <a:pt x="28579" y="393"/>
                  </a:cubicBezTo>
                  <a:cubicBezTo>
                    <a:pt x="28050" y="248"/>
                    <a:pt x="27513" y="213"/>
                    <a:pt x="27052" y="179"/>
                  </a:cubicBezTo>
                  <a:lnTo>
                    <a:pt x="26626" y="179"/>
                  </a:lnTo>
                  <a:cubicBezTo>
                    <a:pt x="26447" y="145"/>
                    <a:pt x="26276" y="145"/>
                    <a:pt x="26097" y="111"/>
                  </a:cubicBezTo>
                  <a:cubicBezTo>
                    <a:pt x="25807" y="34"/>
                    <a:pt x="25491" y="0"/>
                    <a:pt x="25167"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0"/>
            <p:cNvSpPr/>
            <p:nvPr/>
          </p:nvSpPr>
          <p:spPr>
            <a:xfrm>
              <a:off x="6161725" y="1247550"/>
              <a:ext cx="1190725" cy="1068425"/>
            </a:xfrm>
            <a:custGeom>
              <a:rect b="b" l="l" r="r" t="t"/>
              <a:pathLst>
                <a:path extrusionOk="0" h="42737" w="47629">
                  <a:moveTo>
                    <a:pt x="22795" y="0"/>
                  </a:moveTo>
                  <a:cubicBezTo>
                    <a:pt x="21658" y="0"/>
                    <a:pt x="20521" y="88"/>
                    <a:pt x="19409" y="259"/>
                  </a:cubicBezTo>
                  <a:cubicBezTo>
                    <a:pt x="19161" y="79"/>
                    <a:pt x="18880" y="11"/>
                    <a:pt x="18487" y="11"/>
                  </a:cubicBezTo>
                  <a:cubicBezTo>
                    <a:pt x="14998" y="11"/>
                    <a:pt x="11910" y="1683"/>
                    <a:pt x="9240" y="3884"/>
                  </a:cubicBezTo>
                  <a:cubicBezTo>
                    <a:pt x="7790" y="5061"/>
                    <a:pt x="6399" y="6128"/>
                    <a:pt x="5444" y="7723"/>
                  </a:cubicBezTo>
                  <a:cubicBezTo>
                    <a:pt x="5051" y="8440"/>
                    <a:pt x="4514" y="8900"/>
                    <a:pt x="3985" y="9506"/>
                  </a:cubicBezTo>
                  <a:cubicBezTo>
                    <a:pt x="3345" y="10282"/>
                    <a:pt x="2842" y="11135"/>
                    <a:pt x="2381" y="11988"/>
                  </a:cubicBezTo>
                  <a:cubicBezTo>
                    <a:pt x="1460" y="13660"/>
                    <a:pt x="427" y="15222"/>
                    <a:pt x="214" y="17184"/>
                  </a:cubicBezTo>
                  <a:cubicBezTo>
                    <a:pt x="1" y="19060"/>
                    <a:pt x="572" y="20809"/>
                    <a:pt x="1349" y="22515"/>
                  </a:cubicBezTo>
                  <a:cubicBezTo>
                    <a:pt x="2099" y="24042"/>
                    <a:pt x="3021" y="25459"/>
                    <a:pt x="3661" y="27062"/>
                  </a:cubicBezTo>
                  <a:cubicBezTo>
                    <a:pt x="4377" y="28914"/>
                    <a:pt x="4974" y="30833"/>
                    <a:pt x="5512" y="32752"/>
                  </a:cubicBezTo>
                  <a:cubicBezTo>
                    <a:pt x="6007" y="34672"/>
                    <a:pt x="6220" y="36549"/>
                    <a:pt x="7534" y="38118"/>
                  </a:cubicBezTo>
                  <a:cubicBezTo>
                    <a:pt x="8711" y="39577"/>
                    <a:pt x="10272" y="40857"/>
                    <a:pt x="11978" y="41633"/>
                  </a:cubicBezTo>
                  <a:cubicBezTo>
                    <a:pt x="13574" y="42317"/>
                    <a:pt x="15588" y="42736"/>
                    <a:pt x="17311" y="42736"/>
                  </a:cubicBezTo>
                  <a:cubicBezTo>
                    <a:pt x="17394" y="42736"/>
                    <a:pt x="17476" y="42735"/>
                    <a:pt x="17557" y="42733"/>
                  </a:cubicBezTo>
                  <a:cubicBezTo>
                    <a:pt x="19554" y="42699"/>
                    <a:pt x="21362" y="41812"/>
                    <a:pt x="23282" y="41352"/>
                  </a:cubicBezTo>
                  <a:cubicBezTo>
                    <a:pt x="26797" y="40475"/>
                    <a:pt x="30171" y="39073"/>
                    <a:pt x="33815" y="39073"/>
                  </a:cubicBezTo>
                  <a:cubicBezTo>
                    <a:pt x="33858" y="39073"/>
                    <a:pt x="33902" y="39073"/>
                    <a:pt x="33945" y="39074"/>
                  </a:cubicBezTo>
                  <a:cubicBezTo>
                    <a:pt x="35899" y="39074"/>
                    <a:pt x="37929" y="39074"/>
                    <a:pt x="39814" y="38400"/>
                  </a:cubicBezTo>
                  <a:cubicBezTo>
                    <a:pt x="41623" y="37726"/>
                    <a:pt x="43227" y="36591"/>
                    <a:pt x="44396" y="35056"/>
                  </a:cubicBezTo>
                  <a:cubicBezTo>
                    <a:pt x="46673" y="32113"/>
                    <a:pt x="47629" y="27523"/>
                    <a:pt x="46742" y="23932"/>
                  </a:cubicBezTo>
                  <a:cubicBezTo>
                    <a:pt x="46605" y="23505"/>
                    <a:pt x="46460" y="23044"/>
                    <a:pt x="46392" y="22618"/>
                  </a:cubicBezTo>
                  <a:lnTo>
                    <a:pt x="46392" y="22618"/>
                  </a:lnTo>
                  <a:cubicBezTo>
                    <a:pt x="46394" y="22621"/>
                    <a:pt x="46395" y="22623"/>
                    <a:pt x="46397" y="22623"/>
                  </a:cubicBezTo>
                  <a:cubicBezTo>
                    <a:pt x="46426" y="22623"/>
                    <a:pt x="46424" y="22041"/>
                    <a:pt x="46392" y="21944"/>
                  </a:cubicBezTo>
                  <a:cubicBezTo>
                    <a:pt x="46349" y="20698"/>
                    <a:pt x="46033" y="19598"/>
                    <a:pt x="45539" y="18463"/>
                  </a:cubicBezTo>
                  <a:cubicBezTo>
                    <a:pt x="44754" y="16757"/>
                    <a:pt x="44046" y="15546"/>
                    <a:pt x="43329" y="13729"/>
                  </a:cubicBezTo>
                  <a:cubicBezTo>
                    <a:pt x="43082" y="13055"/>
                    <a:pt x="42800" y="12023"/>
                    <a:pt x="42340" y="11246"/>
                  </a:cubicBezTo>
                  <a:cubicBezTo>
                    <a:pt x="41768" y="10282"/>
                    <a:pt x="41017" y="9395"/>
                    <a:pt x="40309" y="8542"/>
                  </a:cubicBezTo>
                  <a:cubicBezTo>
                    <a:pt x="39141" y="7117"/>
                    <a:pt x="37963" y="5701"/>
                    <a:pt x="36581" y="4524"/>
                  </a:cubicBezTo>
                  <a:cubicBezTo>
                    <a:pt x="35046" y="3210"/>
                    <a:pt x="33519" y="1862"/>
                    <a:pt x="31420" y="1043"/>
                  </a:cubicBezTo>
                  <a:cubicBezTo>
                    <a:pt x="30499" y="685"/>
                    <a:pt x="29501" y="583"/>
                    <a:pt x="28545" y="506"/>
                  </a:cubicBezTo>
                  <a:cubicBezTo>
                    <a:pt x="27624" y="438"/>
                    <a:pt x="26941" y="404"/>
                    <a:pt x="26344" y="293"/>
                  </a:cubicBezTo>
                  <a:cubicBezTo>
                    <a:pt x="25179" y="96"/>
                    <a:pt x="23987" y="0"/>
                    <a:pt x="22795"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
            <p:cNvSpPr/>
            <p:nvPr/>
          </p:nvSpPr>
          <p:spPr>
            <a:xfrm>
              <a:off x="6142125" y="1223675"/>
              <a:ext cx="1220150" cy="1110475"/>
            </a:xfrm>
            <a:custGeom>
              <a:rect b="b" l="l" r="r" t="t"/>
              <a:pathLst>
                <a:path extrusionOk="0" h="44419" w="48806">
                  <a:moveTo>
                    <a:pt x="23046" y="1883"/>
                  </a:moveTo>
                  <a:cubicBezTo>
                    <a:pt x="23101" y="1883"/>
                    <a:pt x="23157" y="1885"/>
                    <a:pt x="23213" y="1887"/>
                  </a:cubicBezTo>
                  <a:cubicBezTo>
                    <a:pt x="24280" y="1983"/>
                    <a:pt x="25323" y="2310"/>
                    <a:pt x="26448" y="2310"/>
                  </a:cubicBezTo>
                  <a:cubicBezTo>
                    <a:pt x="26636" y="2310"/>
                    <a:pt x="26825" y="2301"/>
                    <a:pt x="27017" y="2280"/>
                  </a:cubicBezTo>
                  <a:cubicBezTo>
                    <a:pt x="27342" y="2280"/>
                    <a:pt x="27623" y="2246"/>
                    <a:pt x="27939" y="2178"/>
                  </a:cubicBezTo>
                  <a:cubicBezTo>
                    <a:pt x="28229" y="2078"/>
                    <a:pt x="28513" y="1924"/>
                    <a:pt x="28803" y="1924"/>
                  </a:cubicBezTo>
                  <a:cubicBezTo>
                    <a:pt x="28836" y="1924"/>
                    <a:pt x="28869" y="1926"/>
                    <a:pt x="28903" y="1930"/>
                  </a:cubicBezTo>
                  <a:cubicBezTo>
                    <a:pt x="29542" y="1998"/>
                    <a:pt x="30182" y="2033"/>
                    <a:pt x="30822" y="2067"/>
                  </a:cubicBezTo>
                  <a:cubicBezTo>
                    <a:pt x="30967" y="2067"/>
                    <a:pt x="31035" y="2033"/>
                    <a:pt x="31104" y="1964"/>
                  </a:cubicBezTo>
                  <a:cubicBezTo>
                    <a:pt x="31180" y="1964"/>
                    <a:pt x="31215" y="1998"/>
                    <a:pt x="31283" y="2033"/>
                  </a:cubicBezTo>
                  <a:cubicBezTo>
                    <a:pt x="31709" y="2178"/>
                    <a:pt x="31854" y="2570"/>
                    <a:pt x="32204" y="2817"/>
                  </a:cubicBezTo>
                  <a:cubicBezTo>
                    <a:pt x="32597" y="3065"/>
                    <a:pt x="32989" y="3244"/>
                    <a:pt x="33347" y="3560"/>
                  </a:cubicBezTo>
                  <a:cubicBezTo>
                    <a:pt x="33697" y="3884"/>
                    <a:pt x="34055" y="4199"/>
                    <a:pt x="34448" y="4447"/>
                  </a:cubicBezTo>
                  <a:cubicBezTo>
                    <a:pt x="35369" y="5018"/>
                    <a:pt x="35907" y="5803"/>
                    <a:pt x="36615" y="6622"/>
                  </a:cubicBezTo>
                  <a:cubicBezTo>
                    <a:pt x="36939" y="6972"/>
                    <a:pt x="37186" y="7433"/>
                    <a:pt x="37536" y="7791"/>
                  </a:cubicBezTo>
                  <a:cubicBezTo>
                    <a:pt x="37962" y="8217"/>
                    <a:pt x="38500" y="8465"/>
                    <a:pt x="38926" y="8891"/>
                  </a:cubicBezTo>
                  <a:cubicBezTo>
                    <a:pt x="39634" y="9608"/>
                    <a:pt x="40308" y="10350"/>
                    <a:pt x="41059" y="11058"/>
                  </a:cubicBezTo>
                  <a:cubicBezTo>
                    <a:pt x="41733" y="11698"/>
                    <a:pt x="42552" y="12449"/>
                    <a:pt x="42944" y="13302"/>
                  </a:cubicBezTo>
                  <a:cubicBezTo>
                    <a:pt x="43226" y="14010"/>
                    <a:pt x="43473" y="14760"/>
                    <a:pt x="43618" y="15503"/>
                  </a:cubicBezTo>
                  <a:cubicBezTo>
                    <a:pt x="43721" y="15929"/>
                    <a:pt x="43900" y="16390"/>
                    <a:pt x="44079" y="16816"/>
                  </a:cubicBezTo>
                  <a:cubicBezTo>
                    <a:pt x="44292" y="17354"/>
                    <a:pt x="44651" y="17780"/>
                    <a:pt x="44830" y="18309"/>
                  </a:cubicBezTo>
                  <a:cubicBezTo>
                    <a:pt x="45256" y="19487"/>
                    <a:pt x="45606" y="20698"/>
                    <a:pt x="46033" y="21833"/>
                  </a:cubicBezTo>
                  <a:cubicBezTo>
                    <a:pt x="46178" y="22225"/>
                    <a:pt x="46357" y="22617"/>
                    <a:pt x="46493" y="23044"/>
                  </a:cubicBezTo>
                  <a:cubicBezTo>
                    <a:pt x="46460" y="23176"/>
                    <a:pt x="46459" y="23381"/>
                    <a:pt x="46560" y="23556"/>
                  </a:cubicBezTo>
                  <a:lnTo>
                    <a:pt x="46560" y="23556"/>
                  </a:lnTo>
                  <a:cubicBezTo>
                    <a:pt x="46559" y="23555"/>
                    <a:pt x="46559" y="23555"/>
                    <a:pt x="46558" y="23555"/>
                  </a:cubicBezTo>
                  <a:lnTo>
                    <a:pt x="46558" y="23555"/>
                  </a:lnTo>
                  <a:cubicBezTo>
                    <a:pt x="46550" y="23555"/>
                    <a:pt x="46583" y="23668"/>
                    <a:pt x="46638" y="23786"/>
                  </a:cubicBezTo>
                  <a:cubicBezTo>
                    <a:pt x="46638" y="24179"/>
                    <a:pt x="46570" y="24571"/>
                    <a:pt x="46570" y="24963"/>
                  </a:cubicBezTo>
                  <a:cubicBezTo>
                    <a:pt x="46570" y="24997"/>
                    <a:pt x="46570" y="24997"/>
                    <a:pt x="46536" y="25032"/>
                  </a:cubicBezTo>
                  <a:cubicBezTo>
                    <a:pt x="46323" y="25774"/>
                    <a:pt x="46109" y="26559"/>
                    <a:pt x="45999" y="27343"/>
                  </a:cubicBezTo>
                  <a:cubicBezTo>
                    <a:pt x="45896" y="28086"/>
                    <a:pt x="45853" y="28870"/>
                    <a:pt x="46033" y="29655"/>
                  </a:cubicBezTo>
                  <a:cubicBezTo>
                    <a:pt x="46178" y="30218"/>
                    <a:pt x="45999" y="30969"/>
                    <a:pt x="45896" y="31575"/>
                  </a:cubicBezTo>
                  <a:cubicBezTo>
                    <a:pt x="45785" y="32317"/>
                    <a:pt x="45751" y="33025"/>
                    <a:pt x="45640" y="33776"/>
                  </a:cubicBezTo>
                  <a:cubicBezTo>
                    <a:pt x="45606" y="34305"/>
                    <a:pt x="44966" y="34944"/>
                    <a:pt x="44617" y="35371"/>
                  </a:cubicBezTo>
                  <a:cubicBezTo>
                    <a:pt x="44224" y="35840"/>
                    <a:pt x="43832" y="36335"/>
                    <a:pt x="43405" y="36761"/>
                  </a:cubicBezTo>
                  <a:cubicBezTo>
                    <a:pt x="42868" y="37333"/>
                    <a:pt x="42228" y="37683"/>
                    <a:pt x="41631" y="38109"/>
                  </a:cubicBezTo>
                  <a:cubicBezTo>
                    <a:pt x="41375" y="38288"/>
                    <a:pt x="41204" y="38502"/>
                    <a:pt x="40948" y="38647"/>
                  </a:cubicBezTo>
                  <a:cubicBezTo>
                    <a:pt x="40735" y="38783"/>
                    <a:pt x="40308" y="38894"/>
                    <a:pt x="40027" y="38962"/>
                  </a:cubicBezTo>
                  <a:cubicBezTo>
                    <a:pt x="39387" y="39107"/>
                    <a:pt x="38602" y="39210"/>
                    <a:pt x="37928" y="39210"/>
                  </a:cubicBezTo>
                  <a:cubicBezTo>
                    <a:pt x="36546" y="39210"/>
                    <a:pt x="35088" y="38928"/>
                    <a:pt x="33697" y="38715"/>
                  </a:cubicBezTo>
                  <a:cubicBezTo>
                    <a:pt x="33572" y="38703"/>
                    <a:pt x="33446" y="38697"/>
                    <a:pt x="33320" y="38697"/>
                  </a:cubicBezTo>
                  <a:cubicBezTo>
                    <a:pt x="32729" y="38697"/>
                    <a:pt x="32126" y="38821"/>
                    <a:pt x="31564" y="38997"/>
                  </a:cubicBezTo>
                  <a:cubicBezTo>
                    <a:pt x="30890" y="39176"/>
                    <a:pt x="30327" y="39568"/>
                    <a:pt x="29687" y="39747"/>
                  </a:cubicBezTo>
                  <a:cubicBezTo>
                    <a:pt x="29397" y="39816"/>
                    <a:pt x="29082" y="39926"/>
                    <a:pt x="28834" y="40029"/>
                  </a:cubicBezTo>
                  <a:cubicBezTo>
                    <a:pt x="28544" y="40208"/>
                    <a:pt x="28331" y="40455"/>
                    <a:pt x="28050" y="40600"/>
                  </a:cubicBezTo>
                  <a:cubicBezTo>
                    <a:pt x="27410" y="40916"/>
                    <a:pt x="26659" y="41061"/>
                    <a:pt x="26019" y="41343"/>
                  </a:cubicBezTo>
                  <a:cubicBezTo>
                    <a:pt x="25277" y="41701"/>
                    <a:pt x="24526" y="42059"/>
                    <a:pt x="23750" y="42272"/>
                  </a:cubicBezTo>
                  <a:cubicBezTo>
                    <a:pt x="22965" y="42520"/>
                    <a:pt x="22180" y="42588"/>
                    <a:pt x="21370" y="42699"/>
                  </a:cubicBezTo>
                  <a:cubicBezTo>
                    <a:pt x="21012" y="42733"/>
                    <a:pt x="20653" y="42733"/>
                    <a:pt x="20304" y="42801"/>
                  </a:cubicBezTo>
                  <a:cubicBezTo>
                    <a:pt x="19911" y="42912"/>
                    <a:pt x="19519" y="43091"/>
                    <a:pt x="19126" y="43160"/>
                  </a:cubicBezTo>
                  <a:cubicBezTo>
                    <a:pt x="19055" y="43171"/>
                    <a:pt x="18984" y="43175"/>
                    <a:pt x="18913" y="43175"/>
                  </a:cubicBezTo>
                  <a:cubicBezTo>
                    <a:pt x="18771" y="43175"/>
                    <a:pt x="18629" y="43160"/>
                    <a:pt x="18486" y="43160"/>
                  </a:cubicBezTo>
                  <a:cubicBezTo>
                    <a:pt x="17915" y="42980"/>
                    <a:pt x="17352" y="42878"/>
                    <a:pt x="16780" y="42699"/>
                  </a:cubicBezTo>
                  <a:cubicBezTo>
                    <a:pt x="16106" y="42452"/>
                    <a:pt x="15432" y="42238"/>
                    <a:pt x="14758" y="42025"/>
                  </a:cubicBezTo>
                  <a:cubicBezTo>
                    <a:pt x="14221" y="41846"/>
                    <a:pt x="13794" y="41556"/>
                    <a:pt x="13334" y="41274"/>
                  </a:cubicBezTo>
                  <a:cubicBezTo>
                    <a:pt x="12839" y="40993"/>
                    <a:pt x="12412" y="40779"/>
                    <a:pt x="11909" y="40600"/>
                  </a:cubicBezTo>
                  <a:cubicBezTo>
                    <a:pt x="11662" y="40353"/>
                    <a:pt x="11483" y="40063"/>
                    <a:pt x="11201" y="39892"/>
                  </a:cubicBezTo>
                  <a:cubicBezTo>
                    <a:pt x="10843" y="39636"/>
                    <a:pt x="10450" y="39679"/>
                    <a:pt x="10101" y="39466"/>
                  </a:cubicBezTo>
                  <a:cubicBezTo>
                    <a:pt x="9708" y="39210"/>
                    <a:pt x="9213" y="38928"/>
                    <a:pt x="8957" y="38502"/>
                  </a:cubicBezTo>
                  <a:cubicBezTo>
                    <a:pt x="8710" y="38075"/>
                    <a:pt x="8531" y="37580"/>
                    <a:pt x="8429" y="37120"/>
                  </a:cubicBezTo>
                  <a:cubicBezTo>
                    <a:pt x="7857" y="35158"/>
                    <a:pt x="7149" y="33238"/>
                    <a:pt x="6441" y="31319"/>
                  </a:cubicBezTo>
                  <a:cubicBezTo>
                    <a:pt x="6296" y="30858"/>
                    <a:pt x="6364" y="30397"/>
                    <a:pt x="6262" y="29903"/>
                  </a:cubicBezTo>
                  <a:cubicBezTo>
                    <a:pt x="6185" y="29442"/>
                    <a:pt x="6048" y="28939"/>
                    <a:pt x="5903" y="28478"/>
                  </a:cubicBezTo>
                  <a:cubicBezTo>
                    <a:pt x="5622" y="27480"/>
                    <a:pt x="5119" y="26738"/>
                    <a:pt x="4624" y="25885"/>
                  </a:cubicBezTo>
                  <a:cubicBezTo>
                    <a:pt x="4521" y="25671"/>
                    <a:pt x="4411" y="25561"/>
                    <a:pt x="4308" y="25347"/>
                  </a:cubicBezTo>
                  <a:cubicBezTo>
                    <a:pt x="4197" y="25134"/>
                    <a:pt x="4163" y="24887"/>
                    <a:pt x="4052" y="24639"/>
                  </a:cubicBezTo>
                  <a:cubicBezTo>
                    <a:pt x="3771" y="24110"/>
                    <a:pt x="3378" y="23897"/>
                    <a:pt x="3029" y="23428"/>
                  </a:cubicBezTo>
                  <a:cubicBezTo>
                    <a:pt x="2773" y="23112"/>
                    <a:pt x="2602" y="22686"/>
                    <a:pt x="2312" y="22327"/>
                  </a:cubicBezTo>
                  <a:cubicBezTo>
                    <a:pt x="1996" y="21867"/>
                    <a:pt x="1672" y="21406"/>
                    <a:pt x="1570" y="20834"/>
                  </a:cubicBezTo>
                  <a:cubicBezTo>
                    <a:pt x="1246" y="19632"/>
                    <a:pt x="1425" y="18352"/>
                    <a:pt x="1817" y="17175"/>
                  </a:cubicBezTo>
                  <a:cubicBezTo>
                    <a:pt x="1996" y="16646"/>
                    <a:pt x="2175" y="16108"/>
                    <a:pt x="2389" y="15579"/>
                  </a:cubicBezTo>
                  <a:cubicBezTo>
                    <a:pt x="2491" y="15289"/>
                    <a:pt x="2636" y="14974"/>
                    <a:pt x="2636" y="14650"/>
                  </a:cubicBezTo>
                  <a:cubicBezTo>
                    <a:pt x="3737" y="13088"/>
                    <a:pt x="4803" y="11485"/>
                    <a:pt x="6117" y="10137"/>
                  </a:cubicBezTo>
                  <a:cubicBezTo>
                    <a:pt x="6398" y="9821"/>
                    <a:pt x="6688" y="9463"/>
                    <a:pt x="6936" y="9139"/>
                  </a:cubicBezTo>
                  <a:cubicBezTo>
                    <a:pt x="7115" y="8968"/>
                    <a:pt x="7183" y="8755"/>
                    <a:pt x="7396" y="8610"/>
                  </a:cubicBezTo>
                  <a:cubicBezTo>
                    <a:pt x="7575" y="8465"/>
                    <a:pt x="7823" y="8397"/>
                    <a:pt x="8036" y="8251"/>
                  </a:cubicBezTo>
                  <a:cubicBezTo>
                    <a:pt x="8923" y="7646"/>
                    <a:pt x="9563" y="6759"/>
                    <a:pt x="10348" y="6051"/>
                  </a:cubicBezTo>
                  <a:cubicBezTo>
                    <a:pt x="10775" y="5658"/>
                    <a:pt x="11235" y="5411"/>
                    <a:pt x="11730" y="5129"/>
                  </a:cubicBezTo>
                  <a:cubicBezTo>
                    <a:pt x="12233" y="4805"/>
                    <a:pt x="12660" y="4447"/>
                    <a:pt x="13121" y="4063"/>
                  </a:cubicBezTo>
                  <a:cubicBezTo>
                    <a:pt x="14008" y="3346"/>
                    <a:pt x="15040" y="2672"/>
                    <a:pt x="16175" y="2493"/>
                  </a:cubicBezTo>
                  <a:cubicBezTo>
                    <a:pt x="16746" y="2391"/>
                    <a:pt x="17275" y="2212"/>
                    <a:pt x="17813" y="2067"/>
                  </a:cubicBezTo>
                  <a:cubicBezTo>
                    <a:pt x="18139" y="1970"/>
                    <a:pt x="18465" y="1948"/>
                    <a:pt x="18796" y="1948"/>
                  </a:cubicBezTo>
                  <a:cubicBezTo>
                    <a:pt x="19080" y="1948"/>
                    <a:pt x="19368" y="1964"/>
                    <a:pt x="19664" y="1964"/>
                  </a:cubicBezTo>
                  <a:cubicBezTo>
                    <a:pt x="20193" y="1998"/>
                    <a:pt x="20730" y="2033"/>
                    <a:pt x="21293" y="2033"/>
                  </a:cubicBezTo>
                  <a:cubicBezTo>
                    <a:pt x="21877" y="2033"/>
                    <a:pt x="22461" y="1883"/>
                    <a:pt x="23046" y="1883"/>
                  </a:cubicBezTo>
                  <a:close/>
                  <a:moveTo>
                    <a:pt x="24339" y="0"/>
                  </a:moveTo>
                  <a:cubicBezTo>
                    <a:pt x="24095" y="0"/>
                    <a:pt x="23849" y="38"/>
                    <a:pt x="23605" y="147"/>
                  </a:cubicBezTo>
                  <a:cubicBezTo>
                    <a:pt x="23144" y="360"/>
                    <a:pt x="22650" y="258"/>
                    <a:pt x="22112" y="326"/>
                  </a:cubicBezTo>
                  <a:cubicBezTo>
                    <a:pt x="21717" y="395"/>
                    <a:pt x="21335" y="421"/>
                    <a:pt x="20950" y="421"/>
                  </a:cubicBezTo>
                  <a:cubicBezTo>
                    <a:pt x="20712" y="421"/>
                    <a:pt x="20472" y="411"/>
                    <a:pt x="20227" y="395"/>
                  </a:cubicBezTo>
                  <a:cubicBezTo>
                    <a:pt x="19621" y="395"/>
                    <a:pt x="19024" y="437"/>
                    <a:pt x="18418" y="471"/>
                  </a:cubicBezTo>
                  <a:cubicBezTo>
                    <a:pt x="17744" y="506"/>
                    <a:pt x="17173" y="787"/>
                    <a:pt x="16533" y="932"/>
                  </a:cubicBezTo>
                  <a:cubicBezTo>
                    <a:pt x="15961" y="1077"/>
                    <a:pt x="15398" y="1077"/>
                    <a:pt x="14827" y="1290"/>
                  </a:cubicBezTo>
                  <a:cubicBezTo>
                    <a:pt x="14221" y="1504"/>
                    <a:pt x="13581" y="1717"/>
                    <a:pt x="12976" y="1964"/>
                  </a:cubicBezTo>
                  <a:cubicBezTo>
                    <a:pt x="11909" y="2357"/>
                    <a:pt x="10843" y="2996"/>
                    <a:pt x="9921" y="3636"/>
                  </a:cubicBezTo>
                  <a:cubicBezTo>
                    <a:pt x="9427" y="3952"/>
                    <a:pt x="9000" y="4344"/>
                    <a:pt x="8574" y="4771"/>
                  </a:cubicBezTo>
                  <a:cubicBezTo>
                    <a:pt x="8104" y="5232"/>
                    <a:pt x="7789" y="5837"/>
                    <a:pt x="7328" y="6298"/>
                  </a:cubicBezTo>
                  <a:cubicBezTo>
                    <a:pt x="7004" y="6622"/>
                    <a:pt x="6757" y="7006"/>
                    <a:pt x="6509" y="7364"/>
                  </a:cubicBezTo>
                  <a:cubicBezTo>
                    <a:pt x="6185" y="7825"/>
                    <a:pt x="6048" y="8328"/>
                    <a:pt x="5758" y="8789"/>
                  </a:cubicBezTo>
                  <a:cubicBezTo>
                    <a:pt x="5161" y="9855"/>
                    <a:pt x="4342" y="10777"/>
                    <a:pt x="3626" y="11741"/>
                  </a:cubicBezTo>
                  <a:cubicBezTo>
                    <a:pt x="3242" y="12304"/>
                    <a:pt x="2883" y="12943"/>
                    <a:pt x="2525" y="13515"/>
                  </a:cubicBezTo>
                  <a:cubicBezTo>
                    <a:pt x="2389" y="13762"/>
                    <a:pt x="2244" y="13976"/>
                    <a:pt x="2133" y="14223"/>
                  </a:cubicBezTo>
                  <a:cubicBezTo>
                    <a:pt x="2133" y="14257"/>
                    <a:pt x="2099" y="14257"/>
                    <a:pt x="2099" y="14300"/>
                  </a:cubicBezTo>
                  <a:cubicBezTo>
                    <a:pt x="1280" y="14829"/>
                    <a:pt x="998" y="16253"/>
                    <a:pt x="717" y="17106"/>
                  </a:cubicBezTo>
                  <a:cubicBezTo>
                    <a:pt x="256" y="18420"/>
                    <a:pt x="0" y="20092"/>
                    <a:pt x="392" y="21440"/>
                  </a:cubicBezTo>
                  <a:cubicBezTo>
                    <a:pt x="572" y="22046"/>
                    <a:pt x="896" y="22541"/>
                    <a:pt x="1211" y="23112"/>
                  </a:cubicBezTo>
                  <a:cubicBezTo>
                    <a:pt x="1536" y="23607"/>
                    <a:pt x="1783" y="24392"/>
                    <a:pt x="1885" y="24852"/>
                  </a:cubicBezTo>
                  <a:cubicBezTo>
                    <a:pt x="2030" y="25492"/>
                    <a:pt x="2210" y="26132"/>
                    <a:pt x="2491" y="26738"/>
                  </a:cubicBezTo>
                  <a:cubicBezTo>
                    <a:pt x="2773" y="27309"/>
                    <a:pt x="3199" y="27838"/>
                    <a:pt x="3455" y="28444"/>
                  </a:cubicBezTo>
                  <a:cubicBezTo>
                    <a:pt x="3702" y="29050"/>
                    <a:pt x="3882" y="29689"/>
                    <a:pt x="4163" y="30252"/>
                  </a:cubicBezTo>
                  <a:cubicBezTo>
                    <a:pt x="4479" y="30892"/>
                    <a:pt x="4590" y="31609"/>
                    <a:pt x="4905" y="32249"/>
                  </a:cubicBezTo>
                  <a:cubicBezTo>
                    <a:pt x="5511" y="33528"/>
                    <a:pt x="5869" y="34944"/>
                    <a:pt x="6398" y="36301"/>
                  </a:cubicBezTo>
                  <a:cubicBezTo>
                    <a:pt x="6902" y="37504"/>
                    <a:pt x="7115" y="38962"/>
                    <a:pt x="8070" y="39961"/>
                  </a:cubicBezTo>
                  <a:cubicBezTo>
                    <a:pt x="8249" y="40174"/>
                    <a:pt x="8531" y="40319"/>
                    <a:pt x="8744" y="40489"/>
                  </a:cubicBezTo>
                  <a:cubicBezTo>
                    <a:pt x="9000" y="40669"/>
                    <a:pt x="9137" y="40848"/>
                    <a:pt x="9350" y="41061"/>
                  </a:cubicBezTo>
                  <a:cubicBezTo>
                    <a:pt x="9563" y="41240"/>
                    <a:pt x="9742" y="41343"/>
                    <a:pt x="9921" y="41556"/>
                  </a:cubicBezTo>
                  <a:cubicBezTo>
                    <a:pt x="10101" y="41846"/>
                    <a:pt x="10280" y="42127"/>
                    <a:pt x="10527" y="42341"/>
                  </a:cubicBezTo>
                  <a:cubicBezTo>
                    <a:pt x="10809" y="42588"/>
                    <a:pt x="11133" y="42588"/>
                    <a:pt x="11448" y="42733"/>
                  </a:cubicBezTo>
                  <a:cubicBezTo>
                    <a:pt x="11730" y="42878"/>
                    <a:pt x="12020" y="43125"/>
                    <a:pt x="12302" y="43262"/>
                  </a:cubicBezTo>
                  <a:cubicBezTo>
                    <a:pt x="12941" y="43586"/>
                    <a:pt x="13581" y="43799"/>
                    <a:pt x="14289" y="43902"/>
                  </a:cubicBezTo>
                  <a:cubicBezTo>
                    <a:pt x="15108" y="43979"/>
                    <a:pt x="15859" y="44226"/>
                    <a:pt x="16678" y="44371"/>
                  </a:cubicBezTo>
                  <a:cubicBezTo>
                    <a:pt x="16857" y="44403"/>
                    <a:pt x="17033" y="44419"/>
                    <a:pt x="17206" y="44419"/>
                  </a:cubicBezTo>
                  <a:cubicBezTo>
                    <a:pt x="17578" y="44419"/>
                    <a:pt x="17936" y="44348"/>
                    <a:pt x="18273" y="44226"/>
                  </a:cubicBezTo>
                  <a:cubicBezTo>
                    <a:pt x="18486" y="44260"/>
                    <a:pt x="18700" y="44328"/>
                    <a:pt x="18879" y="44328"/>
                  </a:cubicBezTo>
                  <a:cubicBezTo>
                    <a:pt x="18983" y="44343"/>
                    <a:pt x="19089" y="44350"/>
                    <a:pt x="19196" y="44350"/>
                  </a:cubicBezTo>
                  <a:cubicBezTo>
                    <a:pt x="19890" y="44350"/>
                    <a:pt x="20620" y="44076"/>
                    <a:pt x="21293" y="44047"/>
                  </a:cubicBezTo>
                  <a:cubicBezTo>
                    <a:pt x="21967" y="43979"/>
                    <a:pt x="22650" y="43944"/>
                    <a:pt x="23289" y="43799"/>
                  </a:cubicBezTo>
                  <a:cubicBezTo>
                    <a:pt x="24177" y="43654"/>
                    <a:pt x="24919" y="43339"/>
                    <a:pt x="25738" y="43015"/>
                  </a:cubicBezTo>
                  <a:cubicBezTo>
                    <a:pt x="26412" y="42733"/>
                    <a:pt x="27086" y="42375"/>
                    <a:pt x="27802" y="42127"/>
                  </a:cubicBezTo>
                  <a:cubicBezTo>
                    <a:pt x="28476" y="41914"/>
                    <a:pt x="29261" y="41914"/>
                    <a:pt x="29969" y="41914"/>
                  </a:cubicBezTo>
                  <a:cubicBezTo>
                    <a:pt x="30754" y="41880"/>
                    <a:pt x="31317" y="41453"/>
                    <a:pt x="32068" y="41206"/>
                  </a:cubicBezTo>
                  <a:cubicBezTo>
                    <a:pt x="32491" y="41090"/>
                    <a:pt x="32844" y="41057"/>
                    <a:pt x="33204" y="41057"/>
                  </a:cubicBezTo>
                  <a:cubicBezTo>
                    <a:pt x="33504" y="41057"/>
                    <a:pt x="33810" y="41080"/>
                    <a:pt x="34166" y="41095"/>
                  </a:cubicBezTo>
                  <a:cubicBezTo>
                    <a:pt x="34894" y="41132"/>
                    <a:pt x="35670" y="41182"/>
                    <a:pt x="36441" y="41182"/>
                  </a:cubicBezTo>
                  <a:cubicBezTo>
                    <a:pt x="37288" y="41182"/>
                    <a:pt x="38129" y="41121"/>
                    <a:pt x="38892" y="40916"/>
                  </a:cubicBezTo>
                  <a:cubicBezTo>
                    <a:pt x="39600" y="40745"/>
                    <a:pt x="40240" y="40600"/>
                    <a:pt x="40880" y="40208"/>
                  </a:cubicBezTo>
                  <a:cubicBezTo>
                    <a:pt x="41162" y="40029"/>
                    <a:pt x="41452" y="39926"/>
                    <a:pt x="41733" y="39713"/>
                  </a:cubicBezTo>
                  <a:cubicBezTo>
                    <a:pt x="42091" y="39389"/>
                    <a:pt x="42407" y="39073"/>
                    <a:pt x="42799" y="38826"/>
                  </a:cubicBezTo>
                  <a:cubicBezTo>
                    <a:pt x="43371" y="38434"/>
                    <a:pt x="43900" y="38109"/>
                    <a:pt x="44403" y="37649"/>
                  </a:cubicBezTo>
                  <a:cubicBezTo>
                    <a:pt x="44966" y="37077"/>
                    <a:pt x="45640" y="36727"/>
                    <a:pt x="46212" y="36156"/>
                  </a:cubicBezTo>
                  <a:cubicBezTo>
                    <a:pt x="46638" y="35729"/>
                    <a:pt x="47278" y="35089"/>
                    <a:pt x="47423" y="34450"/>
                  </a:cubicBezTo>
                  <a:cubicBezTo>
                    <a:pt x="47526" y="34134"/>
                    <a:pt x="47457" y="33810"/>
                    <a:pt x="47560" y="33494"/>
                  </a:cubicBezTo>
                  <a:cubicBezTo>
                    <a:pt x="47671" y="33025"/>
                    <a:pt x="47850" y="32598"/>
                    <a:pt x="47952" y="32138"/>
                  </a:cubicBezTo>
                  <a:cubicBezTo>
                    <a:pt x="48097" y="31677"/>
                    <a:pt x="48131" y="31182"/>
                    <a:pt x="48199" y="30679"/>
                  </a:cubicBezTo>
                  <a:cubicBezTo>
                    <a:pt x="48276" y="30252"/>
                    <a:pt x="48379" y="29903"/>
                    <a:pt x="48276" y="29442"/>
                  </a:cubicBezTo>
                  <a:cubicBezTo>
                    <a:pt x="48131" y="29015"/>
                    <a:pt x="47952" y="28691"/>
                    <a:pt x="47918" y="28231"/>
                  </a:cubicBezTo>
                  <a:cubicBezTo>
                    <a:pt x="47918" y="27736"/>
                    <a:pt x="48029" y="27233"/>
                    <a:pt x="48131" y="26772"/>
                  </a:cubicBezTo>
                  <a:cubicBezTo>
                    <a:pt x="48345" y="25953"/>
                    <a:pt x="48771" y="25134"/>
                    <a:pt x="48805" y="24324"/>
                  </a:cubicBezTo>
                  <a:cubicBezTo>
                    <a:pt x="48805" y="23854"/>
                    <a:pt x="48592" y="23360"/>
                    <a:pt x="48276" y="22967"/>
                  </a:cubicBezTo>
                  <a:cubicBezTo>
                    <a:pt x="48242" y="22788"/>
                    <a:pt x="48165" y="22617"/>
                    <a:pt x="48097" y="22404"/>
                  </a:cubicBezTo>
                  <a:cubicBezTo>
                    <a:pt x="47739" y="21295"/>
                    <a:pt x="47312" y="20195"/>
                    <a:pt x="46963" y="19060"/>
                  </a:cubicBezTo>
                  <a:cubicBezTo>
                    <a:pt x="46604" y="17960"/>
                    <a:pt x="46493" y="16748"/>
                    <a:pt x="46109" y="15614"/>
                  </a:cubicBezTo>
                  <a:cubicBezTo>
                    <a:pt x="45930" y="15153"/>
                    <a:pt x="45853" y="14615"/>
                    <a:pt x="45606" y="14189"/>
                  </a:cubicBezTo>
                  <a:cubicBezTo>
                    <a:pt x="45427" y="13762"/>
                    <a:pt x="44966" y="13515"/>
                    <a:pt x="44787" y="13157"/>
                  </a:cubicBezTo>
                  <a:cubicBezTo>
                    <a:pt x="44574" y="12696"/>
                    <a:pt x="44471" y="12269"/>
                    <a:pt x="44147" y="11877"/>
                  </a:cubicBezTo>
                  <a:cubicBezTo>
                    <a:pt x="43832" y="11416"/>
                    <a:pt x="43550" y="10922"/>
                    <a:pt x="43192" y="10495"/>
                  </a:cubicBezTo>
                  <a:cubicBezTo>
                    <a:pt x="42868" y="10069"/>
                    <a:pt x="42407" y="9778"/>
                    <a:pt x="42057" y="9395"/>
                  </a:cubicBezTo>
                  <a:cubicBezTo>
                    <a:pt x="41665" y="8925"/>
                    <a:pt x="41272" y="8465"/>
                    <a:pt x="40812" y="8072"/>
                  </a:cubicBezTo>
                  <a:cubicBezTo>
                    <a:pt x="39106" y="6545"/>
                    <a:pt x="38107" y="4199"/>
                    <a:pt x="35907" y="3244"/>
                  </a:cubicBezTo>
                  <a:cubicBezTo>
                    <a:pt x="35301" y="2954"/>
                    <a:pt x="34763" y="2783"/>
                    <a:pt x="34200" y="2425"/>
                  </a:cubicBezTo>
                  <a:cubicBezTo>
                    <a:pt x="33774" y="2178"/>
                    <a:pt x="33134" y="2033"/>
                    <a:pt x="32742" y="1674"/>
                  </a:cubicBezTo>
                  <a:cubicBezTo>
                    <a:pt x="32136" y="1100"/>
                    <a:pt x="31413" y="773"/>
                    <a:pt x="30619" y="773"/>
                  </a:cubicBezTo>
                  <a:cubicBezTo>
                    <a:pt x="30339" y="773"/>
                    <a:pt x="30051" y="814"/>
                    <a:pt x="29756" y="898"/>
                  </a:cubicBezTo>
                  <a:cubicBezTo>
                    <a:pt x="29611" y="932"/>
                    <a:pt x="29542" y="1000"/>
                    <a:pt x="29508" y="1111"/>
                  </a:cubicBezTo>
                  <a:lnTo>
                    <a:pt x="29397" y="1111"/>
                  </a:lnTo>
                  <a:cubicBezTo>
                    <a:pt x="29356" y="1115"/>
                    <a:pt x="29316" y="1117"/>
                    <a:pt x="29277" y="1117"/>
                  </a:cubicBezTo>
                  <a:cubicBezTo>
                    <a:pt x="28575" y="1117"/>
                    <a:pt x="28159" y="562"/>
                    <a:pt x="27512" y="360"/>
                  </a:cubicBezTo>
                  <a:cubicBezTo>
                    <a:pt x="26949" y="181"/>
                    <a:pt x="26309" y="224"/>
                    <a:pt x="25704" y="181"/>
                  </a:cubicBezTo>
                  <a:cubicBezTo>
                    <a:pt x="25262" y="137"/>
                    <a:pt x="24803" y="0"/>
                    <a:pt x="24339"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0"/>
            <p:cNvSpPr/>
            <p:nvPr/>
          </p:nvSpPr>
          <p:spPr>
            <a:xfrm>
              <a:off x="6234675" y="1319375"/>
              <a:ext cx="1011150" cy="924650"/>
            </a:xfrm>
            <a:custGeom>
              <a:rect b="b" l="l" r="r" t="t"/>
              <a:pathLst>
                <a:path extrusionOk="0" h="36986" w="40446">
                  <a:moveTo>
                    <a:pt x="18295" y="820"/>
                  </a:moveTo>
                  <a:cubicBezTo>
                    <a:pt x="18494" y="820"/>
                    <a:pt x="18696" y="836"/>
                    <a:pt x="18905" y="875"/>
                  </a:cubicBezTo>
                  <a:cubicBezTo>
                    <a:pt x="19937" y="1045"/>
                    <a:pt x="21003" y="1156"/>
                    <a:pt x="22070" y="1190"/>
                  </a:cubicBezTo>
                  <a:cubicBezTo>
                    <a:pt x="22428" y="1190"/>
                    <a:pt x="22744" y="1156"/>
                    <a:pt x="23068" y="1122"/>
                  </a:cubicBezTo>
                  <a:cubicBezTo>
                    <a:pt x="23242" y="1093"/>
                    <a:pt x="23403" y="1080"/>
                    <a:pt x="23558" y="1080"/>
                  </a:cubicBezTo>
                  <a:cubicBezTo>
                    <a:pt x="24004" y="1080"/>
                    <a:pt x="24393" y="1195"/>
                    <a:pt x="24842" y="1404"/>
                  </a:cubicBezTo>
                  <a:cubicBezTo>
                    <a:pt x="25201" y="1583"/>
                    <a:pt x="25482" y="1728"/>
                    <a:pt x="25875" y="1796"/>
                  </a:cubicBezTo>
                  <a:cubicBezTo>
                    <a:pt x="26514" y="1864"/>
                    <a:pt x="26839" y="2112"/>
                    <a:pt x="27265" y="2538"/>
                  </a:cubicBezTo>
                  <a:cubicBezTo>
                    <a:pt x="27862" y="3110"/>
                    <a:pt x="28331" y="3715"/>
                    <a:pt x="29005" y="4176"/>
                  </a:cubicBezTo>
                  <a:cubicBezTo>
                    <a:pt x="29321" y="4389"/>
                    <a:pt x="29679" y="4500"/>
                    <a:pt x="29961" y="4714"/>
                  </a:cubicBezTo>
                  <a:cubicBezTo>
                    <a:pt x="30353" y="4995"/>
                    <a:pt x="30712" y="5353"/>
                    <a:pt x="31138" y="5601"/>
                  </a:cubicBezTo>
                  <a:cubicBezTo>
                    <a:pt x="32665" y="6633"/>
                    <a:pt x="33877" y="8015"/>
                    <a:pt x="34832" y="9576"/>
                  </a:cubicBezTo>
                  <a:cubicBezTo>
                    <a:pt x="35011" y="9934"/>
                    <a:pt x="35114" y="10327"/>
                    <a:pt x="35327" y="10719"/>
                  </a:cubicBezTo>
                  <a:cubicBezTo>
                    <a:pt x="35540" y="11112"/>
                    <a:pt x="35898" y="11393"/>
                    <a:pt x="36112" y="11786"/>
                  </a:cubicBezTo>
                  <a:cubicBezTo>
                    <a:pt x="36359" y="12246"/>
                    <a:pt x="36325" y="12741"/>
                    <a:pt x="36393" y="13244"/>
                  </a:cubicBezTo>
                  <a:cubicBezTo>
                    <a:pt x="36470" y="13671"/>
                    <a:pt x="36649" y="14132"/>
                    <a:pt x="36786" y="14558"/>
                  </a:cubicBezTo>
                  <a:cubicBezTo>
                    <a:pt x="36896" y="14908"/>
                    <a:pt x="36999" y="15232"/>
                    <a:pt x="37246" y="15548"/>
                  </a:cubicBezTo>
                  <a:cubicBezTo>
                    <a:pt x="37502" y="15940"/>
                    <a:pt x="37852" y="16298"/>
                    <a:pt x="38099" y="16725"/>
                  </a:cubicBezTo>
                  <a:cubicBezTo>
                    <a:pt x="38278" y="17006"/>
                    <a:pt x="38355" y="17399"/>
                    <a:pt x="38458" y="17757"/>
                  </a:cubicBezTo>
                  <a:cubicBezTo>
                    <a:pt x="38569" y="18184"/>
                    <a:pt x="38569" y="18713"/>
                    <a:pt x="38816" y="19105"/>
                  </a:cubicBezTo>
                  <a:cubicBezTo>
                    <a:pt x="39208" y="19813"/>
                    <a:pt x="39771" y="20453"/>
                    <a:pt x="39635" y="21349"/>
                  </a:cubicBezTo>
                  <a:cubicBezTo>
                    <a:pt x="39558" y="21775"/>
                    <a:pt x="39345" y="22159"/>
                    <a:pt x="39277" y="22586"/>
                  </a:cubicBezTo>
                  <a:cubicBezTo>
                    <a:pt x="39166" y="23055"/>
                    <a:pt x="39277" y="23439"/>
                    <a:pt x="39345" y="23908"/>
                  </a:cubicBezTo>
                  <a:cubicBezTo>
                    <a:pt x="39558" y="24863"/>
                    <a:pt x="39166" y="26143"/>
                    <a:pt x="38816" y="26996"/>
                  </a:cubicBezTo>
                  <a:cubicBezTo>
                    <a:pt x="38424" y="27849"/>
                    <a:pt x="38065" y="28702"/>
                    <a:pt x="37673" y="29521"/>
                  </a:cubicBezTo>
                  <a:cubicBezTo>
                    <a:pt x="37212" y="30477"/>
                    <a:pt x="36223" y="31261"/>
                    <a:pt x="35224" y="31509"/>
                  </a:cubicBezTo>
                  <a:cubicBezTo>
                    <a:pt x="34730" y="31654"/>
                    <a:pt x="33732" y="31688"/>
                    <a:pt x="33373" y="32183"/>
                  </a:cubicBezTo>
                  <a:cubicBezTo>
                    <a:pt x="32947" y="32328"/>
                    <a:pt x="32486" y="32473"/>
                    <a:pt x="32025" y="32541"/>
                  </a:cubicBezTo>
                  <a:cubicBezTo>
                    <a:pt x="31929" y="32554"/>
                    <a:pt x="31830" y="32560"/>
                    <a:pt x="31731" y="32560"/>
                  </a:cubicBezTo>
                  <a:cubicBezTo>
                    <a:pt x="31322" y="32560"/>
                    <a:pt x="30897" y="32466"/>
                    <a:pt x="30498" y="32439"/>
                  </a:cubicBezTo>
                  <a:cubicBezTo>
                    <a:pt x="29718" y="32439"/>
                    <a:pt x="29040" y="32224"/>
                    <a:pt x="28332" y="32224"/>
                  </a:cubicBezTo>
                  <a:cubicBezTo>
                    <a:pt x="28041" y="32224"/>
                    <a:pt x="27746" y="32260"/>
                    <a:pt x="27436" y="32362"/>
                  </a:cubicBezTo>
                  <a:cubicBezTo>
                    <a:pt x="27086" y="32507"/>
                    <a:pt x="26728" y="32652"/>
                    <a:pt x="26369" y="32865"/>
                  </a:cubicBezTo>
                  <a:cubicBezTo>
                    <a:pt x="25875" y="33147"/>
                    <a:pt x="25414" y="33326"/>
                    <a:pt x="24842" y="33462"/>
                  </a:cubicBezTo>
                  <a:cubicBezTo>
                    <a:pt x="22923" y="34000"/>
                    <a:pt x="21328" y="35527"/>
                    <a:pt x="19374" y="36022"/>
                  </a:cubicBezTo>
                  <a:cubicBezTo>
                    <a:pt x="19111" y="36085"/>
                    <a:pt x="18862" y="36120"/>
                    <a:pt x="18617" y="36120"/>
                  </a:cubicBezTo>
                  <a:cubicBezTo>
                    <a:pt x="18297" y="36120"/>
                    <a:pt x="17987" y="36059"/>
                    <a:pt x="17668" y="35919"/>
                  </a:cubicBezTo>
                  <a:cubicBezTo>
                    <a:pt x="17199" y="35706"/>
                    <a:pt x="16772" y="35638"/>
                    <a:pt x="16277" y="35638"/>
                  </a:cubicBezTo>
                  <a:cubicBezTo>
                    <a:pt x="15817" y="35638"/>
                    <a:pt x="15322" y="35740"/>
                    <a:pt x="14853" y="35740"/>
                  </a:cubicBezTo>
                  <a:cubicBezTo>
                    <a:pt x="14213" y="35706"/>
                    <a:pt x="13684" y="35348"/>
                    <a:pt x="13044" y="35211"/>
                  </a:cubicBezTo>
                  <a:cubicBezTo>
                    <a:pt x="11867" y="34921"/>
                    <a:pt x="10340" y="35100"/>
                    <a:pt x="9308" y="34426"/>
                  </a:cubicBezTo>
                  <a:cubicBezTo>
                    <a:pt x="8813" y="34102"/>
                    <a:pt x="8420" y="33539"/>
                    <a:pt x="8028" y="33147"/>
                  </a:cubicBezTo>
                  <a:cubicBezTo>
                    <a:pt x="7892" y="32968"/>
                    <a:pt x="7644" y="32754"/>
                    <a:pt x="7431" y="32541"/>
                  </a:cubicBezTo>
                  <a:cubicBezTo>
                    <a:pt x="7431" y="32507"/>
                    <a:pt x="7431" y="32473"/>
                    <a:pt x="7388" y="32396"/>
                  </a:cubicBezTo>
                  <a:cubicBezTo>
                    <a:pt x="7141" y="31901"/>
                    <a:pt x="6893" y="31406"/>
                    <a:pt x="6578" y="30903"/>
                  </a:cubicBezTo>
                  <a:cubicBezTo>
                    <a:pt x="6219" y="30340"/>
                    <a:pt x="6040" y="29734"/>
                    <a:pt x="5793" y="29095"/>
                  </a:cubicBezTo>
                  <a:cubicBezTo>
                    <a:pt x="5580" y="28455"/>
                    <a:pt x="5255" y="27917"/>
                    <a:pt x="5153" y="27278"/>
                  </a:cubicBezTo>
                  <a:cubicBezTo>
                    <a:pt x="5042" y="26569"/>
                    <a:pt x="5187" y="25930"/>
                    <a:pt x="5221" y="25222"/>
                  </a:cubicBezTo>
                  <a:cubicBezTo>
                    <a:pt x="5298" y="24258"/>
                    <a:pt x="5221" y="22910"/>
                    <a:pt x="4727" y="22057"/>
                  </a:cubicBezTo>
                  <a:cubicBezTo>
                    <a:pt x="4547" y="21775"/>
                    <a:pt x="4334" y="21562"/>
                    <a:pt x="4155" y="21306"/>
                  </a:cubicBezTo>
                  <a:cubicBezTo>
                    <a:pt x="4019" y="21093"/>
                    <a:pt x="3908" y="20879"/>
                    <a:pt x="3763" y="20666"/>
                  </a:cubicBezTo>
                  <a:cubicBezTo>
                    <a:pt x="3481" y="20240"/>
                    <a:pt x="3200" y="19813"/>
                    <a:pt x="2875" y="19463"/>
                  </a:cubicBezTo>
                  <a:cubicBezTo>
                    <a:pt x="2449" y="19003"/>
                    <a:pt x="2167" y="18576"/>
                    <a:pt x="1809" y="18073"/>
                  </a:cubicBezTo>
                  <a:cubicBezTo>
                    <a:pt x="1382" y="17399"/>
                    <a:pt x="1135" y="16657"/>
                    <a:pt x="888" y="15906"/>
                  </a:cubicBezTo>
                  <a:cubicBezTo>
                    <a:pt x="674" y="15232"/>
                    <a:pt x="606" y="14695"/>
                    <a:pt x="922" y="14021"/>
                  </a:cubicBezTo>
                  <a:cubicBezTo>
                    <a:pt x="1169" y="13458"/>
                    <a:pt x="1459" y="12920"/>
                    <a:pt x="1707" y="12391"/>
                  </a:cubicBezTo>
                  <a:cubicBezTo>
                    <a:pt x="1988" y="11854"/>
                    <a:pt x="2056" y="11359"/>
                    <a:pt x="2099" y="10787"/>
                  </a:cubicBezTo>
                  <a:cubicBezTo>
                    <a:pt x="2133" y="10003"/>
                    <a:pt x="2560" y="9440"/>
                    <a:pt x="3089" y="8902"/>
                  </a:cubicBezTo>
                  <a:cubicBezTo>
                    <a:pt x="3873" y="8083"/>
                    <a:pt x="4616" y="7230"/>
                    <a:pt x="5614" y="6667"/>
                  </a:cubicBezTo>
                  <a:cubicBezTo>
                    <a:pt x="6074" y="6377"/>
                    <a:pt x="6364" y="6206"/>
                    <a:pt x="6646" y="5703"/>
                  </a:cubicBezTo>
                  <a:cubicBezTo>
                    <a:pt x="6962" y="5097"/>
                    <a:pt x="7431" y="4534"/>
                    <a:pt x="7926" y="4031"/>
                  </a:cubicBezTo>
                  <a:cubicBezTo>
                    <a:pt x="8531" y="3502"/>
                    <a:pt x="9094" y="2931"/>
                    <a:pt x="9734" y="2436"/>
                  </a:cubicBezTo>
                  <a:cubicBezTo>
                    <a:pt x="10127" y="2154"/>
                    <a:pt x="10553" y="1796"/>
                    <a:pt x="11014" y="1549"/>
                  </a:cubicBezTo>
                  <a:cubicBezTo>
                    <a:pt x="11372" y="1472"/>
                    <a:pt x="11730" y="1472"/>
                    <a:pt x="12123" y="1404"/>
                  </a:cubicBezTo>
                  <a:cubicBezTo>
                    <a:pt x="12618" y="1335"/>
                    <a:pt x="13044" y="1301"/>
                    <a:pt x="13539" y="1301"/>
                  </a:cubicBezTo>
                  <a:cubicBezTo>
                    <a:pt x="13863" y="1301"/>
                    <a:pt x="14213" y="1301"/>
                    <a:pt x="14537" y="1224"/>
                  </a:cubicBezTo>
                  <a:cubicBezTo>
                    <a:pt x="14750" y="1190"/>
                    <a:pt x="14964" y="1122"/>
                    <a:pt x="15177" y="1088"/>
                  </a:cubicBezTo>
                  <a:cubicBezTo>
                    <a:pt x="15290" y="1047"/>
                    <a:pt x="15403" y="1038"/>
                    <a:pt x="15516" y="1038"/>
                  </a:cubicBezTo>
                  <a:cubicBezTo>
                    <a:pt x="15616" y="1038"/>
                    <a:pt x="15716" y="1045"/>
                    <a:pt x="15817" y="1045"/>
                  </a:cubicBezTo>
                  <a:lnTo>
                    <a:pt x="16175" y="1045"/>
                  </a:lnTo>
                  <a:cubicBezTo>
                    <a:pt x="16922" y="1019"/>
                    <a:pt x="17585" y="820"/>
                    <a:pt x="18295" y="820"/>
                  </a:cubicBezTo>
                  <a:close/>
                  <a:moveTo>
                    <a:pt x="18082" y="0"/>
                  </a:moveTo>
                  <a:cubicBezTo>
                    <a:pt x="17642" y="0"/>
                    <a:pt x="17232" y="110"/>
                    <a:pt x="16772" y="192"/>
                  </a:cubicBezTo>
                  <a:cubicBezTo>
                    <a:pt x="16508" y="248"/>
                    <a:pt x="16241" y="248"/>
                    <a:pt x="15975" y="248"/>
                  </a:cubicBezTo>
                  <a:cubicBezTo>
                    <a:pt x="15708" y="248"/>
                    <a:pt x="15441" y="248"/>
                    <a:pt x="15177" y="303"/>
                  </a:cubicBezTo>
                  <a:cubicBezTo>
                    <a:pt x="14639" y="405"/>
                    <a:pt x="14111" y="550"/>
                    <a:pt x="13539" y="585"/>
                  </a:cubicBezTo>
                  <a:cubicBezTo>
                    <a:pt x="13010" y="585"/>
                    <a:pt x="12583" y="619"/>
                    <a:pt x="12046" y="764"/>
                  </a:cubicBezTo>
                  <a:cubicBezTo>
                    <a:pt x="11483" y="909"/>
                    <a:pt x="11091" y="832"/>
                    <a:pt x="10587" y="1156"/>
                  </a:cubicBezTo>
                  <a:cubicBezTo>
                    <a:pt x="10519" y="1190"/>
                    <a:pt x="10519" y="1224"/>
                    <a:pt x="10485" y="1301"/>
                  </a:cubicBezTo>
                  <a:cubicBezTo>
                    <a:pt x="9777" y="1651"/>
                    <a:pt x="9137" y="2223"/>
                    <a:pt x="8600" y="2683"/>
                  </a:cubicBezTo>
                  <a:cubicBezTo>
                    <a:pt x="8105" y="3178"/>
                    <a:pt x="7533" y="3605"/>
                    <a:pt x="7073" y="4176"/>
                  </a:cubicBezTo>
                  <a:cubicBezTo>
                    <a:pt x="6646" y="4603"/>
                    <a:pt x="6288" y="5387"/>
                    <a:pt x="5759" y="5669"/>
                  </a:cubicBezTo>
                  <a:cubicBezTo>
                    <a:pt x="4795" y="6206"/>
                    <a:pt x="3728" y="6701"/>
                    <a:pt x="2909" y="7486"/>
                  </a:cubicBezTo>
                  <a:cubicBezTo>
                    <a:pt x="2099" y="8339"/>
                    <a:pt x="1135" y="9329"/>
                    <a:pt x="1033" y="10574"/>
                  </a:cubicBezTo>
                  <a:cubicBezTo>
                    <a:pt x="1033" y="10856"/>
                    <a:pt x="1101" y="11180"/>
                    <a:pt x="1067" y="11496"/>
                  </a:cubicBezTo>
                  <a:cubicBezTo>
                    <a:pt x="1033" y="11854"/>
                    <a:pt x="888" y="12280"/>
                    <a:pt x="743" y="12639"/>
                  </a:cubicBezTo>
                  <a:cubicBezTo>
                    <a:pt x="563" y="13278"/>
                    <a:pt x="180" y="13918"/>
                    <a:pt x="69" y="14592"/>
                  </a:cubicBezTo>
                  <a:cubicBezTo>
                    <a:pt x="0" y="15019"/>
                    <a:pt x="35" y="15411"/>
                    <a:pt x="137" y="15838"/>
                  </a:cubicBezTo>
                  <a:cubicBezTo>
                    <a:pt x="393" y="16580"/>
                    <a:pt x="563" y="17365"/>
                    <a:pt x="922" y="18073"/>
                  </a:cubicBezTo>
                  <a:cubicBezTo>
                    <a:pt x="1169" y="18576"/>
                    <a:pt x="1493" y="19071"/>
                    <a:pt x="1809" y="19566"/>
                  </a:cubicBezTo>
                  <a:cubicBezTo>
                    <a:pt x="2201" y="20069"/>
                    <a:pt x="2483" y="20598"/>
                    <a:pt x="2807" y="21169"/>
                  </a:cubicBezTo>
                  <a:cubicBezTo>
                    <a:pt x="2952" y="21383"/>
                    <a:pt x="3055" y="21630"/>
                    <a:pt x="3200" y="21878"/>
                  </a:cubicBezTo>
                  <a:cubicBezTo>
                    <a:pt x="3336" y="22125"/>
                    <a:pt x="3592" y="22338"/>
                    <a:pt x="3728" y="22628"/>
                  </a:cubicBezTo>
                  <a:cubicBezTo>
                    <a:pt x="4087" y="23225"/>
                    <a:pt x="4121" y="23908"/>
                    <a:pt x="4232" y="24582"/>
                  </a:cubicBezTo>
                  <a:cubicBezTo>
                    <a:pt x="4334" y="25358"/>
                    <a:pt x="4232" y="26177"/>
                    <a:pt x="4334" y="26962"/>
                  </a:cubicBezTo>
                  <a:cubicBezTo>
                    <a:pt x="4402" y="27704"/>
                    <a:pt x="4658" y="28344"/>
                    <a:pt x="4940" y="29026"/>
                  </a:cubicBezTo>
                  <a:cubicBezTo>
                    <a:pt x="5255" y="29700"/>
                    <a:pt x="5401" y="30340"/>
                    <a:pt x="5827" y="30980"/>
                  </a:cubicBezTo>
                  <a:cubicBezTo>
                    <a:pt x="6219" y="31586"/>
                    <a:pt x="6578" y="32183"/>
                    <a:pt x="7107" y="32609"/>
                  </a:cubicBezTo>
                  <a:cubicBezTo>
                    <a:pt x="7141" y="32720"/>
                    <a:pt x="7175" y="32823"/>
                    <a:pt x="7218" y="32933"/>
                  </a:cubicBezTo>
                  <a:cubicBezTo>
                    <a:pt x="7431" y="33360"/>
                    <a:pt x="7892" y="33821"/>
                    <a:pt x="8207" y="34179"/>
                  </a:cubicBezTo>
                  <a:cubicBezTo>
                    <a:pt x="8813" y="34921"/>
                    <a:pt x="9453" y="35348"/>
                    <a:pt x="10417" y="35595"/>
                  </a:cubicBezTo>
                  <a:cubicBezTo>
                    <a:pt x="11014" y="35706"/>
                    <a:pt x="11585" y="35808"/>
                    <a:pt x="12191" y="35953"/>
                  </a:cubicBezTo>
                  <a:cubicBezTo>
                    <a:pt x="12831" y="36133"/>
                    <a:pt x="13360" y="36448"/>
                    <a:pt x="13966" y="36661"/>
                  </a:cubicBezTo>
                  <a:cubicBezTo>
                    <a:pt x="14316" y="36786"/>
                    <a:pt x="14695" y="36824"/>
                    <a:pt x="15063" y="36824"/>
                  </a:cubicBezTo>
                  <a:cubicBezTo>
                    <a:pt x="15224" y="36824"/>
                    <a:pt x="15382" y="36817"/>
                    <a:pt x="15535" y="36806"/>
                  </a:cubicBezTo>
                  <a:cubicBezTo>
                    <a:pt x="15963" y="36779"/>
                    <a:pt x="16486" y="36634"/>
                    <a:pt x="16937" y="36634"/>
                  </a:cubicBezTo>
                  <a:cubicBezTo>
                    <a:pt x="17043" y="36634"/>
                    <a:pt x="17145" y="36642"/>
                    <a:pt x="17241" y="36661"/>
                  </a:cubicBezTo>
                  <a:cubicBezTo>
                    <a:pt x="17702" y="36738"/>
                    <a:pt x="18094" y="36986"/>
                    <a:pt x="18589" y="36986"/>
                  </a:cubicBezTo>
                  <a:cubicBezTo>
                    <a:pt x="19084" y="36951"/>
                    <a:pt x="19656" y="36772"/>
                    <a:pt x="20150" y="36627"/>
                  </a:cubicBezTo>
                  <a:cubicBezTo>
                    <a:pt x="21148" y="36278"/>
                    <a:pt x="22002" y="35561"/>
                    <a:pt x="22923" y="35066"/>
                  </a:cubicBezTo>
                  <a:cubicBezTo>
                    <a:pt x="23426" y="34819"/>
                    <a:pt x="23887" y="34529"/>
                    <a:pt x="24348" y="34281"/>
                  </a:cubicBezTo>
                  <a:cubicBezTo>
                    <a:pt x="24808" y="34068"/>
                    <a:pt x="25235" y="33966"/>
                    <a:pt x="25730" y="33821"/>
                  </a:cubicBezTo>
                  <a:cubicBezTo>
                    <a:pt x="26233" y="33676"/>
                    <a:pt x="26625" y="33360"/>
                    <a:pt x="27086" y="33249"/>
                  </a:cubicBezTo>
                  <a:cubicBezTo>
                    <a:pt x="27385" y="33182"/>
                    <a:pt x="27693" y="33139"/>
                    <a:pt x="27995" y="33139"/>
                  </a:cubicBezTo>
                  <a:cubicBezTo>
                    <a:pt x="28305" y="33139"/>
                    <a:pt x="28610" y="33184"/>
                    <a:pt x="28895" y="33292"/>
                  </a:cubicBezTo>
                  <a:cubicBezTo>
                    <a:pt x="29466" y="33505"/>
                    <a:pt x="29995" y="33539"/>
                    <a:pt x="30601" y="33573"/>
                  </a:cubicBezTo>
                  <a:cubicBezTo>
                    <a:pt x="31019" y="33598"/>
                    <a:pt x="31396" y="33683"/>
                    <a:pt x="31806" y="33683"/>
                  </a:cubicBezTo>
                  <a:cubicBezTo>
                    <a:pt x="31956" y="33683"/>
                    <a:pt x="32110" y="33671"/>
                    <a:pt x="32273" y="33642"/>
                  </a:cubicBezTo>
                  <a:cubicBezTo>
                    <a:pt x="32913" y="33539"/>
                    <a:pt x="33552" y="33292"/>
                    <a:pt x="34124" y="33036"/>
                  </a:cubicBezTo>
                  <a:cubicBezTo>
                    <a:pt x="34405" y="32899"/>
                    <a:pt x="34653" y="32686"/>
                    <a:pt x="34900" y="32473"/>
                  </a:cubicBezTo>
                  <a:cubicBezTo>
                    <a:pt x="35327" y="32473"/>
                    <a:pt x="35753" y="32362"/>
                    <a:pt x="36146" y="32260"/>
                  </a:cubicBezTo>
                  <a:cubicBezTo>
                    <a:pt x="36931" y="31969"/>
                    <a:pt x="37750" y="31330"/>
                    <a:pt x="38278" y="30622"/>
                  </a:cubicBezTo>
                  <a:cubicBezTo>
                    <a:pt x="38782" y="29948"/>
                    <a:pt x="38995" y="28950"/>
                    <a:pt x="39242" y="28131"/>
                  </a:cubicBezTo>
                  <a:cubicBezTo>
                    <a:pt x="39524" y="27243"/>
                    <a:pt x="39771" y="26390"/>
                    <a:pt x="39916" y="25469"/>
                  </a:cubicBezTo>
                  <a:cubicBezTo>
                    <a:pt x="39985" y="25145"/>
                    <a:pt x="40019" y="24795"/>
                    <a:pt x="40061" y="24471"/>
                  </a:cubicBezTo>
                  <a:cubicBezTo>
                    <a:pt x="40061" y="23831"/>
                    <a:pt x="39737" y="23302"/>
                    <a:pt x="39882" y="22662"/>
                  </a:cubicBezTo>
                  <a:cubicBezTo>
                    <a:pt x="40061" y="21878"/>
                    <a:pt x="40445" y="21204"/>
                    <a:pt x="40198" y="20419"/>
                  </a:cubicBezTo>
                  <a:cubicBezTo>
                    <a:pt x="40061" y="20026"/>
                    <a:pt x="40061" y="19600"/>
                    <a:pt x="39916" y="19216"/>
                  </a:cubicBezTo>
                  <a:cubicBezTo>
                    <a:pt x="39848" y="19037"/>
                    <a:pt x="39737" y="18858"/>
                    <a:pt x="39703" y="18678"/>
                  </a:cubicBezTo>
                  <a:cubicBezTo>
                    <a:pt x="39592" y="18431"/>
                    <a:pt x="39635" y="18150"/>
                    <a:pt x="39558" y="17894"/>
                  </a:cubicBezTo>
                  <a:cubicBezTo>
                    <a:pt x="39422" y="16938"/>
                    <a:pt x="39132" y="16230"/>
                    <a:pt x="38526" y="15479"/>
                  </a:cubicBezTo>
                  <a:cubicBezTo>
                    <a:pt x="38210" y="15053"/>
                    <a:pt x="37929" y="14771"/>
                    <a:pt x="37715" y="14268"/>
                  </a:cubicBezTo>
                  <a:cubicBezTo>
                    <a:pt x="37502" y="13739"/>
                    <a:pt x="37323" y="13244"/>
                    <a:pt x="37246" y="12639"/>
                  </a:cubicBezTo>
                  <a:cubicBezTo>
                    <a:pt x="37178" y="12280"/>
                    <a:pt x="37110" y="11888"/>
                    <a:pt x="36931" y="11572"/>
                  </a:cubicBezTo>
                  <a:cubicBezTo>
                    <a:pt x="36683" y="11146"/>
                    <a:pt x="36325" y="10856"/>
                    <a:pt x="36043" y="10506"/>
                  </a:cubicBezTo>
                  <a:cubicBezTo>
                    <a:pt x="35719" y="10079"/>
                    <a:pt x="35617" y="9508"/>
                    <a:pt x="35293" y="9047"/>
                  </a:cubicBezTo>
                  <a:cubicBezTo>
                    <a:pt x="35011" y="8689"/>
                    <a:pt x="34730" y="8296"/>
                    <a:pt x="34440" y="7913"/>
                  </a:cubicBezTo>
                  <a:cubicBezTo>
                    <a:pt x="33911" y="7196"/>
                    <a:pt x="33339" y="6420"/>
                    <a:pt x="32665" y="5848"/>
                  </a:cubicBezTo>
                  <a:cubicBezTo>
                    <a:pt x="31957" y="5242"/>
                    <a:pt x="31454" y="4500"/>
                    <a:pt x="30780" y="3895"/>
                  </a:cubicBezTo>
                  <a:cubicBezTo>
                    <a:pt x="30106" y="3323"/>
                    <a:pt x="29253" y="3041"/>
                    <a:pt x="28579" y="2436"/>
                  </a:cubicBezTo>
                  <a:cubicBezTo>
                    <a:pt x="27939" y="1864"/>
                    <a:pt x="27265" y="1122"/>
                    <a:pt x="26412" y="977"/>
                  </a:cubicBezTo>
                  <a:cubicBezTo>
                    <a:pt x="25875" y="875"/>
                    <a:pt x="25516" y="798"/>
                    <a:pt x="25022" y="550"/>
                  </a:cubicBezTo>
                  <a:cubicBezTo>
                    <a:pt x="24595" y="337"/>
                    <a:pt x="24134" y="235"/>
                    <a:pt x="23640" y="235"/>
                  </a:cubicBezTo>
                  <a:cubicBezTo>
                    <a:pt x="23384" y="235"/>
                    <a:pt x="23136" y="269"/>
                    <a:pt x="22855" y="337"/>
                  </a:cubicBezTo>
                  <a:cubicBezTo>
                    <a:pt x="22607" y="371"/>
                    <a:pt x="22360" y="405"/>
                    <a:pt x="22070" y="405"/>
                  </a:cubicBezTo>
                  <a:cubicBezTo>
                    <a:pt x="21430" y="371"/>
                    <a:pt x="20790" y="303"/>
                    <a:pt x="20150" y="269"/>
                  </a:cubicBezTo>
                  <a:cubicBezTo>
                    <a:pt x="19587" y="192"/>
                    <a:pt x="19016" y="56"/>
                    <a:pt x="18410" y="22"/>
                  </a:cubicBezTo>
                  <a:cubicBezTo>
                    <a:pt x="18298" y="7"/>
                    <a:pt x="18189" y="0"/>
                    <a:pt x="18082"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0"/>
            <p:cNvSpPr/>
            <p:nvPr/>
          </p:nvSpPr>
          <p:spPr>
            <a:xfrm>
              <a:off x="6295875" y="1371800"/>
              <a:ext cx="865700" cy="787025"/>
            </a:xfrm>
            <a:custGeom>
              <a:rect b="b" l="l" r="r" t="t"/>
              <a:pathLst>
                <a:path extrusionOk="0" h="31481" w="34628">
                  <a:moveTo>
                    <a:pt x="15531" y="685"/>
                  </a:moveTo>
                  <a:cubicBezTo>
                    <a:pt x="15815" y="685"/>
                    <a:pt x="16093" y="698"/>
                    <a:pt x="16355" y="731"/>
                  </a:cubicBezTo>
                  <a:cubicBezTo>
                    <a:pt x="17173" y="868"/>
                    <a:pt x="17992" y="979"/>
                    <a:pt x="18846" y="979"/>
                  </a:cubicBezTo>
                  <a:cubicBezTo>
                    <a:pt x="19767" y="979"/>
                    <a:pt x="20765" y="1124"/>
                    <a:pt x="21541" y="1550"/>
                  </a:cubicBezTo>
                  <a:cubicBezTo>
                    <a:pt x="21831" y="1721"/>
                    <a:pt x="22113" y="1866"/>
                    <a:pt x="22394" y="2045"/>
                  </a:cubicBezTo>
                  <a:cubicBezTo>
                    <a:pt x="22753" y="2258"/>
                    <a:pt x="23000" y="2574"/>
                    <a:pt x="23282" y="2830"/>
                  </a:cubicBezTo>
                  <a:cubicBezTo>
                    <a:pt x="23572" y="3077"/>
                    <a:pt x="23819" y="3180"/>
                    <a:pt x="24135" y="3290"/>
                  </a:cubicBezTo>
                  <a:cubicBezTo>
                    <a:pt x="24672" y="3470"/>
                    <a:pt x="24954" y="3640"/>
                    <a:pt x="25278" y="4067"/>
                  </a:cubicBezTo>
                  <a:cubicBezTo>
                    <a:pt x="25807" y="4707"/>
                    <a:pt x="26233" y="5278"/>
                    <a:pt x="26873" y="5816"/>
                  </a:cubicBezTo>
                  <a:cubicBezTo>
                    <a:pt x="27547" y="6310"/>
                    <a:pt x="28229" y="7018"/>
                    <a:pt x="28758" y="7658"/>
                  </a:cubicBezTo>
                  <a:cubicBezTo>
                    <a:pt x="29296" y="8298"/>
                    <a:pt x="29398" y="9083"/>
                    <a:pt x="29791" y="9791"/>
                  </a:cubicBezTo>
                  <a:cubicBezTo>
                    <a:pt x="29970" y="10115"/>
                    <a:pt x="30217" y="10397"/>
                    <a:pt x="30465" y="10678"/>
                  </a:cubicBezTo>
                  <a:cubicBezTo>
                    <a:pt x="30857" y="11147"/>
                    <a:pt x="30891" y="11574"/>
                    <a:pt x="31104" y="12103"/>
                  </a:cubicBezTo>
                  <a:cubicBezTo>
                    <a:pt x="31386" y="12777"/>
                    <a:pt x="31992" y="13237"/>
                    <a:pt x="32529" y="13741"/>
                  </a:cubicBezTo>
                  <a:cubicBezTo>
                    <a:pt x="33203" y="14381"/>
                    <a:pt x="33169" y="15515"/>
                    <a:pt x="33203" y="16402"/>
                  </a:cubicBezTo>
                  <a:cubicBezTo>
                    <a:pt x="33237" y="17119"/>
                    <a:pt x="33416" y="17827"/>
                    <a:pt x="33450" y="18535"/>
                  </a:cubicBezTo>
                  <a:cubicBezTo>
                    <a:pt x="33450" y="18962"/>
                    <a:pt x="33561" y="19320"/>
                    <a:pt x="33630" y="19746"/>
                  </a:cubicBezTo>
                  <a:cubicBezTo>
                    <a:pt x="33698" y="20241"/>
                    <a:pt x="33595" y="20702"/>
                    <a:pt x="33519" y="21205"/>
                  </a:cubicBezTo>
                  <a:cubicBezTo>
                    <a:pt x="33450" y="22024"/>
                    <a:pt x="33698" y="22835"/>
                    <a:pt x="33630" y="23654"/>
                  </a:cubicBezTo>
                  <a:cubicBezTo>
                    <a:pt x="33595" y="24157"/>
                    <a:pt x="33519" y="24618"/>
                    <a:pt x="33450" y="25078"/>
                  </a:cubicBezTo>
                  <a:cubicBezTo>
                    <a:pt x="33382" y="25607"/>
                    <a:pt x="33450" y="26290"/>
                    <a:pt x="33135" y="26784"/>
                  </a:cubicBezTo>
                  <a:cubicBezTo>
                    <a:pt x="32742" y="27313"/>
                    <a:pt x="32205" y="27279"/>
                    <a:pt x="31642" y="27356"/>
                  </a:cubicBezTo>
                  <a:cubicBezTo>
                    <a:pt x="31215" y="27424"/>
                    <a:pt x="30857" y="27603"/>
                    <a:pt x="30465" y="27740"/>
                  </a:cubicBezTo>
                  <a:cubicBezTo>
                    <a:pt x="29759" y="27951"/>
                    <a:pt x="28838" y="28373"/>
                    <a:pt x="28034" y="28373"/>
                  </a:cubicBezTo>
                  <a:cubicBezTo>
                    <a:pt x="27866" y="28373"/>
                    <a:pt x="27702" y="28354"/>
                    <a:pt x="27547" y="28311"/>
                  </a:cubicBezTo>
                  <a:cubicBezTo>
                    <a:pt x="26873" y="28132"/>
                    <a:pt x="26267" y="27740"/>
                    <a:pt x="25593" y="27603"/>
                  </a:cubicBezTo>
                  <a:cubicBezTo>
                    <a:pt x="25248" y="27545"/>
                    <a:pt x="24897" y="27515"/>
                    <a:pt x="24548" y="27515"/>
                  </a:cubicBezTo>
                  <a:cubicBezTo>
                    <a:pt x="24033" y="27515"/>
                    <a:pt x="23522" y="27579"/>
                    <a:pt x="23034" y="27706"/>
                  </a:cubicBezTo>
                  <a:cubicBezTo>
                    <a:pt x="22258" y="27919"/>
                    <a:pt x="21686" y="28422"/>
                    <a:pt x="21081" y="28917"/>
                  </a:cubicBezTo>
                  <a:cubicBezTo>
                    <a:pt x="20373" y="29446"/>
                    <a:pt x="19588" y="29770"/>
                    <a:pt x="18769" y="30128"/>
                  </a:cubicBezTo>
                  <a:cubicBezTo>
                    <a:pt x="18555" y="30231"/>
                    <a:pt x="18308" y="30342"/>
                    <a:pt x="18095" y="30444"/>
                  </a:cubicBezTo>
                  <a:cubicBezTo>
                    <a:pt x="17852" y="30555"/>
                    <a:pt x="17678" y="30597"/>
                    <a:pt x="17480" y="30597"/>
                  </a:cubicBezTo>
                  <a:cubicBezTo>
                    <a:pt x="17357" y="30597"/>
                    <a:pt x="17225" y="30581"/>
                    <a:pt x="17063" y="30555"/>
                  </a:cubicBezTo>
                  <a:lnTo>
                    <a:pt x="16107" y="30555"/>
                  </a:lnTo>
                  <a:cubicBezTo>
                    <a:pt x="15681" y="30512"/>
                    <a:pt x="15391" y="30265"/>
                    <a:pt x="15007" y="30197"/>
                  </a:cubicBezTo>
                  <a:cubicBezTo>
                    <a:pt x="14737" y="30140"/>
                    <a:pt x="14444" y="30077"/>
                    <a:pt x="14172" y="30077"/>
                  </a:cubicBezTo>
                  <a:cubicBezTo>
                    <a:pt x="14117" y="30077"/>
                    <a:pt x="14062" y="30080"/>
                    <a:pt x="14009" y="30086"/>
                  </a:cubicBezTo>
                  <a:cubicBezTo>
                    <a:pt x="13616" y="30128"/>
                    <a:pt x="13224" y="30265"/>
                    <a:pt x="12831" y="30342"/>
                  </a:cubicBezTo>
                  <a:lnTo>
                    <a:pt x="12021" y="30342"/>
                  </a:lnTo>
                  <a:cubicBezTo>
                    <a:pt x="11765" y="30342"/>
                    <a:pt x="11483" y="30342"/>
                    <a:pt x="11236" y="30376"/>
                  </a:cubicBezTo>
                  <a:cubicBezTo>
                    <a:pt x="10712" y="30413"/>
                    <a:pt x="10221" y="30546"/>
                    <a:pt x="9752" y="30546"/>
                  </a:cubicBezTo>
                  <a:cubicBezTo>
                    <a:pt x="9358" y="30546"/>
                    <a:pt x="8979" y="30452"/>
                    <a:pt x="8608" y="30128"/>
                  </a:cubicBezTo>
                  <a:cubicBezTo>
                    <a:pt x="8003" y="29659"/>
                    <a:pt x="7218" y="28951"/>
                    <a:pt x="6826" y="28311"/>
                  </a:cubicBezTo>
                  <a:cubicBezTo>
                    <a:pt x="6612" y="27996"/>
                    <a:pt x="6544" y="27603"/>
                    <a:pt x="6433" y="27245"/>
                  </a:cubicBezTo>
                  <a:cubicBezTo>
                    <a:pt x="6297" y="26716"/>
                    <a:pt x="6007" y="26213"/>
                    <a:pt x="5870" y="25684"/>
                  </a:cubicBezTo>
                  <a:cubicBezTo>
                    <a:pt x="5623" y="25010"/>
                    <a:pt x="5478" y="24327"/>
                    <a:pt x="5298" y="23619"/>
                  </a:cubicBezTo>
                  <a:cubicBezTo>
                    <a:pt x="5085" y="22766"/>
                    <a:pt x="4906" y="21913"/>
                    <a:pt x="4727" y="21060"/>
                  </a:cubicBezTo>
                  <a:cubicBezTo>
                    <a:pt x="4625" y="20565"/>
                    <a:pt x="4727" y="20028"/>
                    <a:pt x="4659" y="19499"/>
                  </a:cubicBezTo>
                  <a:cubicBezTo>
                    <a:pt x="4590" y="19038"/>
                    <a:pt x="4411" y="18569"/>
                    <a:pt x="4232" y="18108"/>
                  </a:cubicBezTo>
                  <a:cubicBezTo>
                    <a:pt x="3985" y="17332"/>
                    <a:pt x="3703" y="16616"/>
                    <a:pt x="3234" y="15908"/>
                  </a:cubicBezTo>
                  <a:cubicBezTo>
                    <a:pt x="2953" y="15481"/>
                    <a:pt x="2739" y="15089"/>
                    <a:pt x="2637" y="14560"/>
                  </a:cubicBezTo>
                  <a:cubicBezTo>
                    <a:pt x="2560" y="14167"/>
                    <a:pt x="2492" y="13741"/>
                    <a:pt x="2313" y="13348"/>
                  </a:cubicBezTo>
                  <a:cubicBezTo>
                    <a:pt x="2168" y="13024"/>
                    <a:pt x="1954" y="12854"/>
                    <a:pt x="1673" y="12640"/>
                  </a:cubicBezTo>
                  <a:cubicBezTo>
                    <a:pt x="1357" y="12384"/>
                    <a:pt x="1067" y="12282"/>
                    <a:pt x="1144" y="11855"/>
                  </a:cubicBezTo>
                  <a:cubicBezTo>
                    <a:pt x="1315" y="10755"/>
                    <a:pt x="1852" y="9902"/>
                    <a:pt x="2458" y="9049"/>
                  </a:cubicBezTo>
                  <a:cubicBezTo>
                    <a:pt x="2739" y="8622"/>
                    <a:pt x="3021" y="8162"/>
                    <a:pt x="3379" y="7803"/>
                  </a:cubicBezTo>
                  <a:cubicBezTo>
                    <a:pt x="3626" y="7556"/>
                    <a:pt x="3916" y="7308"/>
                    <a:pt x="4130" y="6984"/>
                  </a:cubicBezTo>
                  <a:cubicBezTo>
                    <a:pt x="4411" y="6558"/>
                    <a:pt x="4659" y="6097"/>
                    <a:pt x="4983" y="5671"/>
                  </a:cubicBezTo>
                  <a:cubicBezTo>
                    <a:pt x="5264" y="5278"/>
                    <a:pt x="5580" y="4920"/>
                    <a:pt x="5870" y="4536"/>
                  </a:cubicBezTo>
                  <a:cubicBezTo>
                    <a:pt x="6049" y="4323"/>
                    <a:pt x="6220" y="4109"/>
                    <a:pt x="6365" y="3896"/>
                  </a:cubicBezTo>
                  <a:cubicBezTo>
                    <a:pt x="6399" y="3853"/>
                    <a:pt x="6476" y="3819"/>
                    <a:pt x="6476" y="3785"/>
                  </a:cubicBezTo>
                  <a:cubicBezTo>
                    <a:pt x="6510" y="3717"/>
                    <a:pt x="6544" y="3640"/>
                    <a:pt x="6578" y="3572"/>
                  </a:cubicBezTo>
                  <a:cubicBezTo>
                    <a:pt x="6723" y="3393"/>
                    <a:pt x="6826" y="3214"/>
                    <a:pt x="6971" y="3077"/>
                  </a:cubicBezTo>
                  <a:cubicBezTo>
                    <a:pt x="7363" y="2617"/>
                    <a:pt x="7892" y="2224"/>
                    <a:pt x="8353" y="1934"/>
                  </a:cubicBezTo>
                  <a:cubicBezTo>
                    <a:pt x="8992" y="1473"/>
                    <a:pt x="10025" y="1584"/>
                    <a:pt x="10775" y="1473"/>
                  </a:cubicBezTo>
                  <a:cubicBezTo>
                    <a:pt x="11697" y="1371"/>
                    <a:pt x="12584" y="944"/>
                    <a:pt x="13514" y="834"/>
                  </a:cubicBezTo>
                  <a:cubicBezTo>
                    <a:pt x="14139" y="761"/>
                    <a:pt x="14853" y="685"/>
                    <a:pt x="15531" y="685"/>
                  </a:cubicBezTo>
                  <a:close/>
                  <a:moveTo>
                    <a:pt x="13533" y="1"/>
                  </a:moveTo>
                  <a:cubicBezTo>
                    <a:pt x="13442" y="1"/>
                    <a:pt x="13350" y="5"/>
                    <a:pt x="13258" y="15"/>
                  </a:cubicBezTo>
                  <a:cubicBezTo>
                    <a:pt x="12268" y="15"/>
                    <a:pt x="11168" y="373"/>
                    <a:pt x="10204" y="654"/>
                  </a:cubicBezTo>
                  <a:cubicBezTo>
                    <a:pt x="9385" y="868"/>
                    <a:pt x="8532" y="1047"/>
                    <a:pt x="7858" y="1618"/>
                  </a:cubicBezTo>
                  <a:cubicBezTo>
                    <a:pt x="7755" y="1687"/>
                    <a:pt x="7644" y="1798"/>
                    <a:pt x="7542" y="1866"/>
                  </a:cubicBezTo>
                  <a:cubicBezTo>
                    <a:pt x="7465" y="1866"/>
                    <a:pt x="7397" y="1866"/>
                    <a:pt x="7329" y="1934"/>
                  </a:cubicBezTo>
                  <a:cubicBezTo>
                    <a:pt x="6689" y="2506"/>
                    <a:pt x="6186" y="3180"/>
                    <a:pt x="5691" y="3853"/>
                  </a:cubicBezTo>
                  <a:cubicBezTo>
                    <a:pt x="5153" y="4672"/>
                    <a:pt x="4445" y="5346"/>
                    <a:pt x="3874" y="6131"/>
                  </a:cubicBezTo>
                  <a:cubicBezTo>
                    <a:pt x="3558" y="6524"/>
                    <a:pt x="3311" y="6839"/>
                    <a:pt x="2918" y="7163"/>
                  </a:cubicBezTo>
                  <a:cubicBezTo>
                    <a:pt x="2560" y="7445"/>
                    <a:pt x="2279" y="7735"/>
                    <a:pt x="1997" y="8051"/>
                  </a:cubicBezTo>
                  <a:cubicBezTo>
                    <a:pt x="1357" y="8801"/>
                    <a:pt x="820" y="9578"/>
                    <a:pt x="538" y="10542"/>
                  </a:cubicBezTo>
                  <a:cubicBezTo>
                    <a:pt x="325" y="11105"/>
                    <a:pt x="1" y="11924"/>
                    <a:pt x="214" y="12529"/>
                  </a:cubicBezTo>
                  <a:cubicBezTo>
                    <a:pt x="325" y="12854"/>
                    <a:pt x="607" y="13024"/>
                    <a:pt x="888" y="13169"/>
                  </a:cubicBezTo>
                  <a:cubicBezTo>
                    <a:pt x="1425" y="13527"/>
                    <a:pt x="1741" y="13775"/>
                    <a:pt x="1954" y="14415"/>
                  </a:cubicBezTo>
                  <a:cubicBezTo>
                    <a:pt x="2244" y="15199"/>
                    <a:pt x="2526" y="15839"/>
                    <a:pt x="2953" y="16547"/>
                  </a:cubicBezTo>
                  <a:cubicBezTo>
                    <a:pt x="3447" y="17366"/>
                    <a:pt x="3806" y="18399"/>
                    <a:pt x="4019" y="19320"/>
                  </a:cubicBezTo>
                  <a:cubicBezTo>
                    <a:pt x="4232" y="20275"/>
                    <a:pt x="3985" y="21308"/>
                    <a:pt x="4087" y="22272"/>
                  </a:cubicBezTo>
                  <a:cubicBezTo>
                    <a:pt x="4164" y="23125"/>
                    <a:pt x="4300" y="24080"/>
                    <a:pt x="4556" y="24899"/>
                  </a:cubicBezTo>
                  <a:cubicBezTo>
                    <a:pt x="4770" y="25786"/>
                    <a:pt x="5196" y="26571"/>
                    <a:pt x="5512" y="27390"/>
                  </a:cubicBezTo>
                  <a:cubicBezTo>
                    <a:pt x="5691" y="27782"/>
                    <a:pt x="5759" y="28166"/>
                    <a:pt x="6007" y="28525"/>
                  </a:cubicBezTo>
                  <a:cubicBezTo>
                    <a:pt x="6262" y="28951"/>
                    <a:pt x="6578" y="29233"/>
                    <a:pt x="6936" y="29591"/>
                  </a:cubicBezTo>
                  <a:cubicBezTo>
                    <a:pt x="7499" y="30128"/>
                    <a:pt x="8071" y="30768"/>
                    <a:pt x="8779" y="31084"/>
                  </a:cubicBezTo>
                  <a:cubicBezTo>
                    <a:pt x="9099" y="31224"/>
                    <a:pt x="9391" y="31273"/>
                    <a:pt x="9675" y="31273"/>
                  </a:cubicBezTo>
                  <a:cubicBezTo>
                    <a:pt x="10184" y="31273"/>
                    <a:pt x="10666" y="31116"/>
                    <a:pt x="11236" y="31050"/>
                  </a:cubicBezTo>
                  <a:cubicBezTo>
                    <a:pt x="11500" y="31033"/>
                    <a:pt x="11767" y="31033"/>
                    <a:pt x="12034" y="31033"/>
                  </a:cubicBezTo>
                  <a:cubicBezTo>
                    <a:pt x="12300" y="31033"/>
                    <a:pt x="12567" y="31033"/>
                    <a:pt x="12831" y="31016"/>
                  </a:cubicBezTo>
                  <a:cubicBezTo>
                    <a:pt x="13224" y="30981"/>
                    <a:pt x="13616" y="30836"/>
                    <a:pt x="14009" y="30802"/>
                  </a:cubicBezTo>
                  <a:cubicBezTo>
                    <a:pt x="14095" y="30788"/>
                    <a:pt x="14181" y="30781"/>
                    <a:pt x="14265" y="30781"/>
                  </a:cubicBezTo>
                  <a:cubicBezTo>
                    <a:pt x="14630" y="30781"/>
                    <a:pt x="14976" y="30904"/>
                    <a:pt x="15322" y="31050"/>
                  </a:cubicBezTo>
                  <a:cubicBezTo>
                    <a:pt x="15715" y="31195"/>
                    <a:pt x="16107" y="31195"/>
                    <a:pt x="16534" y="31263"/>
                  </a:cubicBezTo>
                  <a:cubicBezTo>
                    <a:pt x="16955" y="31325"/>
                    <a:pt x="17319" y="31481"/>
                    <a:pt x="17731" y="31481"/>
                  </a:cubicBezTo>
                  <a:cubicBezTo>
                    <a:pt x="17769" y="31481"/>
                    <a:pt x="17808" y="31479"/>
                    <a:pt x="17847" y="31476"/>
                  </a:cubicBezTo>
                  <a:cubicBezTo>
                    <a:pt x="18274" y="31442"/>
                    <a:pt x="18769" y="31229"/>
                    <a:pt x="19161" y="31084"/>
                  </a:cubicBezTo>
                  <a:cubicBezTo>
                    <a:pt x="20048" y="30726"/>
                    <a:pt x="20901" y="30342"/>
                    <a:pt x="21618" y="29770"/>
                  </a:cubicBezTo>
                  <a:cubicBezTo>
                    <a:pt x="22471" y="29130"/>
                    <a:pt x="23145" y="28559"/>
                    <a:pt x="24177" y="28345"/>
                  </a:cubicBezTo>
                  <a:cubicBezTo>
                    <a:pt x="24357" y="28316"/>
                    <a:pt x="24532" y="28303"/>
                    <a:pt x="24701" y="28303"/>
                  </a:cubicBezTo>
                  <a:cubicBezTo>
                    <a:pt x="25571" y="28303"/>
                    <a:pt x="26328" y="28646"/>
                    <a:pt x="27163" y="28917"/>
                  </a:cubicBezTo>
                  <a:cubicBezTo>
                    <a:pt x="27437" y="29001"/>
                    <a:pt x="27700" y="29036"/>
                    <a:pt x="27959" y="29036"/>
                  </a:cubicBezTo>
                  <a:cubicBezTo>
                    <a:pt x="28465" y="29036"/>
                    <a:pt x="28953" y="28902"/>
                    <a:pt x="29466" y="28738"/>
                  </a:cubicBezTo>
                  <a:cubicBezTo>
                    <a:pt x="29936" y="28593"/>
                    <a:pt x="30430" y="28490"/>
                    <a:pt x="30891" y="28345"/>
                  </a:cubicBezTo>
                  <a:cubicBezTo>
                    <a:pt x="31104" y="28277"/>
                    <a:pt x="31318" y="28166"/>
                    <a:pt x="31531" y="28132"/>
                  </a:cubicBezTo>
                  <a:cubicBezTo>
                    <a:pt x="31889" y="28064"/>
                    <a:pt x="32239" y="28098"/>
                    <a:pt x="32563" y="28030"/>
                  </a:cubicBezTo>
                  <a:cubicBezTo>
                    <a:pt x="33271" y="27817"/>
                    <a:pt x="33809" y="27313"/>
                    <a:pt x="34022" y="26639"/>
                  </a:cubicBezTo>
                  <a:cubicBezTo>
                    <a:pt x="34201" y="26145"/>
                    <a:pt x="34201" y="25650"/>
                    <a:pt x="34269" y="25181"/>
                  </a:cubicBezTo>
                  <a:cubicBezTo>
                    <a:pt x="34338" y="24618"/>
                    <a:pt x="34483" y="24080"/>
                    <a:pt x="34517" y="23551"/>
                  </a:cubicBezTo>
                  <a:cubicBezTo>
                    <a:pt x="34628" y="22621"/>
                    <a:pt x="34551" y="21666"/>
                    <a:pt x="34585" y="20745"/>
                  </a:cubicBezTo>
                  <a:cubicBezTo>
                    <a:pt x="34628" y="19815"/>
                    <a:pt x="34269" y="18962"/>
                    <a:pt x="34124" y="18040"/>
                  </a:cubicBezTo>
                  <a:cubicBezTo>
                    <a:pt x="34022" y="17255"/>
                    <a:pt x="33877" y="16436"/>
                    <a:pt x="33732" y="15660"/>
                  </a:cubicBezTo>
                  <a:cubicBezTo>
                    <a:pt x="33630" y="14841"/>
                    <a:pt x="33664" y="14090"/>
                    <a:pt x="33024" y="13493"/>
                  </a:cubicBezTo>
                  <a:cubicBezTo>
                    <a:pt x="32708" y="13169"/>
                    <a:pt x="32350" y="12956"/>
                    <a:pt x="32068" y="12598"/>
                  </a:cubicBezTo>
                  <a:cubicBezTo>
                    <a:pt x="31676" y="12137"/>
                    <a:pt x="31599" y="11710"/>
                    <a:pt x="31386" y="11147"/>
                  </a:cubicBezTo>
                  <a:cubicBezTo>
                    <a:pt x="31284" y="10823"/>
                    <a:pt x="31070" y="10576"/>
                    <a:pt x="30857" y="10294"/>
                  </a:cubicBezTo>
                  <a:cubicBezTo>
                    <a:pt x="30465" y="9791"/>
                    <a:pt x="30183" y="9364"/>
                    <a:pt x="29970" y="8759"/>
                  </a:cubicBezTo>
                  <a:cubicBezTo>
                    <a:pt x="29466" y="7129"/>
                    <a:pt x="28229" y="5773"/>
                    <a:pt x="27018" y="4604"/>
                  </a:cubicBezTo>
                  <a:cubicBezTo>
                    <a:pt x="26310" y="3964"/>
                    <a:pt x="25918" y="3043"/>
                    <a:pt x="24954" y="2685"/>
                  </a:cubicBezTo>
                  <a:cubicBezTo>
                    <a:pt x="24391" y="2472"/>
                    <a:pt x="23964" y="2506"/>
                    <a:pt x="23461" y="2079"/>
                  </a:cubicBezTo>
                  <a:cubicBezTo>
                    <a:pt x="23068" y="1798"/>
                    <a:pt x="22719" y="1508"/>
                    <a:pt x="22292" y="1260"/>
                  </a:cubicBezTo>
                  <a:cubicBezTo>
                    <a:pt x="21968" y="1081"/>
                    <a:pt x="21686" y="868"/>
                    <a:pt x="21328" y="765"/>
                  </a:cubicBezTo>
                  <a:cubicBezTo>
                    <a:pt x="20833" y="586"/>
                    <a:pt x="20373" y="552"/>
                    <a:pt x="19912" y="484"/>
                  </a:cubicBezTo>
                  <a:cubicBezTo>
                    <a:pt x="19588" y="407"/>
                    <a:pt x="19272" y="407"/>
                    <a:pt x="18982" y="407"/>
                  </a:cubicBezTo>
                  <a:lnTo>
                    <a:pt x="18342" y="407"/>
                  </a:lnTo>
                  <a:cubicBezTo>
                    <a:pt x="17737" y="373"/>
                    <a:pt x="17139" y="228"/>
                    <a:pt x="16534" y="126"/>
                  </a:cubicBezTo>
                  <a:cubicBezTo>
                    <a:pt x="16273" y="72"/>
                    <a:pt x="16038" y="54"/>
                    <a:pt x="15809" y="54"/>
                  </a:cubicBezTo>
                  <a:cubicBezTo>
                    <a:pt x="15566" y="54"/>
                    <a:pt x="15329" y="74"/>
                    <a:pt x="15075" y="91"/>
                  </a:cubicBezTo>
                  <a:cubicBezTo>
                    <a:pt x="14793" y="91"/>
                    <a:pt x="14469" y="57"/>
                    <a:pt x="14188" y="57"/>
                  </a:cubicBezTo>
                  <a:cubicBezTo>
                    <a:pt x="13980" y="27"/>
                    <a:pt x="13760" y="1"/>
                    <a:pt x="13533" y="1"/>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0"/>
            <p:cNvSpPr/>
            <p:nvPr/>
          </p:nvSpPr>
          <p:spPr>
            <a:xfrm>
              <a:off x="6400825" y="1432375"/>
              <a:ext cx="680775" cy="661350"/>
            </a:xfrm>
            <a:custGeom>
              <a:rect b="b" l="l" r="r" t="t"/>
              <a:pathLst>
                <a:path extrusionOk="0" h="26454" w="27231">
                  <a:moveTo>
                    <a:pt x="10923" y="765"/>
                  </a:moveTo>
                  <a:cubicBezTo>
                    <a:pt x="11250" y="765"/>
                    <a:pt x="11576" y="786"/>
                    <a:pt x="11909" y="833"/>
                  </a:cubicBezTo>
                  <a:cubicBezTo>
                    <a:pt x="12583" y="936"/>
                    <a:pt x="13325" y="936"/>
                    <a:pt x="14008" y="1081"/>
                  </a:cubicBezTo>
                  <a:cubicBezTo>
                    <a:pt x="14750" y="1294"/>
                    <a:pt x="15211" y="1721"/>
                    <a:pt x="15816" y="2147"/>
                  </a:cubicBezTo>
                  <a:cubicBezTo>
                    <a:pt x="16354" y="2540"/>
                    <a:pt x="16951" y="2787"/>
                    <a:pt x="17522" y="3137"/>
                  </a:cubicBezTo>
                  <a:cubicBezTo>
                    <a:pt x="18196" y="3529"/>
                    <a:pt x="18555" y="4101"/>
                    <a:pt x="19049" y="4630"/>
                  </a:cubicBezTo>
                  <a:cubicBezTo>
                    <a:pt x="19442" y="5099"/>
                    <a:pt x="19868" y="5449"/>
                    <a:pt x="20227" y="5909"/>
                  </a:cubicBezTo>
                  <a:cubicBezTo>
                    <a:pt x="20653" y="6447"/>
                    <a:pt x="21046" y="6762"/>
                    <a:pt x="21609" y="7121"/>
                  </a:cubicBezTo>
                  <a:cubicBezTo>
                    <a:pt x="22325" y="7547"/>
                    <a:pt x="22675" y="8298"/>
                    <a:pt x="22965" y="9006"/>
                  </a:cubicBezTo>
                  <a:cubicBezTo>
                    <a:pt x="23067" y="9322"/>
                    <a:pt x="23213" y="9577"/>
                    <a:pt x="23315" y="9893"/>
                  </a:cubicBezTo>
                  <a:cubicBezTo>
                    <a:pt x="23460" y="10251"/>
                    <a:pt x="23460" y="10644"/>
                    <a:pt x="23605" y="11028"/>
                  </a:cubicBezTo>
                  <a:cubicBezTo>
                    <a:pt x="23989" y="12384"/>
                    <a:pt x="24808" y="13485"/>
                    <a:pt x="25379" y="14764"/>
                  </a:cubicBezTo>
                  <a:cubicBezTo>
                    <a:pt x="25695" y="15472"/>
                    <a:pt x="25772" y="16223"/>
                    <a:pt x="25806" y="16965"/>
                  </a:cubicBezTo>
                  <a:cubicBezTo>
                    <a:pt x="25806" y="17605"/>
                    <a:pt x="25738" y="18322"/>
                    <a:pt x="25908" y="18919"/>
                  </a:cubicBezTo>
                  <a:cubicBezTo>
                    <a:pt x="26019" y="19243"/>
                    <a:pt x="26198" y="19524"/>
                    <a:pt x="26267" y="19849"/>
                  </a:cubicBezTo>
                  <a:cubicBezTo>
                    <a:pt x="26412" y="20198"/>
                    <a:pt x="26412" y="20557"/>
                    <a:pt x="26335" y="20949"/>
                  </a:cubicBezTo>
                  <a:cubicBezTo>
                    <a:pt x="26267" y="21734"/>
                    <a:pt x="26053" y="22476"/>
                    <a:pt x="25448" y="22971"/>
                  </a:cubicBezTo>
                  <a:cubicBezTo>
                    <a:pt x="25166" y="23227"/>
                    <a:pt x="24842" y="23508"/>
                    <a:pt x="24415" y="23611"/>
                  </a:cubicBezTo>
                  <a:cubicBezTo>
                    <a:pt x="24338" y="23628"/>
                    <a:pt x="24261" y="23635"/>
                    <a:pt x="24183" y="23635"/>
                  </a:cubicBezTo>
                  <a:cubicBezTo>
                    <a:pt x="23908" y="23635"/>
                    <a:pt x="23629" y="23537"/>
                    <a:pt x="23349" y="23397"/>
                  </a:cubicBezTo>
                  <a:cubicBezTo>
                    <a:pt x="22854" y="23150"/>
                    <a:pt x="22539" y="22689"/>
                    <a:pt x="21967" y="22510"/>
                  </a:cubicBezTo>
                  <a:cubicBezTo>
                    <a:pt x="21659" y="22400"/>
                    <a:pt x="21350" y="22352"/>
                    <a:pt x="21045" y="22352"/>
                  </a:cubicBezTo>
                  <a:cubicBezTo>
                    <a:pt x="20260" y="22352"/>
                    <a:pt x="19496" y="22670"/>
                    <a:pt x="18802" y="23082"/>
                  </a:cubicBezTo>
                  <a:cubicBezTo>
                    <a:pt x="17591" y="23756"/>
                    <a:pt x="16738" y="25214"/>
                    <a:pt x="15356" y="25530"/>
                  </a:cubicBezTo>
                  <a:cubicBezTo>
                    <a:pt x="14841" y="25667"/>
                    <a:pt x="14262" y="25843"/>
                    <a:pt x="13717" y="25843"/>
                  </a:cubicBezTo>
                  <a:cubicBezTo>
                    <a:pt x="13548" y="25843"/>
                    <a:pt x="13382" y="25826"/>
                    <a:pt x="13223" y="25786"/>
                  </a:cubicBezTo>
                  <a:cubicBezTo>
                    <a:pt x="12438" y="25573"/>
                    <a:pt x="12088" y="24856"/>
                    <a:pt x="11448" y="24506"/>
                  </a:cubicBezTo>
                  <a:cubicBezTo>
                    <a:pt x="11235" y="24390"/>
                    <a:pt x="11031" y="24349"/>
                    <a:pt x="10828" y="24349"/>
                  </a:cubicBezTo>
                  <a:cubicBezTo>
                    <a:pt x="10584" y="24349"/>
                    <a:pt x="10343" y="24408"/>
                    <a:pt x="10092" y="24464"/>
                  </a:cubicBezTo>
                  <a:cubicBezTo>
                    <a:pt x="9350" y="24677"/>
                    <a:pt x="8599" y="25001"/>
                    <a:pt x="7857" y="25146"/>
                  </a:cubicBezTo>
                  <a:cubicBezTo>
                    <a:pt x="7694" y="25177"/>
                    <a:pt x="7519" y="25194"/>
                    <a:pt x="7342" y="25194"/>
                  </a:cubicBezTo>
                  <a:cubicBezTo>
                    <a:pt x="6742" y="25194"/>
                    <a:pt x="6106" y="25000"/>
                    <a:pt x="5724" y="24506"/>
                  </a:cubicBezTo>
                  <a:cubicBezTo>
                    <a:pt x="5332" y="24003"/>
                    <a:pt x="5332" y="23261"/>
                    <a:pt x="4974" y="22689"/>
                  </a:cubicBezTo>
                  <a:cubicBezTo>
                    <a:pt x="4547" y="22084"/>
                    <a:pt x="4197" y="21478"/>
                    <a:pt x="4086" y="20736"/>
                  </a:cubicBezTo>
                  <a:cubicBezTo>
                    <a:pt x="4018" y="20164"/>
                    <a:pt x="4018" y="19558"/>
                    <a:pt x="3771" y="18995"/>
                  </a:cubicBezTo>
                  <a:cubicBezTo>
                    <a:pt x="3446" y="18245"/>
                    <a:pt x="3020" y="17571"/>
                    <a:pt x="2773" y="16786"/>
                  </a:cubicBezTo>
                  <a:cubicBezTo>
                    <a:pt x="2559" y="16078"/>
                    <a:pt x="2022" y="15617"/>
                    <a:pt x="1740" y="14943"/>
                  </a:cubicBezTo>
                  <a:cubicBezTo>
                    <a:pt x="1425" y="14090"/>
                    <a:pt x="1280" y="13374"/>
                    <a:pt x="1561" y="12486"/>
                  </a:cubicBezTo>
                  <a:cubicBezTo>
                    <a:pt x="1809" y="11778"/>
                    <a:pt x="2099" y="11173"/>
                    <a:pt x="2064" y="10388"/>
                  </a:cubicBezTo>
                  <a:cubicBezTo>
                    <a:pt x="2022" y="9680"/>
                    <a:pt x="1774" y="9219"/>
                    <a:pt x="1425" y="8579"/>
                  </a:cubicBezTo>
                  <a:cubicBezTo>
                    <a:pt x="1100" y="7974"/>
                    <a:pt x="921" y="6762"/>
                    <a:pt x="1169" y="6122"/>
                  </a:cubicBezTo>
                  <a:cubicBezTo>
                    <a:pt x="1425" y="5346"/>
                    <a:pt x="2167" y="4706"/>
                    <a:pt x="2704" y="4101"/>
                  </a:cubicBezTo>
                  <a:cubicBezTo>
                    <a:pt x="2986" y="3776"/>
                    <a:pt x="3301" y="3495"/>
                    <a:pt x="3660" y="3213"/>
                  </a:cubicBezTo>
                  <a:cubicBezTo>
                    <a:pt x="3677" y="3231"/>
                    <a:pt x="3705" y="3239"/>
                    <a:pt x="3737" y="3239"/>
                  </a:cubicBezTo>
                  <a:cubicBezTo>
                    <a:pt x="3769" y="3239"/>
                    <a:pt x="3805" y="3231"/>
                    <a:pt x="3839" y="3213"/>
                  </a:cubicBezTo>
                  <a:cubicBezTo>
                    <a:pt x="4905" y="2360"/>
                    <a:pt x="6151" y="1900"/>
                    <a:pt x="7430" y="1473"/>
                  </a:cubicBezTo>
                  <a:cubicBezTo>
                    <a:pt x="8173" y="1183"/>
                    <a:pt x="8744" y="936"/>
                    <a:pt x="9563" y="867"/>
                  </a:cubicBezTo>
                  <a:cubicBezTo>
                    <a:pt x="10034" y="804"/>
                    <a:pt x="10480" y="765"/>
                    <a:pt x="10923" y="765"/>
                  </a:cubicBezTo>
                  <a:close/>
                  <a:moveTo>
                    <a:pt x="10931" y="0"/>
                  </a:moveTo>
                  <a:cubicBezTo>
                    <a:pt x="10641" y="0"/>
                    <a:pt x="10351" y="13"/>
                    <a:pt x="10058" y="49"/>
                  </a:cubicBezTo>
                  <a:cubicBezTo>
                    <a:pt x="9137" y="117"/>
                    <a:pt x="8352" y="262"/>
                    <a:pt x="7533" y="654"/>
                  </a:cubicBezTo>
                  <a:cubicBezTo>
                    <a:pt x="6219" y="1217"/>
                    <a:pt x="4794" y="1507"/>
                    <a:pt x="3839" y="2608"/>
                  </a:cubicBezTo>
                  <a:cubicBezTo>
                    <a:pt x="2704" y="3316"/>
                    <a:pt x="1706" y="4135"/>
                    <a:pt x="853" y="5235"/>
                  </a:cubicBezTo>
                  <a:cubicBezTo>
                    <a:pt x="102" y="6165"/>
                    <a:pt x="0" y="7726"/>
                    <a:pt x="461" y="8827"/>
                  </a:cubicBezTo>
                  <a:cubicBezTo>
                    <a:pt x="640" y="9185"/>
                    <a:pt x="921" y="9432"/>
                    <a:pt x="1032" y="9825"/>
                  </a:cubicBezTo>
                  <a:cubicBezTo>
                    <a:pt x="1135" y="10217"/>
                    <a:pt x="1169" y="10678"/>
                    <a:pt x="1066" y="11070"/>
                  </a:cubicBezTo>
                  <a:cubicBezTo>
                    <a:pt x="887" y="11744"/>
                    <a:pt x="606" y="12418"/>
                    <a:pt x="572" y="13092"/>
                  </a:cubicBezTo>
                  <a:cubicBezTo>
                    <a:pt x="461" y="14730"/>
                    <a:pt x="1809" y="15831"/>
                    <a:pt x="2278" y="17255"/>
                  </a:cubicBezTo>
                  <a:cubicBezTo>
                    <a:pt x="2525" y="17929"/>
                    <a:pt x="2918" y="18535"/>
                    <a:pt x="3165" y="19209"/>
                  </a:cubicBezTo>
                  <a:cubicBezTo>
                    <a:pt x="3446" y="19951"/>
                    <a:pt x="3301" y="20770"/>
                    <a:pt x="3481" y="21555"/>
                  </a:cubicBezTo>
                  <a:cubicBezTo>
                    <a:pt x="3626" y="22229"/>
                    <a:pt x="3907" y="22800"/>
                    <a:pt x="4231" y="23397"/>
                  </a:cubicBezTo>
                  <a:cubicBezTo>
                    <a:pt x="4547" y="24003"/>
                    <a:pt x="4624" y="24754"/>
                    <a:pt x="5084" y="25249"/>
                  </a:cubicBezTo>
                  <a:cubicBezTo>
                    <a:pt x="5555" y="25757"/>
                    <a:pt x="6235" y="25936"/>
                    <a:pt x="6936" y="25936"/>
                  </a:cubicBezTo>
                  <a:cubicBezTo>
                    <a:pt x="7657" y="25936"/>
                    <a:pt x="8399" y="25746"/>
                    <a:pt x="8957" y="25530"/>
                  </a:cubicBezTo>
                  <a:cubicBezTo>
                    <a:pt x="9350" y="25359"/>
                    <a:pt x="9742" y="25249"/>
                    <a:pt x="10126" y="25104"/>
                  </a:cubicBezTo>
                  <a:cubicBezTo>
                    <a:pt x="10355" y="25042"/>
                    <a:pt x="10544" y="25008"/>
                    <a:pt x="10714" y="25008"/>
                  </a:cubicBezTo>
                  <a:cubicBezTo>
                    <a:pt x="11020" y="25008"/>
                    <a:pt x="11267" y="25120"/>
                    <a:pt x="11585" y="25394"/>
                  </a:cubicBezTo>
                  <a:cubicBezTo>
                    <a:pt x="12157" y="25888"/>
                    <a:pt x="12617" y="26315"/>
                    <a:pt x="13368" y="26426"/>
                  </a:cubicBezTo>
                  <a:cubicBezTo>
                    <a:pt x="13496" y="26445"/>
                    <a:pt x="13626" y="26453"/>
                    <a:pt x="13757" y="26453"/>
                  </a:cubicBezTo>
                  <a:cubicBezTo>
                    <a:pt x="14311" y="26453"/>
                    <a:pt x="14878" y="26308"/>
                    <a:pt x="15424" y="26281"/>
                  </a:cubicBezTo>
                  <a:cubicBezTo>
                    <a:pt x="16140" y="26213"/>
                    <a:pt x="16635" y="25922"/>
                    <a:pt x="17207" y="25530"/>
                  </a:cubicBezTo>
                  <a:cubicBezTo>
                    <a:pt x="18381" y="24664"/>
                    <a:pt x="19531" y="23327"/>
                    <a:pt x="21068" y="23327"/>
                  </a:cubicBezTo>
                  <a:cubicBezTo>
                    <a:pt x="21106" y="23327"/>
                    <a:pt x="21144" y="23327"/>
                    <a:pt x="21182" y="23329"/>
                  </a:cubicBezTo>
                  <a:cubicBezTo>
                    <a:pt x="21575" y="23363"/>
                    <a:pt x="21967" y="23397"/>
                    <a:pt x="22359" y="23576"/>
                  </a:cubicBezTo>
                  <a:cubicBezTo>
                    <a:pt x="22539" y="23687"/>
                    <a:pt x="22675" y="23867"/>
                    <a:pt x="22888" y="23935"/>
                  </a:cubicBezTo>
                  <a:cubicBezTo>
                    <a:pt x="23292" y="24121"/>
                    <a:pt x="23773" y="24326"/>
                    <a:pt x="24259" y="24326"/>
                  </a:cubicBezTo>
                  <a:cubicBezTo>
                    <a:pt x="24419" y="24326"/>
                    <a:pt x="24581" y="24303"/>
                    <a:pt x="24740" y="24250"/>
                  </a:cubicBezTo>
                  <a:cubicBezTo>
                    <a:pt x="26019" y="23790"/>
                    <a:pt x="26761" y="22758"/>
                    <a:pt x="27051" y="21478"/>
                  </a:cubicBezTo>
                  <a:cubicBezTo>
                    <a:pt x="27188" y="20838"/>
                    <a:pt x="27231" y="20164"/>
                    <a:pt x="27051" y="19490"/>
                  </a:cubicBezTo>
                  <a:cubicBezTo>
                    <a:pt x="26941" y="19132"/>
                    <a:pt x="26804" y="18816"/>
                    <a:pt x="26804" y="18424"/>
                  </a:cubicBezTo>
                  <a:cubicBezTo>
                    <a:pt x="26804" y="17997"/>
                    <a:pt x="26872" y="17537"/>
                    <a:pt x="26872" y="17110"/>
                  </a:cubicBezTo>
                  <a:cubicBezTo>
                    <a:pt x="26941" y="15549"/>
                    <a:pt x="26412" y="13945"/>
                    <a:pt x="25413" y="12776"/>
                  </a:cubicBezTo>
                  <a:cubicBezTo>
                    <a:pt x="24347" y="11497"/>
                    <a:pt x="24031" y="9961"/>
                    <a:pt x="23460" y="8434"/>
                  </a:cubicBezTo>
                  <a:cubicBezTo>
                    <a:pt x="23213" y="7829"/>
                    <a:pt x="22820" y="7189"/>
                    <a:pt x="22283" y="6762"/>
                  </a:cubicBezTo>
                  <a:cubicBezTo>
                    <a:pt x="22035" y="6549"/>
                    <a:pt x="21720" y="6447"/>
                    <a:pt x="21472" y="6267"/>
                  </a:cubicBezTo>
                  <a:cubicBezTo>
                    <a:pt x="21114" y="5986"/>
                    <a:pt x="20901" y="5594"/>
                    <a:pt x="20653" y="5235"/>
                  </a:cubicBezTo>
                  <a:cubicBezTo>
                    <a:pt x="20440" y="4920"/>
                    <a:pt x="20193" y="4740"/>
                    <a:pt x="19937" y="4459"/>
                  </a:cubicBezTo>
                  <a:cubicBezTo>
                    <a:pt x="19587" y="4101"/>
                    <a:pt x="19339" y="3674"/>
                    <a:pt x="19049" y="3282"/>
                  </a:cubicBezTo>
                  <a:cubicBezTo>
                    <a:pt x="18623" y="2676"/>
                    <a:pt x="18060" y="2181"/>
                    <a:pt x="17420" y="1823"/>
                  </a:cubicBezTo>
                  <a:cubicBezTo>
                    <a:pt x="16951" y="1576"/>
                    <a:pt x="16524" y="1362"/>
                    <a:pt x="16098" y="1047"/>
                  </a:cubicBezTo>
                  <a:cubicBezTo>
                    <a:pt x="15816" y="833"/>
                    <a:pt x="15535" y="620"/>
                    <a:pt x="15176" y="475"/>
                  </a:cubicBezTo>
                  <a:cubicBezTo>
                    <a:pt x="14392" y="151"/>
                    <a:pt x="13649" y="117"/>
                    <a:pt x="12796" y="83"/>
                  </a:cubicBezTo>
                  <a:cubicBezTo>
                    <a:pt x="12168" y="59"/>
                    <a:pt x="11552" y="0"/>
                    <a:pt x="10931"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0"/>
            <p:cNvSpPr/>
            <p:nvPr/>
          </p:nvSpPr>
          <p:spPr>
            <a:xfrm>
              <a:off x="6478025" y="1494125"/>
              <a:ext cx="546625" cy="530175"/>
            </a:xfrm>
            <a:custGeom>
              <a:rect b="b" l="l" r="r" t="t"/>
              <a:pathLst>
                <a:path extrusionOk="0" h="21207" w="21865">
                  <a:moveTo>
                    <a:pt x="6369" y="856"/>
                  </a:moveTo>
                  <a:cubicBezTo>
                    <a:pt x="6916" y="856"/>
                    <a:pt x="7352" y="1069"/>
                    <a:pt x="7891" y="1306"/>
                  </a:cubicBezTo>
                  <a:cubicBezTo>
                    <a:pt x="9000" y="1733"/>
                    <a:pt x="10135" y="1844"/>
                    <a:pt x="11201" y="2236"/>
                  </a:cubicBezTo>
                  <a:cubicBezTo>
                    <a:pt x="11696" y="2450"/>
                    <a:pt x="12268" y="2450"/>
                    <a:pt x="12762" y="2629"/>
                  </a:cubicBezTo>
                  <a:cubicBezTo>
                    <a:pt x="13368" y="2842"/>
                    <a:pt x="14008" y="3226"/>
                    <a:pt x="14332" y="3763"/>
                  </a:cubicBezTo>
                  <a:cubicBezTo>
                    <a:pt x="14614" y="4224"/>
                    <a:pt x="14759" y="4582"/>
                    <a:pt x="14895" y="5111"/>
                  </a:cubicBezTo>
                  <a:cubicBezTo>
                    <a:pt x="15040" y="5649"/>
                    <a:pt x="15433" y="6109"/>
                    <a:pt x="15680" y="6604"/>
                  </a:cubicBezTo>
                  <a:cubicBezTo>
                    <a:pt x="15961" y="7142"/>
                    <a:pt x="16106" y="7705"/>
                    <a:pt x="16320" y="8242"/>
                  </a:cubicBezTo>
                  <a:cubicBezTo>
                    <a:pt x="16567" y="8814"/>
                    <a:pt x="16849" y="9274"/>
                    <a:pt x="16994" y="9914"/>
                  </a:cubicBezTo>
                  <a:cubicBezTo>
                    <a:pt x="17241" y="10980"/>
                    <a:pt x="17633" y="12115"/>
                    <a:pt x="18171" y="13113"/>
                  </a:cubicBezTo>
                  <a:cubicBezTo>
                    <a:pt x="18700" y="14103"/>
                    <a:pt x="19664" y="14743"/>
                    <a:pt x="20159" y="15741"/>
                  </a:cubicBezTo>
                  <a:cubicBezTo>
                    <a:pt x="20406" y="16278"/>
                    <a:pt x="20730" y="16986"/>
                    <a:pt x="20193" y="17413"/>
                  </a:cubicBezTo>
                  <a:cubicBezTo>
                    <a:pt x="20003" y="17580"/>
                    <a:pt x="19707" y="17630"/>
                    <a:pt x="19406" y="17630"/>
                  </a:cubicBezTo>
                  <a:cubicBezTo>
                    <a:pt x="19138" y="17630"/>
                    <a:pt x="18867" y="17590"/>
                    <a:pt x="18666" y="17558"/>
                  </a:cubicBezTo>
                  <a:cubicBezTo>
                    <a:pt x="18171" y="17447"/>
                    <a:pt x="17881" y="17088"/>
                    <a:pt x="17420" y="16918"/>
                  </a:cubicBezTo>
                  <a:cubicBezTo>
                    <a:pt x="17244" y="16842"/>
                    <a:pt x="17061" y="16814"/>
                    <a:pt x="16876" y="16814"/>
                  </a:cubicBezTo>
                  <a:cubicBezTo>
                    <a:pt x="16543" y="16814"/>
                    <a:pt x="16199" y="16903"/>
                    <a:pt x="15859" y="16952"/>
                  </a:cubicBezTo>
                  <a:cubicBezTo>
                    <a:pt x="14972" y="17054"/>
                    <a:pt x="14042" y="17344"/>
                    <a:pt x="13436" y="18052"/>
                  </a:cubicBezTo>
                  <a:cubicBezTo>
                    <a:pt x="13121" y="18411"/>
                    <a:pt x="12976" y="18837"/>
                    <a:pt x="12694" y="19221"/>
                  </a:cubicBezTo>
                  <a:cubicBezTo>
                    <a:pt x="12370" y="19648"/>
                    <a:pt x="11807" y="20398"/>
                    <a:pt x="11201" y="20433"/>
                  </a:cubicBezTo>
                  <a:cubicBezTo>
                    <a:pt x="11181" y="20434"/>
                    <a:pt x="11160" y="20434"/>
                    <a:pt x="11140" y="20434"/>
                  </a:cubicBezTo>
                  <a:cubicBezTo>
                    <a:pt x="10474" y="20434"/>
                    <a:pt x="10160" y="19890"/>
                    <a:pt x="9853" y="19434"/>
                  </a:cubicBezTo>
                  <a:cubicBezTo>
                    <a:pt x="9597" y="19085"/>
                    <a:pt x="9248" y="18906"/>
                    <a:pt x="8889" y="18761"/>
                  </a:cubicBezTo>
                  <a:cubicBezTo>
                    <a:pt x="8619" y="18649"/>
                    <a:pt x="8343" y="18604"/>
                    <a:pt x="8065" y="18604"/>
                  </a:cubicBezTo>
                  <a:cubicBezTo>
                    <a:pt x="7361" y="18604"/>
                    <a:pt x="6651" y="18896"/>
                    <a:pt x="6014" y="19153"/>
                  </a:cubicBezTo>
                  <a:cubicBezTo>
                    <a:pt x="5646" y="19299"/>
                    <a:pt x="5229" y="19598"/>
                    <a:pt x="4833" y="19598"/>
                  </a:cubicBezTo>
                  <a:cubicBezTo>
                    <a:pt x="4652" y="19598"/>
                    <a:pt x="4475" y="19535"/>
                    <a:pt x="4308" y="19366"/>
                  </a:cubicBezTo>
                  <a:cubicBezTo>
                    <a:pt x="4018" y="19051"/>
                    <a:pt x="4052" y="18300"/>
                    <a:pt x="4018" y="17907"/>
                  </a:cubicBezTo>
                  <a:cubicBezTo>
                    <a:pt x="3839" y="16705"/>
                    <a:pt x="3310" y="15561"/>
                    <a:pt x="2884" y="14427"/>
                  </a:cubicBezTo>
                  <a:cubicBezTo>
                    <a:pt x="2704" y="13966"/>
                    <a:pt x="2602" y="13540"/>
                    <a:pt x="2244" y="13181"/>
                  </a:cubicBezTo>
                  <a:cubicBezTo>
                    <a:pt x="1851" y="12755"/>
                    <a:pt x="964" y="12183"/>
                    <a:pt x="1032" y="11509"/>
                  </a:cubicBezTo>
                  <a:cubicBezTo>
                    <a:pt x="1067" y="11015"/>
                    <a:pt x="1672" y="10477"/>
                    <a:pt x="1962" y="10093"/>
                  </a:cubicBezTo>
                  <a:cubicBezTo>
                    <a:pt x="2244" y="9667"/>
                    <a:pt x="2457" y="9163"/>
                    <a:pt x="2457" y="8634"/>
                  </a:cubicBezTo>
                  <a:cubicBezTo>
                    <a:pt x="2423" y="8097"/>
                    <a:pt x="2210" y="7534"/>
                    <a:pt x="1962" y="7065"/>
                  </a:cubicBezTo>
                  <a:cubicBezTo>
                    <a:pt x="1672" y="6468"/>
                    <a:pt x="1109" y="6041"/>
                    <a:pt x="964" y="5359"/>
                  </a:cubicBezTo>
                  <a:cubicBezTo>
                    <a:pt x="785" y="4506"/>
                    <a:pt x="1212" y="3977"/>
                    <a:pt x="1749" y="3405"/>
                  </a:cubicBezTo>
                  <a:cubicBezTo>
                    <a:pt x="1886" y="3226"/>
                    <a:pt x="2031" y="3055"/>
                    <a:pt x="2210" y="2876"/>
                  </a:cubicBezTo>
                  <a:cubicBezTo>
                    <a:pt x="2210" y="2900"/>
                    <a:pt x="2227" y="2924"/>
                    <a:pt x="2261" y="2924"/>
                  </a:cubicBezTo>
                  <a:cubicBezTo>
                    <a:pt x="2275" y="2924"/>
                    <a:pt x="2292" y="2920"/>
                    <a:pt x="2312" y="2910"/>
                  </a:cubicBezTo>
                  <a:cubicBezTo>
                    <a:pt x="2636" y="2842"/>
                    <a:pt x="2773" y="2629"/>
                    <a:pt x="2986" y="2373"/>
                  </a:cubicBezTo>
                  <a:cubicBezTo>
                    <a:pt x="3344" y="2023"/>
                    <a:pt x="3950" y="1520"/>
                    <a:pt x="4411" y="1349"/>
                  </a:cubicBezTo>
                  <a:cubicBezTo>
                    <a:pt x="4948" y="1170"/>
                    <a:pt x="5511" y="991"/>
                    <a:pt x="6049" y="880"/>
                  </a:cubicBezTo>
                  <a:cubicBezTo>
                    <a:pt x="6160" y="864"/>
                    <a:pt x="6266" y="856"/>
                    <a:pt x="6369" y="856"/>
                  </a:cubicBezTo>
                  <a:close/>
                  <a:moveTo>
                    <a:pt x="6600" y="0"/>
                  </a:moveTo>
                  <a:cubicBezTo>
                    <a:pt x="6091" y="0"/>
                    <a:pt x="5617" y="176"/>
                    <a:pt x="5119" y="351"/>
                  </a:cubicBezTo>
                  <a:cubicBezTo>
                    <a:pt x="4479" y="564"/>
                    <a:pt x="3882" y="709"/>
                    <a:pt x="3413" y="1238"/>
                  </a:cubicBezTo>
                  <a:cubicBezTo>
                    <a:pt x="3310" y="1349"/>
                    <a:pt x="3199" y="1451"/>
                    <a:pt x="3131" y="1562"/>
                  </a:cubicBezTo>
                  <a:cubicBezTo>
                    <a:pt x="2739" y="1699"/>
                    <a:pt x="2389" y="1989"/>
                    <a:pt x="2133" y="2270"/>
                  </a:cubicBezTo>
                  <a:cubicBezTo>
                    <a:pt x="1672" y="2697"/>
                    <a:pt x="1143" y="3124"/>
                    <a:pt x="751" y="3584"/>
                  </a:cubicBezTo>
                  <a:cubicBezTo>
                    <a:pt x="0" y="4403"/>
                    <a:pt x="145" y="5615"/>
                    <a:pt x="606" y="6536"/>
                  </a:cubicBezTo>
                  <a:cubicBezTo>
                    <a:pt x="930" y="7142"/>
                    <a:pt x="1322" y="7815"/>
                    <a:pt x="1391" y="8524"/>
                  </a:cubicBezTo>
                  <a:cubicBezTo>
                    <a:pt x="1459" y="9129"/>
                    <a:pt x="930" y="9624"/>
                    <a:pt x="606" y="10093"/>
                  </a:cubicBezTo>
                  <a:cubicBezTo>
                    <a:pt x="324" y="10520"/>
                    <a:pt x="43" y="10980"/>
                    <a:pt x="77" y="11509"/>
                  </a:cubicBezTo>
                  <a:cubicBezTo>
                    <a:pt x="77" y="12081"/>
                    <a:pt x="427" y="12576"/>
                    <a:pt x="819" y="12968"/>
                  </a:cubicBezTo>
                  <a:cubicBezTo>
                    <a:pt x="1246" y="13395"/>
                    <a:pt x="1706" y="13676"/>
                    <a:pt x="1962" y="14214"/>
                  </a:cubicBezTo>
                  <a:cubicBezTo>
                    <a:pt x="2312" y="14888"/>
                    <a:pt x="2559" y="15638"/>
                    <a:pt x="2849" y="16346"/>
                  </a:cubicBezTo>
                  <a:cubicBezTo>
                    <a:pt x="3097" y="16986"/>
                    <a:pt x="3310" y="17592"/>
                    <a:pt x="3378" y="18266"/>
                  </a:cubicBezTo>
                  <a:cubicBezTo>
                    <a:pt x="3455" y="18761"/>
                    <a:pt x="3489" y="19264"/>
                    <a:pt x="3737" y="19725"/>
                  </a:cubicBezTo>
                  <a:cubicBezTo>
                    <a:pt x="4035" y="20213"/>
                    <a:pt x="4438" y="20367"/>
                    <a:pt x="4876" y="20367"/>
                  </a:cubicBezTo>
                  <a:cubicBezTo>
                    <a:pt x="5325" y="20367"/>
                    <a:pt x="5812" y="20204"/>
                    <a:pt x="6262" y="20074"/>
                  </a:cubicBezTo>
                  <a:cubicBezTo>
                    <a:pt x="6825" y="19904"/>
                    <a:pt x="7465" y="19579"/>
                    <a:pt x="8036" y="19545"/>
                  </a:cubicBezTo>
                  <a:cubicBezTo>
                    <a:pt x="8360" y="19545"/>
                    <a:pt x="8787" y="19648"/>
                    <a:pt x="9034" y="19861"/>
                  </a:cubicBezTo>
                  <a:cubicBezTo>
                    <a:pt x="9248" y="20040"/>
                    <a:pt x="9350" y="20330"/>
                    <a:pt x="9563" y="20543"/>
                  </a:cubicBezTo>
                  <a:cubicBezTo>
                    <a:pt x="9961" y="20961"/>
                    <a:pt x="10521" y="21206"/>
                    <a:pt x="11082" y="21206"/>
                  </a:cubicBezTo>
                  <a:cubicBezTo>
                    <a:pt x="11473" y="21206"/>
                    <a:pt x="11863" y="21088"/>
                    <a:pt x="12199" y="20825"/>
                  </a:cubicBezTo>
                  <a:cubicBezTo>
                    <a:pt x="12626" y="20501"/>
                    <a:pt x="13010" y="20074"/>
                    <a:pt x="13300" y="19614"/>
                  </a:cubicBezTo>
                  <a:cubicBezTo>
                    <a:pt x="13692" y="18974"/>
                    <a:pt x="13829" y="18334"/>
                    <a:pt x="14579" y="17942"/>
                  </a:cubicBezTo>
                  <a:cubicBezTo>
                    <a:pt x="15108" y="17626"/>
                    <a:pt x="15748" y="17592"/>
                    <a:pt x="16388" y="17481"/>
                  </a:cubicBezTo>
                  <a:cubicBezTo>
                    <a:pt x="16441" y="17477"/>
                    <a:pt x="16492" y="17475"/>
                    <a:pt x="16542" y="17475"/>
                  </a:cubicBezTo>
                  <a:cubicBezTo>
                    <a:pt x="16924" y="17475"/>
                    <a:pt x="17214" y="17594"/>
                    <a:pt x="17531" y="17873"/>
                  </a:cubicBezTo>
                  <a:cubicBezTo>
                    <a:pt x="17779" y="18087"/>
                    <a:pt x="17992" y="18266"/>
                    <a:pt x="18307" y="18411"/>
                  </a:cubicBezTo>
                  <a:cubicBezTo>
                    <a:pt x="18685" y="18581"/>
                    <a:pt x="19126" y="18684"/>
                    <a:pt x="19562" y="18684"/>
                  </a:cubicBezTo>
                  <a:cubicBezTo>
                    <a:pt x="20111" y="18684"/>
                    <a:pt x="20651" y="18520"/>
                    <a:pt x="21046" y="18121"/>
                  </a:cubicBezTo>
                  <a:cubicBezTo>
                    <a:pt x="21865" y="17268"/>
                    <a:pt x="21541" y="16167"/>
                    <a:pt x="21046" y="15246"/>
                  </a:cubicBezTo>
                  <a:cubicBezTo>
                    <a:pt x="20406" y="14069"/>
                    <a:pt x="19271" y="13361"/>
                    <a:pt x="18700" y="12149"/>
                  </a:cubicBezTo>
                  <a:cubicBezTo>
                    <a:pt x="18384" y="11509"/>
                    <a:pt x="18060" y="10835"/>
                    <a:pt x="17881" y="10161"/>
                  </a:cubicBezTo>
                  <a:cubicBezTo>
                    <a:pt x="17668" y="9522"/>
                    <a:pt x="17565" y="8916"/>
                    <a:pt x="17207" y="8344"/>
                  </a:cubicBezTo>
                  <a:cubicBezTo>
                    <a:pt x="16849" y="7747"/>
                    <a:pt x="16712" y="7065"/>
                    <a:pt x="16388" y="6468"/>
                  </a:cubicBezTo>
                  <a:cubicBezTo>
                    <a:pt x="16038" y="5828"/>
                    <a:pt x="15646" y="5290"/>
                    <a:pt x="15398" y="4616"/>
                  </a:cubicBezTo>
                  <a:cubicBezTo>
                    <a:pt x="15288" y="4335"/>
                    <a:pt x="15108" y="4122"/>
                    <a:pt x="14972" y="3832"/>
                  </a:cubicBezTo>
                  <a:cubicBezTo>
                    <a:pt x="14861" y="3618"/>
                    <a:pt x="14827" y="3337"/>
                    <a:pt x="14682" y="3124"/>
                  </a:cubicBezTo>
                  <a:cubicBezTo>
                    <a:pt x="14400" y="2586"/>
                    <a:pt x="13726" y="2160"/>
                    <a:pt x="13189" y="1912"/>
                  </a:cubicBezTo>
                  <a:cubicBezTo>
                    <a:pt x="12873" y="1733"/>
                    <a:pt x="12515" y="1665"/>
                    <a:pt x="12123" y="1562"/>
                  </a:cubicBezTo>
                  <a:cubicBezTo>
                    <a:pt x="11807" y="1451"/>
                    <a:pt x="11517" y="1306"/>
                    <a:pt x="11201" y="1170"/>
                  </a:cubicBezTo>
                  <a:cubicBezTo>
                    <a:pt x="10561" y="846"/>
                    <a:pt x="9777" y="812"/>
                    <a:pt x="9103" y="598"/>
                  </a:cubicBezTo>
                  <a:cubicBezTo>
                    <a:pt x="8395" y="385"/>
                    <a:pt x="7678" y="172"/>
                    <a:pt x="6936" y="27"/>
                  </a:cubicBezTo>
                  <a:cubicBezTo>
                    <a:pt x="6822" y="9"/>
                    <a:pt x="6710" y="0"/>
                    <a:pt x="6600"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0"/>
            <p:cNvSpPr/>
            <p:nvPr/>
          </p:nvSpPr>
          <p:spPr>
            <a:xfrm>
              <a:off x="6569725" y="1557900"/>
              <a:ext cx="320775" cy="382500"/>
            </a:xfrm>
            <a:custGeom>
              <a:rect b="b" l="l" r="r" t="t"/>
              <a:pathLst>
                <a:path extrusionOk="0" h="15300" w="12831">
                  <a:moveTo>
                    <a:pt x="2057" y="773"/>
                  </a:moveTo>
                  <a:cubicBezTo>
                    <a:pt x="2080" y="773"/>
                    <a:pt x="2114" y="777"/>
                    <a:pt x="2167" y="786"/>
                  </a:cubicBezTo>
                  <a:cubicBezTo>
                    <a:pt x="2415" y="786"/>
                    <a:pt x="2696" y="965"/>
                    <a:pt x="2944" y="999"/>
                  </a:cubicBezTo>
                  <a:cubicBezTo>
                    <a:pt x="3268" y="1067"/>
                    <a:pt x="3626" y="1067"/>
                    <a:pt x="3942" y="1101"/>
                  </a:cubicBezTo>
                  <a:cubicBezTo>
                    <a:pt x="4334" y="1212"/>
                    <a:pt x="4547" y="1426"/>
                    <a:pt x="4863" y="1639"/>
                  </a:cubicBezTo>
                  <a:cubicBezTo>
                    <a:pt x="5503" y="2134"/>
                    <a:pt x="6185" y="2526"/>
                    <a:pt x="6859" y="2953"/>
                  </a:cubicBezTo>
                  <a:cubicBezTo>
                    <a:pt x="7636" y="3413"/>
                    <a:pt x="8241" y="3874"/>
                    <a:pt x="8702" y="4659"/>
                  </a:cubicBezTo>
                  <a:cubicBezTo>
                    <a:pt x="9128" y="5367"/>
                    <a:pt x="9487" y="6152"/>
                    <a:pt x="9700" y="6937"/>
                  </a:cubicBezTo>
                  <a:cubicBezTo>
                    <a:pt x="9879" y="7542"/>
                    <a:pt x="10058" y="8216"/>
                    <a:pt x="10408" y="8745"/>
                  </a:cubicBezTo>
                  <a:cubicBezTo>
                    <a:pt x="10877" y="9496"/>
                    <a:pt x="11620" y="9922"/>
                    <a:pt x="11799" y="10844"/>
                  </a:cubicBezTo>
                  <a:cubicBezTo>
                    <a:pt x="11901" y="11338"/>
                    <a:pt x="11765" y="11594"/>
                    <a:pt x="11304" y="11731"/>
                  </a:cubicBezTo>
                  <a:cubicBezTo>
                    <a:pt x="10980" y="11842"/>
                    <a:pt x="10621" y="11944"/>
                    <a:pt x="10340" y="12055"/>
                  </a:cubicBezTo>
                  <a:cubicBezTo>
                    <a:pt x="9666" y="12337"/>
                    <a:pt x="9419" y="12908"/>
                    <a:pt x="8881" y="13335"/>
                  </a:cubicBezTo>
                  <a:cubicBezTo>
                    <a:pt x="8455" y="13727"/>
                    <a:pt x="7746" y="14188"/>
                    <a:pt x="7209" y="14401"/>
                  </a:cubicBezTo>
                  <a:cubicBezTo>
                    <a:pt x="7096" y="14442"/>
                    <a:pt x="6995" y="14460"/>
                    <a:pt x="6905" y="14460"/>
                  </a:cubicBezTo>
                  <a:cubicBezTo>
                    <a:pt x="6376" y="14460"/>
                    <a:pt x="6196" y="13830"/>
                    <a:pt x="5861" y="13437"/>
                  </a:cubicBezTo>
                  <a:cubicBezTo>
                    <a:pt x="5630" y="13142"/>
                    <a:pt x="5369" y="13038"/>
                    <a:pt x="5093" y="13038"/>
                  </a:cubicBezTo>
                  <a:cubicBezTo>
                    <a:pt x="4737" y="13038"/>
                    <a:pt x="4355" y="13210"/>
                    <a:pt x="3976" y="13369"/>
                  </a:cubicBezTo>
                  <a:cubicBezTo>
                    <a:pt x="3609" y="13552"/>
                    <a:pt x="3200" y="13717"/>
                    <a:pt x="2812" y="13717"/>
                  </a:cubicBezTo>
                  <a:cubicBezTo>
                    <a:pt x="2676" y="13717"/>
                    <a:pt x="2543" y="13697"/>
                    <a:pt x="2415" y="13650"/>
                  </a:cubicBezTo>
                  <a:cubicBezTo>
                    <a:pt x="1382" y="13258"/>
                    <a:pt x="1954" y="11944"/>
                    <a:pt x="1954" y="11168"/>
                  </a:cubicBezTo>
                  <a:cubicBezTo>
                    <a:pt x="1954" y="10417"/>
                    <a:pt x="1596" y="10025"/>
                    <a:pt x="1314" y="9385"/>
                  </a:cubicBezTo>
                  <a:cubicBezTo>
                    <a:pt x="640" y="7926"/>
                    <a:pt x="3268" y="6297"/>
                    <a:pt x="2133" y="4838"/>
                  </a:cubicBezTo>
                  <a:cubicBezTo>
                    <a:pt x="1741" y="4301"/>
                    <a:pt x="1237" y="3874"/>
                    <a:pt x="888" y="3311"/>
                  </a:cubicBezTo>
                  <a:cubicBezTo>
                    <a:pt x="564" y="2850"/>
                    <a:pt x="598" y="2245"/>
                    <a:pt x="811" y="1741"/>
                  </a:cubicBezTo>
                  <a:cubicBezTo>
                    <a:pt x="1237" y="1571"/>
                    <a:pt x="1493" y="1101"/>
                    <a:pt x="1877" y="888"/>
                  </a:cubicBezTo>
                  <a:cubicBezTo>
                    <a:pt x="2012" y="811"/>
                    <a:pt x="1988" y="773"/>
                    <a:pt x="2057" y="773"/>
                  </a:cubicBezTo>
                  <a:close/>
                  <a:moveTo>
                    <a:pt x="1988" y="1"/>
                  </a:moveTo>
                  <a:cubicBezTo>
                    <a:pt x="1664" y="35"/>
                    <a:pt x="1451" y="214"/>
                    <a:pt x="1280" y="462"/>
                  </a:cubicBezTo>
                  <a:cubicBezTo>
                    <a:pt x="956" y="641"/>
                    <a:pt x="743" y="965"/>
                    <a:pt x="564" y="1246"/>
                  </a:cubicBezTo>
                  <a:cubicBezTo>
                    <a:pt x="103" y="1852"/>
                    <a:pt x="0" y="2705"/>
                    <a:pt x="248" y="3413"/>
                  </a:cubicBezTo>
                  <a:cubicBezTo>
                    <a:pt x="427" y="3985"/>
                    <a:pt x="777" y="4556"/>
                    <a:pt x="1135" y="5051"/>
                  </a:cubicBezTo>
                  <a:cubicBezTo>
                    <a:pt x="1664" y="5904"/>
                    <a:pt x="640" y="7150"/>
                    <a:pt x="350" y="8003"/>
                  </a:cubicBezTo>
                  <a:cubicBezTo>
                    <a:pt x="137" y="8745"/>
                    <a:pt x="461" y="9496"/>
                    <a:pt x="854" y="10136"/>
                  </a:cubicBezTo>
                  <a:cubicBezTo>
                    <a:pt x="1067" y="10485"/>
                    <a:pt x="1203" y="10810"/>
                    <a:pt x="1237" y="11270"/>
                  </a:cubicBezTo>
                  <a:cubicBezTo>
                    <a:pt x="1237" y="11842"/>
                    <a:pt x="1024" y="12405"/>
                    <a:pt x="1135" y="12976"/>
                  </a:cubicBezTo>
                  <a:cubicBezTo>
                    <a:pt x="1300" y="13994"/>
                    <a:pt x="2013" y="14370"/>
                    <a:pt x="2813" y="14370"/>
                  </a:cubicBezTo>
                  <a:cubicBezTo>
                    <a:pt x="3380" y="14370"/>
                    <a:pt x="3991" y="14181"/>
                    <a:pt x="4479" y="13898"/>
                  </a:cubicBezTo>
                  <a:cubicBezTo>
                    <a:pt x="4689" y="13763"/>
                    <a:pt x="4827" y="13648"/>
                    <a:pt x="4985" y="13648"/>
                  </a:cubicBezTo>
                  <a:cubicBezTo>
                    <a:pt x="5115" y="13648"/>
                    <a:pt x="5260" y="13727"/>
                    <a:pt x="5469" y="13940"/>
                  </a:cubicBezTo>
                  <a:cubicBezTo>
                    <a:pt x="5546" y="14009"/>
                    <a:pt x="5682" y="14290"/>
                    <a:pt x="5759" y="14367"/>
                  </a:cubicBezTo>
                  <a:cubicBezTo>
                    <a:pt x="5895" y="14648"/>
                    <a:pt x="6006" y="14862"/>
                    <a:pt x="6288" y="15041"/>
                  </a:cubicBezTo>
                  <a:cubicBezTo>
                    <a:pt x="6531" y="15229"/>
                    <a:pt x="6759" y="15300"/>
                    <a:pt x="6983" y="15300"/>
                  </a:cubicBezTo>
                  <a:cubicBezTo>
                    <a:pt x="7350" y="15300"/>
                    <a:pt x="7708" y="15110"/>
                    <a:pt x="8105" y="14930"/>
                  </a:cubicBezTo>
                  <a:cubicBezTo>
                    <a:pt x="8779" y="14648"/>
                    <a:pt x="9419" y="14324"/>
                    <a:pt x="9913" y="13761"/>
                  </a:cubicBezTo>
                  <a:cubicBezTo>
                    <a:pt x="10272" y="13335"/>
                    <a:pt x="10485" y="13121"/>
                    <a:pt x="11014" y="12942"/>
                  </a:cubicBezTo>
                  <a:cubicBezTo>
                    <a:pt x="11372" y="12831"/>
                    <a:pt x="11799" y="12695"/>
                    <a:pt x="12157" y="12516"/>
                  </a:cubicBezTo>
                  <a:cubicBezTo>
                    <a:pt x="12686" y="12157"/>
                    <a:pt x="12831" y="11483"/>
                    <a:pt x="12720" y="10878"/>
                  </a:cubicBezTo>
                  <a:cubicBezTo>
                    <a:pt x="12541" y="9922"/>
                    <a:pt x="11867" y="9317"/>
                    <a:pt x="11261" y="8643"/>
                  </a:cubicBezTo>
                  <a:cubicBezTo>
                    <a:pt x="10587" y="7892"/>
                    <a:pt x="10519" y="6860"/>
                    <a:pt x="10127" y="5973"/>
                  </a:cubicBezTo>
                  <a:cubicBezTo>
                    <a:pt x="9768" y="5196"/>
                    <a:pt x="9308" y="4377"/>
                    <a:pt x="8779" y="3703"/>
                  </a:cubicBezTo>
                  <a:cubicBezTo>
                    <a:pt x="8455" y="3345"/>
                    <a:pt x="8173" y="3021"/>
                    <a:pt x="7781" y="2773"/>
                  </a:cubicBezTo>
                  <a:cubicBezTo>
                    <a:pt x="7320" y="2492"/>
                    <a:pt x="6825" y="2245"/>
                    <a:pt x="6399" y="1955"/>
                  </a:cubicBezTo>
                  <a:cubicBezTo>
                    <a:pt x="5648" y="1426"/>
                    <a:pt x="5042" y="538"/>
                    <a:pt x="4087" y="393"/>
                  </a:cubicBezTo>
                  <a:cubicBezTo>
                    <a:pt x="3583" y="291"/>
                    <a:pt x="3089" y="248"/>
                    <a:pt x="2628" y="146"/>
                  </a:cubicBezTo>
                  <a:cubicBezTo>
                    <a:pt x="2449" y="78"/>
                    <a:pt x="2167" y="1"/>
                    <a:pt x="1988" y="1"/>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a:off x="6629225" y="1620075"/>
              <a:ext cx="164450" cy="239550"/>
            </a:xfrm>
            <a:custGeom>
              <a:rect b="b" l="l" r="r" t="t"/>
              <a:pathLst>
                <a:path extrusionOk="0" h="9582" w="6578">
                  <a:moveTo>
                    <a:pt x="1348" y="534"/>
                  </a:moveTo>
                  <a:lnTo>
                    <a:pt x="1348" y="534"/>
                  </a:lnTo>
                  <a:cubicBezTo>
                    <a:pt x="1391" y="582"/>
                    <a:pt x="1437" y="613"/>
                    <a:pt x="1499" y="613"/>
                  </a:cubicBezTo>
                  <a:cubicBezTo>
                    <a:pt x="1536" y="613"/>
                    <a:pt x="1579" y="602"/>
                    <a:pt x="1630" y="577"/>
                  </a:cubicBezTo>
                  <a:cubicBezTo>
                    <a:pt x="1662" y="559"/>
                    <a:pt x="1699" y="551"/>
                    <a:pt x="1741" y="551"/>
                  </a:cubicBezTo>
                  <a:cubicBezTo>
                    <a:pt x="2127" y="551"/>
                    <a:pt x="2893" y="1230"/>
                    <a:pt x="3055" y="1353"/>
                  </a:cubicBezTo>
                  <a:cubicBezTo>
                    <a:pt x="3447" y="1677"/>
                    <a:pt x="3729" y="1959"/>
                    <a:pt x="3976" y="2385"/>
                  </a:cubicBezTo>
                  <a:cubicBezTo>
                    <a:pt x="4445" y="3093"/>
                    <a:pt x="4727" y="3912"/>
                    <a:pt x="5042" y="4663"/>
                  </a:cubicBezTo>
                  <a:cubicBezTo>
                    <a:pt x="5256" y="5158"/>
                    <a:pt x="5682" y="5584"/>
                    <a:pt x="5827" y="6122"/>
                  </a:cubicBezTo>
                  <a:cubicBezTo>
                    <a:pt x="5938" y="6582"/>
                    <a:pt x="5861" y="7290"/>
                    <a:pt x="5759" y="7751"/>
                  </a:cubicBezTo>
                  <a:cubicBezTo>
                    <a:pt x="5614" y="8323"/>
                    <a:pt x="5153" y="8749"/>
                    <a:pt x="4582" y="8894"/>
                  </a:cubicBezTo>
                  <a:cubicBezTo>
                    <a:pt x="4479" y="8919"/>
                    <a:pt x="4382" y="8930"/>
                    <a:pt x="4288" y="8930"/>
                  </a:cubicBezTo>
                  <a:cubicBezTo>
                    <a:pt x="3872" y="8930"/>
                    <a:pt x="3534" y="8710"/>
                    <a:pt x="3123" y="8536"/>
                  </a:cubicBezTo>
                  <a:cubicBezTo>
                    <a:pt x="2270" y="8212"/>
                    <a:pt x="495" y="8109"/>
                    <a:pt x="1383" y="6761"/>
                  </a:cubicBezTo>
                  <a:cubicBezTo>
                    <a:pt x="1775" y="6156"/>
                    <a:pt x="2347" y="5763"/>
                    <a:pt x="2696" y="5123"/>
                  </a:cubicBezTo>
                  <a:cubicBezTo>
                    <a:pt x="3055" y="4373"/>
                    <a:pt x="2347" y="3776"/>
                    <a:pt x="2022" y="3170"/>
                  </a:cubicBezTo>
                  <a:cubicBezTo>
                    <a:pt x="1886" y="2923"/>
                    <a:pt x="1135" y="1216"/>
                    <a:pt x="1348" y="534"/>
                  </a:cubicBezTo>
                  <a:close/>
                  <a:moveTo>
                    <a:pt x="1517" y="0"/>
                  </a:moveTo>
                  <a:cubicBezTo>
                    <a:pt x="981" y="0"/>
                    <a:pt x="888" y="666"/>
                    <a:pt x="888" y="1105"/>
                  </a:cubicBezTo>
                  <a:cubicBezTo>
                    <a:pt x="854" y="2069"/>
                    <a:pt x="1246" y="2923"/>
                    <a:pt x="1673" y="3776"/>
                  </a:cubicBezTo>
                  <a:cubicBezTo>
                    <a:pt x="1775" y="4023"/>
                    <a:pt x="2022" y="4305"/>
                    <a:pt x="2057" y="4552"/>
                  </a:cubicBezTo>
                  <a:cubicBezTo>
                    <a:pt x="2099" y="4799"/>
                    <a:pt x="1886" y="5013"/>
                    <a:pt x="1673" y="5192"/>
                  </a:cubicBezTo>
                  <a:cubicBezTo>
                    <a:pt x="1348" y="5516"/>
                    <a:pt x="1033" y="5729"/>
                    <a:pt x="743" y="6122"/>
                  </a:cubicBezTo>
                  <a:cubicBezTo>
                    <a:pt x="248" y="6761"/>
                    <a:pt x="1" y="7683"/>
                    <a:pt x="606" y="8357"/>
                  </a:cubicBezTo>
                  <a:cubicBezTo>
                    <a:pt x="1314" y="9176"/>
                    <a:pt x="2449" y="8928"/>
                    <a:pt x="3379" y="9355"/>
                  </a:cubicBezTo>
                  <a:cubicBezTo>
                    <a:pt x="3721" y="9502"/>
                    <a:pt x="4052" y="9582"/>
                    <a:pt x="4374" y="9582"/>
                  </a:cubicBezTo>
                  <a:cubicBezTo>
                    <a:pt x="4815" y="9582"/>
                    <a:pt x="5239" y="9433"/>
                    <a:pt x="5648" y="9107"/>
                  </a:cubicBezTo>
                  <a:cubicBezTo>
                    <a:pt x="6399" y="8536"/>
                    <a:pt x="6578" y="7572"/>
                    <a:pt x="6501" y="6685"/>
                  </a:cubicBezTo>
                  <a:cubicBezTo>
                    <a:pt x="6467" y="6292"/>
                    <a:pt x="6288" y="5866"/>
                    <a:pt x="6109" y="5516"/>
                  </a:cubicBezTo>
                  <a:cubicBezTo>
                    <a:pt x="5793" y="4876"/>
                    <a:pt x="5469" y="4305"/>
                    <a:pt x="5221" y="3665"/>
                  </a:cubicBezTo>
                  <a:cubicBezTo>
                    <a:pt x="5042" y="3238"/>
                    <a:pt x="4872" y="2846"/>
                    <a:pt x="4616" y="2453"/>
                  </a:cubicBezTo>
                  <a:cubicBezTo>
                    <a:pt x="4334" y="2027"/>
                    <a:pt x="4121" y="1532"/>
                    <a:pt x="3694" y="1174"/>
                  </a:cubicBezTo>
                  <a:cubicBezTo>
                    <a:pt x="3298" y="849"/>
                    <a:pt x="2476" y="24"/>
                    <a:pt x="1786" y="24"/>
                  </a:cubicBezTo>
                  <a:cubicBezTo>
                    <a:pt x="1733" y="24"/>
                    <a:pt x="1681" y="29"/>
                    <a:pt x="1630" y="39"/>
                  </a:cubicBezTo>
                  <a:cubicBezTo>
                    <a:pt x="1630" y="5"/>
                    <a:pt x="1630" y="5"/>
                    <a:pt x="1596" y="5"/>
                  </a:cubicBezTo>
                  <a:cubicBezTo>
                    <a:pt x="1568" y="2"/>
                    <a:pt x="1542" y="0"/>
                    <a:pt x="1517"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0"/>
            <p:cNvSpPr/>
            <p:nvPr/>
          </p:nvSpPr>
          <p:spPr>
            <a:xfrm>
              <a:off x="6346650" y="1594650"/>
              <a:ext cx="48850" cy="157150"/>
            </a:xfrm>
            <a:custGeom>
              <a:rect b="b" l="l" r="r" t="t"/>
              <a:pathLst>
                <a:path extrusionOk="0" h="6286" w="1954">
                  <a:moveTo>
                    <a:pt x="1495" y="1"/>
                  </a:moveTo>
                  <a:cubicBezTo>
                    <a:pt x="1457" y="1"/>
                    <a:pt x="1416" y="18"/>
                    <a:pt x="1382" y="58"/>
                  </a:cubicBezTo>
                  <a:cubicBezTo>
                    <a:pt x="674" y="877"/>
                    <a:pt x="0" y="2233"/>
                    <a:pt x="427" y="3334"/>
                  </a:cubicBezTo>
                  <a:cubicBezTo>
                    <a:pt x="529" y="3581"/>
                    <a:pt x="742" y="3726"/>
                    <a:pt x="887" y="3940"/>
                  </a:cubicBezTo>
                  <a:cubicBezTo>
                    <a:pt x="1169" y="4323"/>
                    <a:pt x="1246" y="4613"/>
                    <a:pt x="1280" y="5074"/>
                  </a:cubicBezTo>
                  <a:cubicBezTo>
                    <a:pt x="1348" y="5467"/>
                    <a:pt x="1416" y="5859"/>
                    <a:pt x="1561" y="6209"/>
                  </a:cubicBezTo>
                  <a:cubicBezTo>
                    <a:pt x="1595" y="6243"/>
                    <a:pt x="1672" y="6285"/>
                    <a:pt x="1706" y="6285"/>
                  </a:cubicBezTo>
                  <a:lnTo>
                    <a:pt x="1775" y="6285"/>
                  </a:lnTo>
                  <a:cubicBezTo>
                    <a:pt x="1885" y="6285"/>
                    <a:pt x="1953" y="6142"/>
                    <a:pt x="1844" y="6073"/>
                  </a:cubicBezTo>
                  <a:lnTo>
                    <a:pt x="1844" y="6073"/>
                  </a:lnTo>
                  <a:cubicBezTo>
                    <a:pt x="1844" y="6073"/>
                    <a:pt x="1845" y="6073"/>
                    <a:pt x="1845" y="6073"/>
                  </a:cubicBezTo>
                  <a:cubicBezTo>
                    <a:pt x="1881" y="6073"/>
                    <a:pt x="1775" y="5287"/>
                    <a:pt x="1775" y="5287"/>
                  </a:cubicBezTo>
                  <a:cubicBezTo>
                    <a:pt x="1740" y="4929"/>
                    <a:pt x="1740" y="4468"/>
                    <a:pt x="1561" y="4153"/>
                  </a:cubicBezTo>
                  <a:cubicBezTo>
                    <a:pt x="1459" y="3974"/>
                    <a:pt x="1280" y="3829"/>
                    <a:pt x="1169" y="3649"/>
                  </a:cubicBezTo>
                  <a:cubicBezTo>
                    <a:pt x="853" y="3257"/>
                    <a:pt x="674" y="2907"/>
                    <a:pt x="708" y="2404"/>
                  </a:cubicBezTo>
                  <a:cubicBezTo>
                    <a:pt x="742" y="1628"/>
                    <a:pt x="1101" y="911"/>
                    <a:pt x="1595" y="314"/>
                  </a:cubicBezTo>
                  <a:cubicBezTo>
                    <a:pt x="1732" y="177"/>
                    <a:pt x="1620" y="1"/>
                    <a:pt x="1495"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0"/>
            <p:cNvSpPr/>
            <p:nvPr/>
          </p:nvSpPr>
          <p:spPr>
            <a:xfrm>
              <a:off x="6434675" y="1856250"/>
              <a:ext cx="46150" cy="188275"/>
            </a:xfrm>
            <a:custGeom>
              <a:rect b="b" l="l" r="r" t="t"/>
              <a:pathLst>
                <a:path extrusionOk="0" h="7531" w="1846">
                  <a:moveTo>
                    <a:pt x="66" y="1"/>
                  </a:moveTo>
                  <a:cubicBezTo>
                    <a:pt x="18" y="1"/>
                    <a:pt x="0" y="52"/>
                    <a:pt x="28" y="87"/>
                  </a:cubicBezTo>
                  <a:cubicBezTo>
                    <a:pt x="420" y="582"/>
                    <a:pt x="420" y="1682"/>
                    <a:pt x="420" y="2322"/>
                  </a:cubicBezTo>
                  <a:cubicBezTo>
                    <a:pt x="420" y="3030"/>
                    <a:pt x="386" y="3747"/>
                    <a:pt x="455" y="4455"/>
                  </a:cubicBezTo>
                  <a:cubicBezTo>
                    <a:pt x="565" y="5589"/>
                    <a:pt x="847" y="6485"/>
                    <a:pt x="1521" y="7440"/>
                  </a:cubicBezTo>
                  <a:cubicBezTo>
                    <a:pt x="1568" y="7502"/>
                    <a:pt x="1627" y="7531"/>
                    <a:pt x="1682" y="7531"/>
                  </a:cubicBezTo>
                  <a:cubicBezTo>
                    <a:pt x="1757" y="7531"/>
                    <a:pt x="1825" y="7476"/>
                    <a:pt x="1845" y="7372"/>
                  </a:cubicBezTo>
                  <a:cubicBezTo>
                    <a:pt x="1845" y="6835"/>
                    <a:pt x="1350" y="6374"/>
                    <a:pt x="1171" y="5913"/>
                  </a:cubicBezTo>
                  <a:cubicBezTo>
                    <a:pt x="881" y="5129"/>
                    <a:pt x="813" y="4241"/>
                    <a:pt x="847" y="3422"/>
                  </a:cubicBezTo>
                  <a:cubicBezTo>
                    <a:pt x="847" y="2356"/>
                    <a:pt x="881" y="863"/>
                    <a:pt x="105" y="10"/>
                  </a:cubicBezTo>
                  <a:cubicBezTo>
                    <a:pt x="90" y="4"/>
                    <a:pt x="77" y="1"/>
                    <a:pt x="66"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0"/>
            <p:cNvSpPr/>
            <p:nvPr/>
          </p:nvSpPr>
          <p:spPr>
            <a:xfrm>
              <a:off x="6500400" y="2084050"/>
              <a:ext cx="48875" cy="16950"/>
            </a:xfrm>
            <a:custGeom>
              <a:rect b="b" l="l" r="r" t="t"/>
              <a:pathLst>
                <a:path extrusionOk="0" h="678" w="1955">
                  <a:moveTo>
                    <a:pt x="69" y="0"/>
                  </a:moveTo>
                  <a:cubicBezTo>
                    <a:pt x="35" y="0"/>
                    <a:pt x="1" y="69"/>
                    <a:pt x="69" y="103"/>
                  </a:cubicBezTo>
                  <a:cubicBezTo>
                    <a:pt x="351" y="214"/>
                    <a:pt x="564" y="316"/>
                    <a:pt x="888" y="393"/>
                  </a:cubicBezTo>
                  <a:cubicBezTo>
                    <a:pt x="1025" y="427"/>
                    <a:pt x="1204" y="495"/>
                    <a:pt x="1349" y="529"/>
                  </a:cubicBezTo>
                  <a:cubicBezTo>
                    <a:pt x="1417" y="572"/>
                    <a:pt x="1809" y="606"/>
                    <a:pt x="1809" y="640"/>
                  </a:cubicBezTo>
                  <a:cubicBezTo>
                    <a:pt x="1823" y="666"/>
                    <a:pt x="1847" y="678"/>
                    <a:pt x="1872" y="678"/>
                  </a:cubicBezTo>
                  <a:cubicBezTo>
                    <a:pt x="1912" y="678"/>
                    <a:pt x="1954" y="648"/>
                    <a:pt x="1954" y="606"/>
                  </a:cubicBezTo>
                  <a:lnTo>
                    <a:pt x="1954" y="529"/>
                  </a:lnTo>
                  <a:cubicBezTo>
                    <a:pt x="1954" y="495"/>
                    <a:pt x="1920" y="461"/>
                    <a:pt x="1878" y="461"/>
                  </a:cubicBezTo>
                  <a:cubicBezTo>
                    <a:pt x="1562" y="316"/>
                    <a:pt x="1238" y="180"/>
                    <a:pt x="888" y="103"/>
                  </a:cubicBezTo>
                  <a:cubicBezTo>
                    <a:pt x="641" y="69"/>
                    <a:pt x="351" y="35"/>
                    <a:pt x="69"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0"/>
            <p:cNvSpPr/>
            <p:nvPr/>
          </p:nvSpPr>
          <p:spPr>
            <a:xfrm>
              <a:off x="6533250" y="1621825"/>
              <a:ext cx="40775" cy="165950"/>
            </a:xfrm>
            <a:custGeom>
              <a:rect b="b" l="l" r="r" t="t"/>
              <a:pathLst>
                <a:path extrusionOk="0" h="6638" w="1631">
                  <a:moveTo>
                    <a:pt x="473" y="1"/>
                  </a:moveTo>
                  <a:cubicBezTo>
                    <a:pt x="438" y="1"/>
                    <a:pt x="406" y="32"/>
                    <a:pt x="427" y="80"/>
                  </a:cubicBezTo>
                  <a:cubicBezTo>
                    <a:pt x="495" y="251"/>
                    <a:pt x="495" y="507"/>
                    <a:pt x="564" y="720"/>
                  </a:cubicBezTo>
                  <a:cubicBezTo>
                    <a:pt x="675" y="1001"/>
                    <a:pt x="820" y="1283"/>
                    <a:pt x="922" y="1573"/>
                  </a:cubicBezTo>
                  <a:cubicBezTo>
                    <a:pt x="1135" y="2034"/>
                    <a:pt x="1314" y="2349"/>
                    <a:pt x="1169" y="2921"/>
                  </a:cubicBezTo>
                  <a:cubicBezTo>
                    <a:pt x="1101" y="3202"/>
                    <a:pt x="956" y="3492"/>
                    <a:pt x="888" y="3808"/>
                  </a:cubicBezTo>
                  <a:cubicBezTo>
                    <a:pt x="709" y="4345"/>
                    <a:pt x="316" y="4806"/>
                    <a:pt x="180" y="5369"/>
                  </a:cubicBezTo>
                  <a:cubicBezTo>
                    <a:pt x="1" y="5941"/>
                    <a:pt x="137" y="6188"/>
                    <a:pt x="427" y="6615"/>
                  </a:cubicBezTo>
                  <a:cubicBezTo>
                    <a:pt x="441" y="6629"/>
                    <a:pt x="461" y="6637"/>
                    <a:pt x="480" y="6637"/>
                  </a:cubicBezTo>
                  <a:cubicBezTo>
                    <a:pt x="506" y="6637"/>
                    <a:pt x="530" y="6620"/>
                    <a:pt x="530" y="6580"/>
                  </a:cubicBezTo>
                  <a:cubicBezTo>
                    <a:pt x="316" y="5796"/>
                    <a:pt x="709" y="5156"/>
                    <a:pt x="1067" y="4482"/>
                  </a:cubicBezTo>
                  <a:cubicBezTo>
                    <a:pt x="1314" y="3987"/>
                    <a:pt x="1494" y="3313"/>
                    <a:pt x="1562" y="2776"/>
                  </a:cubicBezTo>
                  <a:cubicBezTo>
                    <a:pt x="1630" y="2281"/>
                    <a:pt x="1417" y="1889"/>
                    <a:pt x="1246" y="1428"/>
                  </a:cubicBezTo>
                  <a:cubicBezTo>
                    <a:pt x="1033" y="933"/>
                    <a:pt x="854" y="464"/>
                    <a:pt x="530" y="37"/>
                  </a:cubicBezTo>
                  <a:cubicBezTo>
                    <a:pt x="517" y="12"/>
                    <a:pt x="495" y="1"/>
                    <a:pt x="473"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0"/>
            <p:cNvSpPr/>
            <p:nvPr/>
          </p:nvSpPr>
          <p:spPr>
            <a:xfrm>
              <a:off x="6551425" y="1537050"/>
              <a:ext cx="100000" cy="43550"/>
            </a:xfrm>
            <a:custGeom>
              <a:rect b="b" l="l" r="r" t="t"/>
              <a:pathLst>
                <a:path extrusionOk="0" h="1742" w="4000">
                  <a:moveTo>
                    <a:pt x="3353" y="1"/>
                  </a:moveTo>
                  <a:cubicBezTo>
                    <a:pt x="2833" y="1"/>
                    <a:pt x="2297" y="127"/>
                    <a:pt x="1833" y="306"/>
                  </a:cubicBezTo>
                  <a:cubicBezTo>
                    <a:pt x="1116" y="588"/>
                    <a:pt x="656" y="1125"/>
                    <a:pt x="93" y="1586"/>
                  </a:cubicBezTo>
                  <a:cubicBezTo>
                    <a:pt x="1" y="1614"/>
                    <a:pt x="61" y="1741"/>
                    <a:pt x="123" y="1741"/>
                  </a:cubicBezTo>
                  <a:cubicBezTo>
                    <a:pt x="136" y="1741"/>
                    <a:pt x="149" y="1736"/>
                    <a:pt x="161" y="1722"/>
                  </a:cubicBezTo>
                  <a:cubicBezTo>
                    <a:pt x="690" y="1372"/>
                    <a:pt x="1193" y="980"/>
                    <a:pt x="1756" y="733"/>
                  </a:cubicBezTo>
                  <a:cubicBezTo>
                    <a:pt x="2473" y="443"/>
                    <a:pt x="3215" y="374"/>
                    <a:pt x="3932" y="195"/>
                  </a:cubicBezTo>
                  <a:cubicBezTo>
                    <a:pt x="4000" y="161"/>
                    <a:pt x="4000" y="59"/>
                    <a:pt x="3932" y="59"/>
                  </a:cubicBezTo>
                  <a:cubicBezTo>
                    <a:pt x="3744" y="19"/>
                    <a:pt x="3550" y="1"/>
                    <a:pt x="3353"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0"/>
            <p:cNvSpPr/>
            <p:nvPr/>
          </p:nvSpPr>
          <p:spPr>
            <a:xfrm>
              <a:off x="6656750" y="1543825"/>
              <a:ext cx="146350" cy="73925"/>
            </a:xfrm>
            <a:custGeom>
              <a:rect b="b" l="l" r="r" t="t"/>
              <a:pathLst>
                <a:path extrusionOk="0" h="2957" w="5854">
                  <a:moveTo>
                    <a:pt x="68" y="1"/>
                  </a:moveTo>
                  <a:cubicBezTo>
                    <a:pt x="34" y="1"/>
                    <a:pt x="0" y="69"/>
                    <a:pt x="68" y="103"/>
                  </a:cubicBezTo>
                  <a:cubicBezTo>
                    <a:pt x="606" y="248"/>
                    <a:pt x="1101" y="598"/>
                    <a:pt x="1595" y="854"/>
                  </a:cubicBezTo>
                  <a:cubicBezTo>
                    <a:pt x="1988" y="1101"/>
                    <a:pt x="2414" y="1170"/>
                    <a:pt x="2875" y="1238"/>
                  </a:cubicBezTo>
                  <a:cubicBezTo>
                    <a:pt x="3515" y="1349"/>
                    <a:pt x="3984" y="1528"/>
                    <a:pt x="4513" y="1954"/>
                  </a:cubicBezTo>
                  <a:cubicBezTo>
                    <a:pt x="4905" y="2270"/>
                    <a:pt x="5298" y="2594"/>
                    <a:pt x="5724" y="2944"/>
                  </a:cubicBezTo>
                  <a:cubicBezTo>
                    <a:pt x="5738" y="2953"/>
                    <a:pt x="5752" y="2956"/>
                    <a:pt x="5764" y="2956"/>
                  </a:cubicBezTo>
                  <a:cubicBezTo>
                    <a:pt x="5816" y="2956"/>
                    <a:pt x="5854" y="2896"/>
                    <a:pt x="5827" y="2842"/>
                  </a:cubicBezTo>
                  <a:cubicBezTo>
                    <a:pt x="5545" y="2304"/>
                    <a:pt x="5050" y="2091"/>
                    <a:pt x="4581" y="1707"/>
                  </a:cubicBezTo>
                  <a:cubicBezTo>
                    <a:pt x="4197" y="1349"/>
                    <a:pt x="3941" y="1101"/>
                    <a:pt x="3412" y="956"/>
                  </a:cubicBezTo>
                  <a:cubicBezTo>
                    <a:pt x="2773" y="777"/>
                    <a:pt x="2201" y="743"/>
                    <a:pt x="1595" y="462"/>
                  </a:cubicBezTo>
                  <a:cubicBezTo>
                    <a:pt x="1101" y="214"/>
                    <a:pt x="640" y="35"/>
                    <a:pt x="68"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0"/>
            <p:cNvSpPr/>
            <p:nvPr/>
          </p:nvSpPr>
          <p:spPr>
            <a:xfrm>
              <a:off x="6820550" y="1645650"/>
              <a:ext cx="84025" cy="174400"/>
            </a:xfrm>
            <a:custGeom>
              <a:rect b="b" l="l" r="r" t="t"/>
              <a:pathLst>
                <a:path extrusionOk="0" h="6976" w="3361">
                  <a:moveTo>
                    <a:pt x="61" y="1"/>
                  </a:moveTo>
                  <a:cubicBezTo>
                    <a:pt x="30" y="1"/>
                    <a:pt x="0" y="32"/>
                    <a:pt x="25" y="82"/>
                  </a:cubicBezTo>
                  <a:cubicBezTo>
                    <a:pt x="273" y="475"/>
                    <a:pt x="239" y="1149"/>
                    <a:pt x="418" y="1575"/>
                  </a:cubicBezTo>
                  <a:cubicBezTo>
                    <a:pt x="699" y="2215"/>
                    <a:pt x="1092" y="2710"/>
                    <a:pt x="1441" y="3282"/>
                  </a:cubicBezTo>
                  <a:cubicBezTo>
                    <a:pt x="1766" y="3853"/>
                    <a:pt x="2226" y="4314"/>
                    <a:pt x="2550" y="4843"/>
                  </a:cubicBezTo>
                  <a:cubicBezTo>
                    <a:pt x="2900" y="5448"/>
                    <a:pt x="2764" y="6233"/>
                    <a:pt x="3011" y="6873"/>
                  </a:cubicBezTo>
                  <a:cubicBezTo>
                    <a:pt x="3011" y="6941"/>
                    <a:pt x="3079" y="6975"/>
                    <a:pt x="3114" y="6975"/>
                  </a:cubicBezTo>
                  <a:lnTo>
                    <a:pt x="3190" y="6975"/>
                  </a:lnTo>
                  <a:cubicBezTo>
                    <a:pt x="3293" y="6975"/>
                    <a:pt x="3361" y="6839"/>
                    <a:pt x="3259" y="6762"/>
                  </a:cubicBezTo>
                  <a:lnTo>
                    <a:pt x="3259" y="6762"/>
                  </a:lnTo>
                  <a:cubicBezTo>
                    <a:pt x="3262" y="6726"/>
                    <a:pt x="3293" y="6086"/>
                    <a:pt x="3293" y="6054"/>
                  </a:cubicBezTo>
                  <a:cubicBezTo>
                    <a:pt x="3293" y="5738"/>
                    <a:pt x="3224" y="5312"/>
                    <a:pt x="3079" y="4988"/>
                  </a:cubicBezTo>
                  <a:cubicBezTo>
                    <a:pt x="2866" y="4348"/>
                    <a:pt x="2260" y="3887"/>
                    <a:pt x="1911" y="3282"/>
                  </a:cubicBezTo>
                  <a:cubicBezTo>
                    <a:pt x="1518" y="2676"/>
                    <a:pt x="1092" y="2147"/>
                    <a:pt x="733" y="1507"/>
                  </a:cubicBezTo>
                  <a:cubicBezTo>
                    <a:pt x="486" y="1081"/>
                    <a:pt x="452" y="364"/>
                    <a:pt x="94" y="14"/>
                  </a:cubicBezTo>
                  <a:cubicBezTo>
                    <a:pt x="84" y="5"/>
                    <a:pt x="73" y="1"/>
                    <a:pt x="61"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0"/>
            <p:cNvSpPr/>
            <p:nvPr/>
          </p:nvSpPr>
          <p:spPr>
            <a:xfrm>
              <a:off x="6692625" y="1669150"/>
              <a:ext cx="40500" cy="97750"/>
            </a:xfrm>
            <a:custGeom>
              <a:rect b="b" l="l" r="r" t="t"/>
              <a:pathLst>
                <a:path extrusionOk="0" h="3910" w="1620">
                  <a:moveTo>
                    <a:pt x="55" y="0"/>
                  </a:moveTo>
                  <a:cubicBezTo>
                    <a:pt x="25" y="0"/>
                    <a:pt x="0" y="40"/>
                    <a:pt x="24" y="64"/>
                  </a:cubicBezTo>
                  <a:cubicBezTo>
                    <a:pt x="339" y="635"/>
                    <a:pt x="553" y="1309"/>
                    <a:pt x="766" y="1915"/>
                  </a:cubicBezTo>
                  <a:cubicBezTo>
                    <a:pt x="979" y="2555"/>
                    <a:pt x="1227" y="3229"/>
                    <a:pt x="1440" y="3869"/>
                  </a:cubicBezTo>
                  <a:cubicBezTo>
                    <a:pt x="1440" y="3897"/>
                    <a:pt x="1456" y="3909"/>
                    <a:pt x="1475" y="3909"/>
                  </a:cubicBezTo>
                  <a:cubicBezTo>
                    <a:pt x="1508" y="3909"/>
                    <a:pt x="1551" y="3877"/>
                    <a:pt x="1551" y="3834"/>
                  </a:cubicBezTo>
                  <a:cubicBezTo>
                    <a:pt x="1619" y="3126"/>
                    <a:pt x="1303" y="2239"/>
                    <a:pt x="1013" y="1599"/>
                  </a:cubicBezTo>
                  <a:cubicBezTo>
                    <a:pt x="800" y="994"/>
                    <a:pt x="553" y="456"/>
                    <a:pt x="92" y="30"/>
                  </a:cubicBezTo>
                  <a:cubicBezTo>
                    <a:pt x="82" y="8"/>
                    <a:pt x="68" y="0"/>
                    <a:pt x="55"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0"/>
            <p:cNvSpPr/>
            <p:nvPr/>
          </p:nvSpPr>
          <p:spPr>
            <a:xfrm>
              <a:off x="6773450" y="1707325"/>
              <a:ext cx="54775" cy="138525"/>
            </a:xfrm>
            <a:custGeom>
              <a:rect b="b" l="l" r="r" t="t"/>
              <a:pathLst>
                <a:path extrusionOk="0" h="5541" w="2191">
                  <a:moveTo>
                    <a:pt x="55" y="1"/>
                  </a:moveTo>
                  <a:cubicBezTo>
                    <a:pt x="26" y="1"/>
                    <a:pt x="0" y="43"/>
                    <a:pt x="24" y="72"/>
                  </a:cubicBezTo>
                  <a:cubicBezTo>
                    <a:pt x="203" y="422"/>
                    <a:pt x="126" y="849"/>
                    <a:pt x="306" y="1241"/>
                  </a:cubicBezTo>
                  <a:cubicBezTo>
                    <a:pt x="485" y="1565"/>
                    <a:pt x="664" y="1778"/>
                    <a:pt x="911" y="2026"/>
                  </a:cubicBezTo>
                  <a:cubicBezTo>
                    <a:pt x="1193" y="2376"/>
                    <a:pt x="1517" y="3015"/>
                    <a:pt x="1662" y="3442"/>
                  </a:cubicBezTo>
                  <a:cubicBezTo>
                    <a:pt x="1798" y="3911"/>
                    <a:pt x="1875" y="4935"/>
                    <a:pt x="1517" y="5404"/>
                  </a:cubicBezTo>
                  <a:cubicBezTo>
                    <a:pt x="1483" y="5438"/>
                    <a:pt x="1517" y="5541"/>
                    <a:pt x="1585" y="5541"/>
                  </a:cubicBezTo>
                  <a:cubicBezTo>
                    <a:pt x="1943" y="5438"/>
                    <a:pt x="1978" y="4978"/>
                    <a:pt x="2046" y="4653"/>
                  </a:cubicBezTo>
                  <a:cubicBezTo>
                    <a:pt x="2191" y="4048"/>
                    <a:pt x="2123" y="3485"/>
                    <a:pt x="1798" y="2947"/>
                  </a:cubicBezTo>
                  <a:cubicBezTo>
                    <a:pt x="1517" y="2452"/>
                    <a:pt x="1193" y="2026"/>
                    <a:pt x="809" y="1668"/>
                  </a:cubicBezTo>
                  <a:cubicBezTo>
                    <a:pt x="519" y="1420"/>
                    <a:pt x="306" y="1062"/>
                    <a:pt x="237" y="712"/>
                  </a:cubicBezTo>
                  <a:cubicBezTo>
                    <a:pt x="203" y="456"/>
                    <a:pt x="203" y="286"/>
                    <a:pt x="92" y="30"/>
                  </a:cubicBezTo>
                  <a:cubicBezTo>
                    <a:pt x="82" y="9"/>
                    <a:pt x="68" y="1"/>
                    <a:pt x="55"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0"/>
            <p:cNvSpPr/>
            <p:nvPr/>
          </p:nvSpPr>
          <p:spPr>
            <a:xfrm>
              <a:off x="6770425" y="1840250"/>
              <a:ext cx="35000" cy="37925"/>
            </a:xfrm>
            <a:custGeom>
              <a:rect b="b" l="l" r="r" t="t"/>
              <a:pathLst>
                <a:path extrusionOk="0" h="1517" w="1400">
                  <a:moveTo>
                    <a:pt x="1221" y="0"/>
                  </a:moveTo>
                  <a:cubicBezTo>
                    <a:pt x="1194" y="0"/>
                    <a:pt x="1167" y="13"/>
                    <a:pt x="1143" y="44"/>
                  </a:cubicBezTo>
                  <a:cubicBezTo>
                    <a:pt x="887" y="300"/>
                    <a:pt x="674" y="582"/>
                    <a:pt x="461" y="829"/>
                  </a:cubicBezTo>
                  <a:cubicBezTo>
                    <a:pt x="358" y="940"/>
                    <a:pt x="290" y="1043"/>
                    <a:pt x="179" y="1153"/>
                  </a:cubicBezTo>
                  <a:cubicBezTo>
                    <a:pt x="111" y="1256"/>
                    <a:pt x="34" y="1324"/>
                    <a:pt x="0" y="1435"/>
                  </a:cubicBezTo>
                  <a:cubicBezTo>
                    <a:pt x="0" y="1485"/>
                    <a:pt x="59" y="1517"/>
                    <a:pt x="105" y="1517"/>
                  </a:cubicBezTo>
                  <a:cubicBezTo>
                    <a:pt x="121" y="1517"/>
                    <a:pt x="136" y="1512"/>
                    <a:pt x="145" y="1503"/>
                  </a:cubicBezTo>
                  <a:cubicBezTo>
                    <a:pt x="213" y="1401"/>
                    <a:pt x="324" y="1367"/>
                    <a:pt x="392" y="1290"/>
                  </a:cubicBezTo>
                  <a:cubicBezTo>
                    <a:pt x="503" y="1188"/>
                    <a:pt x="572" y="1043"/>
                    <a:pt x="674" y="940"/>
                  </a:cubicBezTo>
                  <a:cubicBezTo>
                    <a:pt x="930" y="684"/>
                    <a:pt x="1100" y="437"/>
                    <a:pt x="1314" y="224"/>
                  </a:cubicBezTo>
                  <a:cubicBezTo>
                    <a:pt x="1399" y="145"/>
                    <a:pt x="1313" y="0"/>
                    <a:pt x="1221"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0"/>
            <p:cNvSpPr/>
            <p:nvPr/>
          </p:nvSpPr>
          <p:spPr>
            <a:xfrm>
              <a:off x="6865525" y="1472600"/>
              <a:ext cx="178200" cy="217125"/>
            </a:xfrm>
            <a:custGeom>
              <a:rect b="b" l="l" r="r" t="t"/>
              <a:pathLst>
                <a:path extrusionOk="0" h="8685" w="7128">
                  <a:moveTo>
                    <a:pt x="69" y="1"/>
                  </a:moveTo>
                  <a:cubicBezTo>
                    <a:pt x="1" y="1"/>
                    <a:pt x="1" y="77"/>
                    <a:pt x="69" y="112"/>
                  </a:cubicBezTo>
                  <a:cubicBezTo>
                    <a:pt x="965" y="146"/>
                    <a:pt x="1639" y="1033"/>
                    <a:pt x="2279" y="1570"/>
                  </a:cubicBezTo>
                  <a:cubicBezTo>
                    <a:pt x="2739" y="1954"/>
                    <a:pt x="2884" y="2381"/>
                    <a:pt x="3132" y="2884"/>
                  </a:cubicBezTo>
                  <a:cubicBezTo>
                    <a:pt x="3345" y="3276"/>
                    <a:pt x="3695" y="3524"/>
                    <a:pt x="3985" y="3874"/>
                  </a:cubicBezTo>
                  <a:cubicBezTo>
                    <a:pt x="4300" y="4300"/>
                    <a:pt x="4232" y="4769"/>
                    <a:pt x="4445" y="5196"/>
                  </a:cubicBezTo>
                  <a:cubicBezTo>
                    <a:pt x="4590" y="5580"/>
                    <a:pt x="4906" y="5938"/>
                    <a:pt x="5230" y="6220"/>
                  </a:cubicBezTo>
                  <a:cubicBezTo>
                    <a:pt x="5904" y="6936"/>
                    <a:pt x="6220" y="7968"/>
                    <a:pt x="6936" y="8642"/>
                  </a:cubicBezTo>
                  <a:cubicBezTo>
                    <a:pt x="6956" y="8672"/>
                    <a:pt x="6982" y="8685"/>
                    <a:pt x="7008" y="8685"/>
                  </a:cubicBezTo>
                  <a:cubicBezTo>
                    <a:pt x="7070" y="8685"/>
                    <a:pt x="7127" y="8610"/>
                    <a:pt x="7073" y="8531"/>
                  </a:cubicBezTo>
                  <a:cubicBezTo>
                    <a:pt x="6467" y="7644"/>
                    <a:pt x="6297" y="6510"/>
                    <a:pt x="5546" y="5759"/>
                  </a:cubicBezTo>
                  <a:cubicBezTo>
                    <a:pt x="5017" y="5264"/>
                    <a:pt x="4974" y="4803"/>
                    <a:pt x="4761" y="4164"/>
                  </a:cubicBezTo>
                  <a:cubicBezTo>
                    <a:pt x="4625" y="3805"/>
                    <a:pt x="4377" y="3558"/>
                    <a:pt x="4087" y="3311"/>
                  </a:cubicBezTo>
                  <a:cubicBezTo>
                    <a:pt x="3695" y="2952"/>
                    <a:pt x="3481" y="2807"/>
                    <a:pt x="3268" y="2312"/>
                  </a:cubicBezTo>
                  <a:cubicBezTo>
                    <a:pt x="3200" y="2099"/>
                    <a:pt x="3200" y="2065"/>
                    <a:pt x="3055" y="1886"/>
                  </a:cubicBezTo>
                  <a:cubicBezTo>
                    <a:pt x="2807" y="1570"/>
                    <a:pt x="2458" y="1314"/>
                    <a:pt x="2168" y="1101"/>
                  </a:cubicBezTo>
                  <a:cubicBezTo>
                    <a:pt x="1494" y="572"/>
                    <a:pt x="999" y="1"/>
                    <a:pt x="69"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0"/>
            <p:cNvSpPr/>
            <p:nvPr/>
          </p:nvSpPr>
          <p:spPr>
            <a:xfrm>
              <a:off x="7062975" y="1726575"/>
              <a:ext cx="36325" cy="93850"/>
            </a:xfrm>
            <a:custGeom>
              <a:rect b="b" l="l" r="r" t="t"/>
              <a:pathLst>
                <a:path extrusionOk="0" h="3754" w="1453">
                  <a:moveTo>
                    <a:pt x="42" y="1"/>
                  </a:moveTo>
                  <a:cubicBezTo>
                    <a:pt x="17" y="1"/>
                    <a:pt x="1" y="45"/>
                    <a:pt x="28" y="45"/>
                  </a:cubicBezTo>
                  <a:cubicBezTo>
                    <a:pt x="207" y="258"/>
                    <a:pt x="241" y="753"/>
                    <a:pt x="352" y="1008"/>
                  </a:cubicBezTo>
                  <a:cubicBezTo>
                    <a:pt x="489" y="1358"/>
                    <a:pt x="702" y="1648"/>
                    <a:pt x="847" y="1964"/>
                  </a:cubicBezTo>
                  <a:cubicBezTo>
                    <a:pt x="958" y="2356"/>
                    <a:pt x="915" y="2783"/>
                    <a:pt x="958" y="3175"/>
                  </a:cubicBezTo>
                  <a:cubicBezTo>
                    <a:pt x="992" y="3423"/>
                    <a:pt x="1094" y="3457"/>
                    <a:pt x="1171" y="3670"/>
                  </a:cubicBezTo>
                  <a:cubicBezTo>
                    <a:pt x="1188" y="3726"/>
                    <a:pt x="1231" y="3753"/>
                    <a:pt x="1275" y="3753"/>
                  </a:cubicBezTo>
                  <a:cubicBezTo>
                    <a:pt x="1318" y="3753"/>
                    <a:pt x="1363" y="3726"/>
                    <a:pt x="1384" y="3670"/>
                  </a:cubicBezTo>
                  <a:cubicBezTo>
                    <a:pt x="1453" y="3389"/>
                    <a:pt x="1384" y="2962"/>
                    <a:pt x="1342" y="2672"/>
                  </a:cubicBezTo>
                  <a:cubicBezTo>
                    <a:pt x="1308" y="2288"/>
                    <a:pt x="1239" y="1862"/>
                    <a:pt x="1060" y="1537"/>
                  </a:cubicBezTo>
                  <a:cubicBezTo>
                    <a:pt x="847" y="1145"/>
                    <a:pt x="565" y="113"/>
                    <a:pt x="62" y="10"/>
                  </a:cubicBezTo>
                  <a:cubicBezTo>
                    <a:pt x="55" y="4"/>
                    <a:pt x="48" y="1"/>
                    <a:pt x="42"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0"/>
            <p:cNvSpPr/>
            <p:nvPr/>
          </p:nvSpPr>
          <p:spPr>
            <a:xfrm>
              <a:off x="7091175" y="1875475"/>
              <a:ext cx="21350" cy="92000"/>
            </a:xfrm>
            <a:custGeom>
              <a:rect b="b" l="l" r="r" t="t"/>
              <a:pathLst>
                <a:path extrusionOk="0" h="3680" w="854">
                  <a:moveTo>
                    <a:pt x="325" y="0"/>
                  </a:moveTo>
                  <a:cubicBezTo>
                    <a:pt x="252" y="0"/>
                    <a:pt x="180" y="43"/>
                    <a:pt x="180" y="128"/>
                  </a:cubicBezTo>
                  <a:cubicBezTo>
                    <a:pt x="145" y="845"/>
                    <a:pt x="256" y="1587"/>
                    <a:pt x="145" y="2261"/>
                  </a:cubicBezTo>
                  <a:cubicBezTo>
                    <a:pt x="77" y="2730"/>
                    <a:pt x="0" y="3157"/>
                    <a:pt x="145" y="3583"/>
                  </a:cubicBezTo>
                  <a:cubicBezTo>
                    <a:pt x="145" y="3643"/>
                    <a:pt x="194" y="3679"/>
                    <a:pt x="249" y="3679"/>
                  </a:cubicBezTo>
                  <a:cubicBezTo>
                    <a:pt x="288" y="3679"/>
                    <a:pt x="330" y="3660"/>
                    <a:pt x="359" y="3617"/>
                  </a:cubicBezTo>
                  <a:cubicBezTo>
                    <a:pt x="854" y="2474"/>
                    <a:pt x="504" y="1340"/>
                    <a:pt x="470" y="128"/>
                  </a:cubicBezTo>
                  <a:cubicBezTo>
                    <a:pt x="470" y="43"/>
                    <a:pt x="397" y="0"/>
                    <a:pt x="325"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0"/>
            <p:cNvSpPr/>
            <p:nvPr/>
          </p:nvSpPr>
          <p:spPr>
            <a:xfrm>
              <a:off x="6889875" y="1615350"/>
              <a:ext cx="107275" cy="205950"/>
            </a:xfrm>
            <a:custGeom>
              <a:rect b="b" l="l" r="r" t="t"/>
              <a:pathLst>
                <a:path extrusionOk="0" h="8238" w="4291">
                  <a:moveTo>
                    <a:pt x="46" y="1"/>
                  </a:moveTo>
                  <a:cubicBezTo>
                    <a:pt x="28" y="1"/>
                    <a:pt x="1" y="25"/>
                    <a:pt x="25" y="49"/>
                  </a:cubicBezTo>
                  <a:cubicBezTo>
                    <a:pt x="238" y="296"/>
                    <a:pt x="306" y="655"/>
                    <a:pt x="486" y="936"/>
                  </a:cubicBezTo>
                  <a:cubicBezTo>
                    <a:pt x="665" y="1226"/>
                    <a:pt x="801" y="1474"/>
                    <a:pt x="946" y="1832"/>
                  </a:cubicBezTo>
                  <a:cubicBezTo>
                    <a:pt x="1305" y="2642"/>
                    <a:pt x="1586" y="3495"/>
                    <a:pt x="1910" y="4314"/>
                  </a:cubicBezTo>
                  <a:cubicBezTo>
                    <a:pt x="2158" y="4920"/>
                    <a:pt x="2439" y="5594"/>
                    <a:pt x="2763" y="6131"/>
                  </a:cubicBezTo>
                  <a:cubicBezTo>
                    <a:pt x="3190" y="6771"/>
                    <a:pt x="3753" y="7377"/>
                    <a:pt x="3966" y="8119"/>
                  </a:cubicBezTo>
                  <a:cubicBezTo>
                    <a:pt x="4001" y="8200"/>
                    <a:pt x="4071" y="8238"/>
                    <a:pt x="4137" y="8238"/>
                  </a:cubicBezTo>
                  <a:cubicBezTo>
                    <a:pt x="4216" y="8238"/>
                    <a:pt x="4290" y="8183"/>
                    <a:pt x="4290" y="8085"/>
                  </a:cubicBezTo>
                  <a:cubicBezTo>
                    <a:pt x="4290" y="7411"/>
                    <a:pt x="3787" y="6839"/>
                    <a:pt x="3437" y="6268"/>
                  </a:cubicBezTo>
                  <a:cubicBezTo>
                    <a:pt x="3011" y="5560"/>
                    <a:pt x="2618" y="4741"/>
                    <a:pt x="2294" y="3965"/>
                  </a:cubicBezTo>
                  <a:cubicBezTo>
                    <a:pt x="1978" y="3214"/>
                    <a:pt x="1731" y="2429"/>
                    <a:pt x="1407" y="1687"/>
                  </a:cubicBezTo>
                  <a:cubicBezTo>
                    <a:pt x="1270" y="1405"/>
                    <a:pt x="1159" y="1047"/>
                    <a:pt x="946" y="834"/>
                  </a:cubicBezTo>
                  <a:cubicBezTo>
                    <a:pt x="801" y="621"/>
                    <a:pt x="486" y="510"/>
                    <a:pt x="306" y="296"/>
                  </a:cubicBezTo>
                  <a:cubicBezTo>
                    <a:pt x="204" y="228"/>
                    <a:pt x="161" y="126"/>
                    <a:pt x="59" y="15"/>
                  </a:cubicBezTo>
                  <a:cubicBezTo>
                    <a:pt x="59" y="5"/>
                    <a:pt x="53" y="1"/>
                    <a:pt x="46"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0"/>
            <p:cNvSpPr/>
            <p:nvPr/>
          </p:nvSpPr>
          <p:spPr>
            <a:xfrm>
              <a:off x="6633700" y="1477100"/>
              <a:ext cx="122850" cy="14975"/>
            </a:xfrm>
            <a:custGeom>
              <a:rect b="b" l="l" r="r" t="t"/>
              <a:pathLst>
                <a:path extrusionOk="0" h="599" w="4914">
                  <a:moveTo>
                    <a:pt x="3666" y="0"/>
                  </a:moveTo>
                  <a:cubicBezTo>
                    <a:pt x="3339" y="0"/>
                    <a:pt x="3008" y="34"/>
                    <a:pt x="2731" y="34"/>
                  </a:cubicBezTo>
                  <a:cubicBezTo>
                    <a:pt x="2279" y="34"/>
                    <a:pt x="1861" y="9"/>
                    <a:pt x="1443" y="9"/>
                  </a:cubicBezTo>
                  <a:cubicBezTo>
                    <a:pt x="1008" y="9"/>
                    <a:pt x="573" y="36"/>
                    <a:pt x="103" y="145"/>
                  </a:cubicBezTo>
                  <a:cubicBezTo>
                    <a:pt x="1" y="145"/>
                    <a:pt x="1" y="358"/>
                    <a:pt x="103" y="358"/>
                  </a:cubicBezTo>
                  <a:cubicBezTo>
                    <a:pt x="190" y="379"/>
                    <a:pt x="271" y="387"/>
                    <a:pt x="350" y="387"/>
                  </a:cubicBezTo>
                  <a:cubicBezTo>
                    <a:pt x="524" y="387"/>
                    <a:pt x="688" y="348"/>
                    <a:pt x="888" y="324"/>
                  </a:cubicBezTo>
                  <a:cubicBezTo>
                    <a:pt x="1280" y="324"/>
                    <a:pt x="1707" y="358"/>
                    <a:pt x="2091" y="426"/>
                  </a:cubicBezTo>
                  <a:cubicBezTo>
                    <a:pt x="2483" y="460"/>
                    <a:pt x="2876" y="460"/>
                    <a:pt x="3268" y="460"/>
                  </a:cubicBezTo>
                  <a:cubicBezTo>
                    <a:pt x="3460" y="460"/>
                    <a:pt x="3712" y="436"/>
                    <a:pt x="3956" y="436"/>
                  </a:cubicBezTo>
                  <a:cubicBezTo>
                    <a:pt x="4209" y="436"/>
                    <a:pt x="4455" y="463"/>
                    <a:pt x="4616" y="571"/>
                  </a:cubicBezTo>
                  <a:cubicBezTo>
                    <a:pt x="4642" y="590"/>
                    <a:pt x="4670" y="598"/>
                    <a:pt x="4697" y="598"/>
                  </a:cubicBezTo>
                  <a:cubicBezTo>
                    <a:pt x="4816" y="598"/>
                    <a:pt x="4914" y="435"/>
                    <a:pt x="4795" y="324"/>
                  </a:cubicBezTo>
                  <a:cubicBezTo>
                    <a:pt x="4515" y="58"/>
                    <a:pt x="4094" y="0"/>
                    <a:pt x="3666"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0"/>
            <p:cNvSpPr/>
            <p:nvPr/>
          </p:nvSpPr>
          <p:spPr>
            <a:xfrm>
              <a:off x="6498750" y="1416725"/>
              <a:ext cx="181900" cy="50675"/>
            </a:xfrm>
            <a:custGeom>
              <a:rect b="b" l="l" r="r" t="t"/>
              <a:pathLst>
                <a:path extrusionOk="0" h="2027" w="7276">
                  <a:moveTo>
                    <a:pt x="7139" y="1"/>
                  </a:moveTo>
                  <a:cubicBezTo>
                    <a:pt x="6817" y="108"/>
                    <a:pt x="6445" y="111"/>
                    <a:pt x="6085" y="111"/>
                  </a:cubicBezTo>
                  <a:cubicBezTo>
                    <a:pt x="6063" y="111"/>
                    <a:pt x="6041" y="111"/>
                    <a:pt x="6020" y="111"/>
                  </a:cubicBezTo>
                  <a:cubicBezTo>
                    <a:pt x="5803" y="111"/>
                    <a:pt x="5591" y="112"/>
                    <a:pt x="5399" y="137"/>
                  </a:cubicBezTo>
                  <a:cubicBezTo>
                    <a:pt x="4759" y="180"/>
                    <a:pt x="4153" y="214"/>
                    <a:pt x="3582" y="393"/>
                  </a:cubicBezTo>
                  <a:cubicBezTo>
                    <a:pt x="2908" y="529"/>
                    <a:pt x="2268" y="777"/>
                    <a:pt x="1594" y="990"/>
                  </a:cubicBezTo>
                  <a:cubicBezTo>
                    <a:pt x="988" y="1203"/>
                    <a:pt x="630" y="1493"/>
                    <a:pt x="101" y="1809"/>
                  </a:cubicBezTo>
                  <a:cubicBezTo>
                    <a:pt x="0" y="1879"/>
                    <a:pt x="55" y="2027"/>
                    <a:pt x="143" y="2027"/>
                  </a:cubicBezTo>
                  <a:cubicBezTo>
                    <a:pt x="151" y="2027"/>
                    <a:pt x="160" y="2025"/>
                    <a:pt x="169" y="2022"/>
                  </a:cubicBezTo>
                  <a:cubicBezTo>
                    <a:pt x="1449" y="1493"/>
                    <a:pt x="2694" y="922"/>
                    <a:pt x="4042" y="675"/>
                  </a:cubicBezTo>
                  <a:cubicBezTo>
                    <a:pt x="4759" y="529"/>
                    <a:pt x="5501" y="427"/>
                    <a:pt x="6209" y="393"/>
                  </a:cubicBezTo>
                  <a:cubicBezTo>
                    <a:pt x="6307" y="382"/>
                    <a:pt x="6403" y="381"/>
                    <a:pt x="6496" y="381"/>
                  </a:cubicBezTo>
                  <a:cubicBezTo>
                    <a:pt x="6520" y="381"/>
                    <a:pt x="6543" y="381"/>
                    <a:pt x="6566" y="381"/>
                  </a:cubicBezTo>
                  <a:cubicBezTo>
                    <a:pt x="6818" y="381"/>
                    <a:pt x="7048" y="373"/>
                    <a:pt x="7241" y="180"/>
                  </a:cubicBezTo>
                  <a:cubicBezTo>
                    <a:pt x="7276" y="103"/>
                    <a:pt x="7241" y="1"/>
                    <a:pt x="7139"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0"/>
            <p:cNvSpPr/>
            <p:nvPr/>
          </p:nvSpPr>
          <p:spPr>
            <a:xfrm>
              <a:off x="6598100" y="1296500"/>
              <a:ext cx="267450" cy="16175"/>
            </a:xfrm>
            <a:custGeom>
              <a:rect b="b" l="l" r="r" t="t"/>
              <a:pathLst>
                <a:path extrusionOk="0" h="647" w="10698">
                  <a:moveTo>
                    <a:pt x="4199" y="0"/>
                  </a:moveTo>
                  <a:cubicBezTo>
                    <a:pt x="4139" y="0"/>
                    <a:pt x="4078" y="2"/>
                    <a:pt x="4018" y="7"/>
                  </a:cubicBezTo>
                  <a:cubicBezTo>
                    <a:pt x="3515" y="7"/>
                    <a:pt x="3020" y="41"/>
                    <a:pt x="2525" y="118"/>
                  </a:cubicBezTo>
                  <a:cubicBezTo>
                    <a:pt x="1706" y="152"/>
                    <a:pt x="887" y="186"/>
                    <a:pt x="102" y="331"/>
                  </a:cubicBezTo>
                  <a:cubicBezTo>
                    <a:pt x="7" y="363"/>
                    <a:pt x="0" y="582"/>
                    <a:pt x="119" y="582"/>
                  </a:cubicBezTo>
                  <a:cubicBezTo>
                    <a:pt x="127" y="582"/>
                    <a:pt x="136" y="580"/>
                    <a:pt x="145" y="578"/>
                  </a:cubicBezTo>
                  <a:cubicBezTo>
                    <a:pt x="956" y="467"/>
                    <a:pt x="1809" y="467"/>
                    <a:pt x="2628" y="433"/>
                  </a:cubicBezTo>
                  <a:cubicBezTo>
                    <a:pt x="3088" y="399"/>
                    <a:pt x="3557" y="365"/>
                    <a:pt x="4018" y="365"/>
                  </a:cubicBezTo>
                  <a:cubicBezTo>
                    <a:pt x="4084" y="360"/>
                    <a:pt x="4150" y="358"/>
                    <a:pt x="4216" y="358"/>
                  </a:cubicBezTo>
                  <a:cubicBezTo>
                    <a:pt x="4611" y="358"/>
                    <a:pt x="5010" y="433"/>
                    <a:pt x="5434" y="433"/>
                  </a:cubicBezTo>
                  <a:cubicBezTo>
                    <a:pt x="5684" y="442"/>
                    <a:pt x="5930" y="444"/>
                    <a:pt x="6175" y="444"/>
                  </a:cubicBezTo>
                  <a:cubicBezTo>
                    <a:pt x="6374" y="444"/>
                    <a:pt x="6572" y="443"/>
                    <a:pt x="6770" y="443"/>
                  </a:cubicBezTo>
                  <a:cubicBezTo>
                    <a:pt x="7271" y="443"/>
                    <a:pt x="7771" y="451"/>
                    <a:pt x="8284" y="510"/>
                  </a:cubicBezTo>
                  <a:cubicBezTo>
                    <a:pt x="8400" y="521"/>
                    <a:pt x="8521" y="525"/>
                    <a:pt x="8645" y="525"/>
                  </a:cubicBezTo>
                  <a:cubicBezTo>
                    <a:pt x="8891" y="525"/>
                    <a:pt x="9145" y="510"/>
                    <a:pt x="9384" y="510"/>
                  </a:cubicBezTo>
                  <a:cubicBezTo>
                    <a:pt x="9776" y="510"/>
                    <a:pt x="10169" y="647"/>
                    <a:pt x="10595" y="647"/>
                  </a:cubicBezTo>
                  <a:cubicBezTo>
                    <a:pt x="10698" y="647"/>
                    <a:pt x="10698" y="510"/>
                    <a:pt x="10595" y="467"/>
                  </a:cubicBezTo>
                  <a:cubicBezTo>
                    <a:pt x="9776" y="152"/>
                    <a:pt x="9026" y="297"/>
                    <a:pt x="8173" y="186"/>
                  </a:cubicBezTo>
                  <a:cubicBezTo>
                    <a:pt x="7782" y="124"/>
                    <a:pt x="7397" y="109"/>
                    <a:pt x="7012" y="109"/>
                  </a:cubicBezTo>
                  <a:cubicBezTo>
                    <a:pt x="6624" y="109"/>
                    <a:pt x="6237" y="125"/>
                    <a:pt x="5844" y="125"/>
                  </a:cubicBezTo>
                  <a:cubicBezTo>
                    <a:pt x="5708" y="125"/>
                    <a:pt x="5572" y="123"/>
                    <a:pt x="5434" y="118"/>
                  </a:cubicBezTo>
                  <a:cubicBezTo>
                    <a:pt x="5004" y="88"/>
                    <a:pt x="4600" y="0"/>
                    <a:pt x="4199"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0"/>
            <p:cNvSpPr/>
            <p:nvPr/>
          </p:nvSpPr>
          <p:spPr>
            <a:xfrm>
              <a:off x="6903375" y="1311975"/>
              <a:ext cx="83100" cy="53000"/>
            </a:xfrm>
            <a:custGeom>
              <a:rect b="b" l="l" r="r" t="t"/>
              <a:pathLst>
                <a:path extrusionOk="0" h="2120" w="3324">
                  <a:moveTo>
                    <a:pt x="167" y="0"/>
                  </a:moveTo>
                  <a:cubicBezTo>
                    <a:pt x="79" y="0"/>
                    <a:pt x="1" y="151"/>
                    <a:pt x="91" y="207"/>
                  </a:cubicBezTo>
                  <a:cubicBezTo>
                    <a:pt x="304" y="386"/>
                    <a:pt x="338" y="454"/>
                    <a:pt x="585" y="565"/>
                  </a:cubicBezTo>
                  <a:cubicBezTo>
                    <a:pt x="901" y="667"/>
                    <a:pt x="1191" y="812"/>
                    <a:pt x="1507" y="957"/>
                  </a:cubicBezTo>
                  <a:cubicBezTo>
                    <a:pt x="2112" y="1239"/>
                    <a:pt x="2607" y="1665"/>
                    <a:pt x="3111" y="2092"/>
                  </a:cubicBezTo>
                  <a:cubicBezTo>
                    <a:pt x="3139" y="2111"/>
                    <a:pt x="3168" y="2119"/>
                    <a:pt x="3195" y="2119"/>
                  </a:cubicBezTo>
                  <a:cubicBezTo>
                    <a:pt x="3266" y="2119"/>
                    <a:pt x="3324" y="2061"/>
                    <a:pt x="3324" y="1981"/>
                  </a:cubicBezTo>
                  <a:cubicBezTo>
                    <a:pt x="3213" y="1520"/>
                    <a:pt x="2437" y="1060"/>
                    <a:pt x="2044" y="846"/>
                  </a:cubicBezTo>
                  <a:cubicBezTo>
                    <a:pt x="1473" y="565"/>
                    <a:pt x="730" y="386"/>
                    <a:pt x="227" y="28"/>
                  </a:cubicBezTo>
                  <a:cubicBezTo>
                    <a:pt x="208" y="8"/>
                    <a:pt x="187" y="0"/>
                    <a:pt x="167"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0"/>
            <p:cNvSpPr/>
            <p:nvPr/>
          </p:nvSpPr>
          <p:spPr>
            <a:xfrm>
              <a:off x="7074050" y="1461175"/>
              <a:ext cx="150450" cy="243275"/>
            </a:xfrm>
            <a:custGeom>
              <a:rect b="b" l="l" r="r" t="t"/>
              <a:pathLst>
                <a:path extrusionOk="0" h="9731" w="6018">
                  <a:moveTo>
                    <a:pt x="174" y="1"/>
                  </a:moveTo>
                  <a:cubicBezTo>
                    <a:pt x="73" y="1"/>
                    <a:pt x="1" y="129"/>
                    <a:pt x="88" y="210"/>
                  </a:cubicBezTo>
                  <a:cubicBezTo>
                    <a:pt x="796" y="961"/>
                    <a:pt x="1615" y="1524"/>
                    <a:pt x="2178" y="2411"/>
                  </a:cubicBezTo>
                  <a:cubicBezTo>
                    <a:pt x="2648" y="3230"/>
                    <a:pt x="3142" y="4160"/>
                    <a:pt x="3458" y="5047"/>
                  </a:cubicBezTo>
                  <a:cubicBezTo>
                    <a:pt x="3637" y="5542"/>
                    <a:pt x="3850" y="6037"/>
                    <a:pt x="4030" y="6540"/>
                  </a:cubicBezTo>
                  <a:cubicBezTo>
                    <a:pt x="4140" y="6890"/>
                    <a:pt x="4209" y="7248"/>
                    <a:pt x="4422" y="7530"/>
                  </a:cubicBezTo>
                  <a:cubicBezTo>
                    <a:pt x="4635" y="7888"/>
                    <a:pt x="4994" y="8101"/>
                    <a:pt x="5164" y="8460"/>
                  </a:cubicBezTo>
                  <a:cubicBezTo>
                    <a:pt x="5343" y="8852"/>
                    <a:pt x="5377" y="9279"/>
                    <a:pt x="5557" y="9662"/>
                  </a:cubicBezTo>
                  <a:cubicBezTo>
                    <a:pt x="5571" y="9710"/>
                    <a:pt x="5606" y="9730"/>
                    <a:pt x="5643" y="9730"/>
                  </a:cubicBezTo>
                  <a:cubicBezTo>
                    <a:pt x="5694" y="9730"/>
                    <a:pt x="5750" y="9692"/>
                    <a:pt x="5770" y="9628"/>
                  </a:cubicBezTo>
                  <a:cubicBezTo>
                    <a:pt x="6017" y="8886"/>
                    <a:pt x="5804" y="8212"/>
                    <a:pt x="5275" y="7641"/>
                  </a:cubicBezTo>
                  <a:cubicBezTo>
                    <a:pt x="4524" y="6788"/>
                    <a:pt x="4175" y="5653"/>
                    <a:pt x="3748" y="4587"/>
                  </a:cubicBezTo>
                  <a:cubicBezTo>
                    <a:pt x="3390" y="3733"/>
                    <a:pt x="2929" y="2804"/>
                    <a:pt x="2392" y="2027"/>
                  </a:cubicBezTo>
                  <a:cubicBezTo>
                    <a:pt x="2144" y="1635"/>
                    <a:pt x="1897" y="1242"/>
                    <a:pt x="1504" y="961"/>
                  </a:cubicBezTo>
                  <a:cubicBezTo>
                    <a:pt x="1112" y="637"/>
                    <a:pt x="651" y="389"/>
                    <a:pt x="259" y="31"/>
                  </a:cubicBezTo>
                  <a:cubicBezTo>
                    <a:pt x="230" y="10"/>
                    <a:pt x="201" y="1"/>
                    <a:pt x="174"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0"/>
            <p:cNvSpPr/>
            <p:nvPr/>
          </p:nvSpPr>
          <p:spPr>
            <a:xfrm>
              <a:off x="7241525" y="1775775"/>
              <a:ext cx="34575" cy="268700"/>
            </a:xfrm>
            <a:custGeom>
              <a:rect b="b" l="l" r="r" t="t"/>
              <a:pathLst>
                <a:path extrusionOk="0" h="10748" w="1383">
                  <a:moveTo>
                    <a:pt x="290" y="1"/>
                  </a:moveTo>
                  <a:cubicBezTo>
                    <a:pt x="250" y="1"/>
                    <a:pt x="225" y="41"/>
                    <a:pt x="248" y="64"/>
                  </a:cubicBezTo>
                  <a:cubicBezTo>
                    <a:pt x="385" y="354"/>
                    <a:pt x="385" y="815"/>
                    <a:pt x="461" y="1131"/>
                  </a:cubicBezTo>
                  <a:cubicBezTo>
                    <a:pt x="598" y="1600"/>
                    <a:pt x="777" y="2060"/>
                    <a:pt x="811" y="2555"/>
                  </a:cubicBezTo>
                  <a:cubicBezTo>
                    <a:pt x="888" y="3050"/>
                    <a:pt x="956" y="3587"/>
                    <a:pt x="922" y="4082"/>
                  </a:cubicBezTo>
                  <a:cubicBezTo>
                    <a:pt x="922" y="4620"/>
                    <a:pt x="854" y="5114"/>
                    <a:pt x="854" y="5609"/>
                  </a:cubicBezTo>
                  <a:cubicBezTo>
                    <a:pt x="854" y="6641"/>
                    <a:pt x="461" y="7605"/>
                    <a:pt x="316" y="8595"/>
                  </a:cubicBezTo>
                  <a:cubicBezTo>
                    <a:pt x="282" y="8987"/>
                    <a:pt x="214" y="9380"/>
                    <a:pt x="171" y="9738"/>
                  </a:cubicBezTo>
                  <a:cubicBezTo>
                    <a:pt x="137" y="10088"/>
                    <a:pt x="1" y="10301"/>
                    <a:pt x="35" y="10625"/>
                  </a:cubicBezTo>
                  <a:cubicBezTo>
                    <a:pt x="51" y="10710"/>
                    <a:pt x="115" y="10747"/>
                    <a:pt x="182" y="10747"/>
                  </a:cubicBezTo>
                  <a:cubicBezTo>
                    <a:pt x="256" y="10747"/>
                    <a:pt x="333" y="10702"/>
                    <a:pt x="350" y="10625"/>
                  </a:cubicBezTo>
                  <a:cubicBezTo>
                    <a:pt x="530" y="10131"/>
                    <a:pt x="564" y="9951"/>
                    <a:pt x="641" y="9414"/>
                  </a:cubicBezTo>
                  <a:cubicBezTo>
                    <a:pt x="709" y="8987"/>
                    <a:pt x="743" y="8527"/>
                    <a:pt x="811" y="8100"/>
                  </a:cubicBezTo>
                  <a:cubicBezTo>
                    <a:pt x="922" y="7529"/>
                    <a:pt x="1135" y="7000"/>
                    <a:pt x="1204" y="6428"/>
                  </a:cubicBezTo>
                  <a:cubicBezTo>
                    <a:pt x="1280" y="6002"/>
                    <a:pt x="1280" y="5575"/>
                    <a:pt x="1280" y="5114"/>
                  </a:cubicBezTo>
                  <a:cubicBezTo>
                    <a:pt x="1314" y="4116"/>
                    <a:pt x="1383" y="3229"/>
                    <a:pt x="1204" y="2240"/>
                  </a:cubicBezTo>
                  <a:cubicBezTo>
                    <a:pt x="1135" y="1847"/>
                    <a:pt x="990" y="1523"/>
                    <a:pt x="811" y="1207"/>
                  </a:cubicBezTo>
                  <a:cubicBezTo>
                    <a:pt x="675" y="849"/>
                    <a:pt x="564" y="354"/>
                    <a:pt x="350" y="30"/>
                  </a:cubicBezTo>
                  <a:cubicBezTo>
                    <a:pt x="329" y="9"/>
                    <a:pt x="308" y="1"/>
                    <a:pt x="290"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0"/>
            <p:cNvSpPr/>
            <p:nvPr/>
          </p:nvSpPr>
          <p:spPr>
            <a:xfrm>
              <a:off x="7154725" y="2100675"/>
              <a:ext cx="55525" cy="54100"/>
            </a:xfrm>
            <a:custGeom>
              <a:rect b="b" l="l" r="r" t="t"/>
              <a:pathLst>
                <a:path extrusionOk="0" h="2164" w="2221">
                  <a:moveTo>
                    <a:pt x="2139" y="0"/>
                  </a:moveTo>
                  <a:cubicBezTo>
                    <a:pt x="2131" y="0"/>
                    <a:pt x="2123" y="3"/>
                    <a:pt x="2116" y="9"/>
                  </a:cubicBezTo>
                  <a:cubicBezTo>
                    <a:pt x="1937" y="189"/>
                    <a:pt x="1690" y="257"/>
                    <a:pt x="1511" y="436"/>
                  </a:cubicBezTo>
                  <a:cubicBezTo>
                    <a:pt x="1374" y="581"/>
                    <a:pt x="1161" y="683"/>
                    <a:pt x="1016" y="863"/>
                  </a:cubicBezTo>
                  <a:cubicBezTo>
                    <a:pt x="837" y="1042"/>
                    <a:pt x="700" y="1255"/>
                    <a:pt x="521" y="1434"/>
                  </a:cubicBezTo>
                  <a:cubicBezTo>
                    <a:pt x="342" y="1571"/>
                    <a:pt x="163" y="1750"/>
                    <a:pt x="60" y="1963"/>
                  </a:cubicBezTo>
                  <a:cubicBezTo>
                    <a:pt x="0" y="2076"/>
                    <a:pt x="55" y="2164"/>
                    <a:pt x="147" y="2164"/>
                  </a:cubicBezTo>
                  <a:cubicBezTo>
                    <a:pt x="173" y="2164"/>
                    <a:pt x="201" y="2157"/>
                    <a:pt x="231" y="2142"/>
                  </a:cubicBezTo>
                  <a:cubicBezTo>
                    <a:pt x="1161" y="1750"/>
                    <a:pt x="1476" y="717"/>
                    <a:pt x="2193" y="78"/>
                  </a:cubicBezTo>
                  <a:cubicBezTo>
                    <a:pt x="2221" y="50"/>
                    <a:pt x="2176" y="0"/>
                    <a:pt x="2139"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0"/>
            <p:cNvSpPr/>
            <p:nvPr/>
          </p:nvSpPr>
          <p:spPr>
            <a:xfrm>
              <a:off x="7169000" y="1776500"/>
              <a:ext cx="23500" cy="197425"/>
            </a:xfrm>
            <a:custGeom>
              <a:rect b="b" l="l" r="r" t="t"/>
              <a:pathLst>
                <a:path extrusionOk="0" h="7897" w="940">
                  <a:moveTo>
                    <a:pt x="168" y="0"/>
                  </a:moveTo>
                  <a:cubicBezTo>
                    <a:pt x="91" y="0"/>
                    <a:pt x="1" y="103"/>
                    <a:pt x="52" y="180"/>
                  </a:cubicBezTo>
                  <a:cubicBezTo>
                    <a:pt x="411" y="641"/>
                    <a:pt x="411" y="1460"/>
                    <a:pt x="411" y="1997"/>
                  </a:cubicBezTo>
                  <a:cubicBezTo>
                    <a:pt x="377" y="2594"/>
                    <a:pt x="445" y="3166"/>
                    <a:pt x="479" y="3806"/>
                  </a:cubicBezTo>
                  <a:cubicBezTo>
                    <a:pt x="513" y="4377"/>
                    <a:pt x="445" y="4940"/>
                    <a:pt x="513" y="5512"/>
                  </a:cubicBezTo>
                  <a:cubicBezTo>
                    <a:pt x="624" y="6331"/>
                    <a:pt x="377" y="7005"/>
                    <a:pt x="342" y="7790"/>
                  </a:cubicBezTo>
                  <a:cubicBezTo>
                    <a:pt x="342" y="7863"/>
                    <a:pt x="391" y="7897"/>
                    <a:pt x="443" y="7897"/>
                  </a:cubicBezTo>
                  <a:cubicBezTo>
                    <a:pt x="489" y="7897"/>
                    <a:pt x="536" y="7871"/>
                    <a:pt x="556" y="7824"/>
                  </a:cubicBezTo>
                  <a:cubicBezTo>
                    <a:pt x="803" y="7150"/>
                    <a:pt x="940" y="6433"/>
                    <a:pt x="871" y="5725"/>
                  </a:cubicBezTo>
                  <a:cubicBezTo>
                    <a:pt x="803" y="4983"/>
                    <a:pt x="837" y="4198"/>
                    <a:pt x="726" y="3413"/>
                  </a:cubicBezTo>
                  <a:cubicBezTo>
                    <a:pt x="624" y="2458"/>
                    <a:pt x="940" y="888"/>
                    <a:pt x="232" y="35"/>
                  </a:cubicBezTo>
                  <a:cubicBezTo>
                    <a:pt x="215" y="11"/>
                    <a:pt x="192" y="0"/>
                    <a:pt x="168"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0"/>
            <p:cNvSpPr/>
            <p:nvPr/>
          </p:nvSpPr>
          <p:spPr>
            <a:xfrm>
              <a:off x="6818175" y="1969250"/>
              <a:ext cx="132375" cy="59600"/>
            </a:xfrm>
            <a:custGeom>
              <a:rect b="b" l="l" r="r" t="t"/>
              <a:pathLst>
                <a:path extrusionOk="0" h="2384" w="5295">
                  <a:moveTo>
                    <a:pt x="2757" y="0"/>
                  </a:moveTo>
                  <a:cubicBezTo>
                    <a:pt x="2529" y="0"/>
                    <a:pt x="2301" y="36"/>
                    <a:pt x="2074" y="114"/>
                  </a:cubicBezTo>
                  <a:cubicBezTo>
                    <a:pt x="1187" y="506"/>
                    <a:pt x="683" y="1496"/>
                    <a:pt x="86" y="2178"/>
                  </a:cubicBezTo>
                  <a:cubicBezTo>
                    <a:pt x="0" y="2258"/>
                    <a:pt x="89" y="2384"/>
                    <a:pt x="181" y="2384"/>
                  </a:cubicBezTo>
                  <a:cubicBezTo>
                    <a:pt x="208" y="2384"/>
                    <a:pt x="234" y="2374"/>
                    <a:pt x="257" y="2349"/>
                  </a:cubicBezTo>
                  <a:cubicBezTo>
                    <a:pt x="995" y="1651"/>
                    <a:pt x="1703" y="380"/>
                    <a:pt x="2813" y="380"/>
                  </a:cubicBezTo>
                  <a:cubicBezTo>
                    <a:pt x="2884" y="380"/>
                    <a:pt x="2956" y="385"/>
                    <a:pt x="3029" y="395"/>
                  </a:cubicBezTo>
                  <a:cubicBezTo>
                    <a:pt x="3439" y="450"/>
                    <a:pt x="4120" y="830"/>
                    <a:pt x="4672" y="830"/>
                  </a:cubicBezTo>
                  <a:cubicBezTo>
                    <a:pt x="4889" y="830"/>
                    <a:pt x="5087" y="770"/>
                    <a:pt x="5239" y="609"/>
                  </a:cubicBezTo>
                  <a:cubicBezTo>
                    <a:pt x="5295" y="553"/>
                    <a:pt x="5259" y="497"/>
                    <a:pt x="5203" y="497"/>
                  </a:cubicBezTo>
                  <a:cubicBezTo>
                    <a:pt x="5190" y="497"/>
                    <a:pt x="5176" y="500"/>
                    <a:pt x="5162" y="506"/>
                  </a:cubicBezTo>
                  <a:cubicBezTo>
                    <a:pt x="5087" y="550"/>
                    <a:pt x="4995" y="568"/>
                    <a:pt x="4892" y="568"/>
                  </a:cubicBezTo>
                  <a:cubicBezTo>
                    <a:pt x="4407" y="568"/>
                    <a:pt x="3677" y="164"/>
                    <a:pt x="3354" y="80"/>
                  </a:cubicBezTo>
                  <a:cubicBezTo>
                    <a:pt x="3155" y="28"/>
                    <a:pt x="2956" y="0"/>
                    <a:pt x="2757"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0"/>
            <p:cNvSpPr/>
            <p:nvPr/>
          </p:nvSpPr>
          <p:spPr>
            <a:xfrm>
              <a:off x="6897125" y="1878725"/>
              <a:ext cx="49150" cy="23075"/>
            </a:xfrm>
            <a:custGeom>
              <a:rect b="b" l="l" r="r" t="t"/>
              <a:pathLst>
                <a:path extrusionOk="0" h="923" w="1966">
                  <a:moveTo>
                    <a:pt x="132" y="1"/>
                  </a:moveTo>
                  <a:cubicBezTo>
                    <a:pt x="66" y="1"/>
                    <a:pt x="0" y="93"/>
                    <a:pt x="51" y="143"/>
                  </a:cubicBezTo>
                  <a:cubicBezTo>
                    <a:pt x="161" y="357"/>
                    <a:pt x="196" y="604"/>
                    <a:pt x="375" y="715"/>
                  </a:cubicBezTo>
                  <a:cubicBezTo>
                    <a:pt x="554" y="851"/>
                    <a:pt x="767" y="851"/>
                    <a:pt x="980" y="894"/>
                  </a:cubicBezTo>
                  <a:cubicBezTo>
                    <a:pt x="1081" y="906"/>
                    <a:pt x="1212" y="923"/>
                    <a:pt x="1347" y="923"/>
                  </a:cubicBezTo>
                  <a:cubicBezTo>
                    <a:pt x="1590" y="923"/>
                    <a:pt x="1842" y="869"/>
                    <a:pt x="1936" y="638"/>
                  </a:cubicBezTo>
                  <a:cubicBezTo>
                    <a:pt x="1966" y="578"/>
                    <a:pt x="1917" y="460"/>
                    <a:pt x="1830" y="460"/>
                  </a:cubicBezTo>
                  <a:cubicBezTo>
                    <a:pt x="1818" y="460"/>
                    <a:pt x="1805" y="462"/>
                    <a:pt x="1791" y="468"/>
                  </a:cubicBezTo>
                  <a:cubicBezTo>
                    <a:pt x="1684" y="502"/>
                    <a:pt x="1560" y="510"/>
                    <a:pt x="1433" y="510"/>
                  </a:cubicBezTo>
                  <a:cubicBezTo>
                    <a:pt x="1305" y="510"/>
                    <a:pt x="1172" y="502"/>
                    <a:pt x="1049" y="502"/>
                  </a:cubicBezTo>
                  <a:lnTo>
                    <a:pt x="656" y="502"/>
                  </a:lnTo>
                  <a:cubicBezTo>
                    <a:pt x="409" y="425"/>
                    <a:pt x="341" y="212"/>
                    <a:pt x="196" y="41"/>
                  </a:cubicBezTo>
                  <a:cubicBezTo>
                    <a:pt x="178" y="12"/>
                    <a:pt x="155" y="1"/>
                    <a:pt x="132"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0"/>
            <p:cNvSpPr/>
            <p:nvPr/>
          </p:nvSpPr>
          <p:spPr>
            <a:xfrm>
              <a:off x="6500400" y="1870450"/>
              <a:ext cx="41625" cy="121650"/>
            </a:xfrm>
            <a:custGeom>
              <a:rect b="b" l="l" r="r" t="t"/>
              <a:pathLst>
                <a:path extrusionOk="0" h="4866" w="1665">
                  <a:moveTo>
                    <a:pt x="99" y="0"/>
                  </a:moveTo>
                  <a:cubicBezTo>
                    <a:pt x="56" y="0"/>
                    <a:pt x="1" y="32"/>
                    <a:pt x="1" y="82"/>
                  </a:cubicBezTo>
                  <a:cubicBezTo>
                    <a:pt x="282" y="901"/>
                    <a:pt x="427" y="1788"/>
                    <a:pt x="675" y="2607"/>
                  </a:cubicBezTo>
                  <a:cubicBezTo>
                    <a:pt x="922" y="3358"/>
                    <a:pt x="1170" y="4066"/>
                    <a:pt x="1315" y="4808"/>
                  </a:cubicBezTo>
                  <a:cubicBezTo>
                    <a:pt x="1332" y="4846"/>
                    <a:pt x="1366" y="4866"/>
                    <a:pt x="1401" y="4866"/>
                  </a:cubicBezTo>
                  <a:cubicBezTo>
                    <a:pt x="1436" y="4866"/>
                    <a:pt x="1472" y="4846"/>
                    <a:pt x="1494" y="4808"/>
                  </a:cubicBezTo>
                  <a:cubicBezTo>
                    <a:pt x="1664" y="3955"/>
                    <a:pt x="1451" y="3426"/>
                    <a:pt x="1170" y="2607"/>
                  </a:cubicBezTo>
                  <a:cubicBezTo>
                    <a:pt x="888" y="1720"/>
                    <a:pt x="675" y="833"/>
                    <a:pt x="137" y="14"/>
                  </a:cubicBezTo>
                  <a:cubicBezTo>
                    <a:pt x="128" y="5"/>
                    <a:pt x="114" y="0"/>
                    <a:pt x="99"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0"/>
            <p:cNvSpPr/>
            <p:nvPr/>
          </p:nvSpPr>
          <p:spPr>
            <a:xfrm>
              <a:off x="6291400" y="1711000"/>
              <a:ext cx="79150" cy="120800"/>
            </a:xfrm>
            <a:custGeom>
              <a:rect b="b" l="l" r="r" t="t"/>
              <a:pathLst>
                <a:path extrusionOk="0" h="4832" w="3166">
                  <a:moveTo>
                    <a:pt x="112" y="0"/>
                  </a:moveTo>
                  <a:cubicBezTo>
                    <a:pt x="61" y="0"/>
                    <a:pt x="1" y="36"/>
                    <a:pt x="1" y="96"/>
                  </a:cubicBezTo>
                  <a:cubicBezTo>
                    <a:pt x="146" y="915"/>
                    <a:pt x="504" y="1589"/>
                    <a:pt x="1067" y="2160"/>
                  </a:cubicBezTo>
                  <a:cubicBezTo>
                    <a:pt x="1459" y="2553"/>
                    <a:pt x="1784" y="2945"/>
                    <a:pt x="2099" y="3406"/>
                  </a:cubicBezTo>
                  <a:cubicBezTo>
                    <a:pt x="2347" y="3832"/>
                    <a:pt x="2458" y="4293"/>
                    <a:pt x="2671" y="4754"/>
                  </a:cubicBezTo>
                  <a:cubicBezTo>
                    <a:pt x="2671" y="4800"/>
                    <a:pt x="2724" y="4831"/>
                    <a:pt x="2774" y="4831"/>
                  </a:cubicBezTo>
                  <a:cubicBezTo>
                    <a:pt x="2806" y="4831"/>
                    <a:pt x="2837" y="4818"/>
                    <a:pt x="2850" y="4788"/>
                  </a:cubicBezTo>
                  <a:cubicBezTo>
                    <a:pt x="3166" y="4114"/>
                    <a:pt x="2560" y="3406"/>
                    <a:pt x="2176" y="2868"/>
                  </a:cubicBezTo>
                  <a:cubicBezTo>
                    <a:pt x="1818" y="2408"/>
                    <a:pt x="1425" y="2160"/>
                    <a:pt x="999" y="1768"/>
                  </a:cubicBezTo>
                  <a:cubicBezTo>
                    <a:pt x="538" y="1341"/>
                    <a:pt x="291" y="668"/>
                    <a:pt x="180" y="62"/>
                  </a:cubicBezTo>
                  <a:cubicBezTo>
                    <a:pt x="180" y="19"/>
                    <a:pt x="148" y="0"/>
                    <a:pt x="112"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0"/>
            <p:cNvSpPr/>
            <p:nvPr/>
          </p:nvSpPr>
          <p:spPr>
            <a:xfrm>
              <a:off x="6199050" y="1590750"/>
              <a:ext cx="47175" cy="196800"/>
            </a:xfrm>
            <a:custGeom>
              <a:rect b="b" l="l" r="r" t="t"/>
              <a:pathLst>
                <a:path extrusionOk="0" h="7872" w="1887">
                  <a:moveTo>
                    <a:pt x="1806" y="0"/>
                  </a:moveTo>
                  <a:cubicBezTo>
                    <a:pt x="1780" y="0"/>
                    <a:pt x="1755" y="13"/>
                    <a:pt x="1741" y="43"/>
                  </a:cubicBezTo>
                  <a:cubicBezTo>
                    <a:pt x="1562" y="359"/>
                    <a:pt x="1246" y="572"/>
                    <a:pt x="1033" y="854"/>
                  </a:cubicBezTo>
                  <a:cubicBezTo>
                    <a:pt x="854" y="1110"/>
                    <a:pt x="675" y="1425"/>
                    <a:pt x="572" y="1707"/>
                  </a:cubicBezTo>
                  <a:cubicBezTo>
                    <a:pt x="282" y="2389"/>
                    <a:pt x="35" y="3132"/>
                    <a:pt x="35" y="3840"/>
                  </a:cubicBezTo>
                  <a:cubicBezTo>
                    <a:pt x="1" y="4198"/>
                    <a:pt x="35" y="4522"/>
                    <a:pt x="112" y="4838"/>
                  </a:cubicBezTo>
                  <a:cubicBezTo>
                    <a:pt x="214" y="5230"/>
                    <a:pt x="427" y="5512"/>
                    <a:pt x="606" y="5870"/>
                  </a:cubicBezTo>
                  <a:cubicBezTo>
                    <a:pt x="888" y="6544"/>
                    <a:pt x="1033" y="7252"/>
                    <a:pt x="1391" y="7858"/>
                  </a:cubicBezTo>
                  <a:cubicBezTo>
                    <a:pt x="1401" y="7868"/>
                    <a:pt x="1414" y="7872"/>
                    <a:pt x="1427" y="7872"/>
                  </a:cubicBezTo>
                  <a:cubicBezTo>
                    <a:pt x="1457" y="7872"/>
                    <a:pt x="1484" y="7848"/>
                    <a:pt x="1460" y="7823"/>
                  </a:cubicBezTo>
                  <a:cubicBezTo>
                    <a:pt x="1246" y="7465"/>
                    <a:pt x="1246" y="7081"/>
                    <a:pt x="1178" y="6689"/>
                  </a:cubicBezTo>
                  <a:cubicBezTo>
                    <a:pt x="1101" y="6399"/>
                    <a:pt x="999" y="6083"/>
                    <a:pt x="888" y="5802"/>
                  </a:cubicBezTo>
                  <a:cubicBezTo>
                    <a:pt x="752" y="5478"/>
                    <a:pt x="538" y="5196"/>
                    <a:pt x="427" y="4872"/>
                  </a:cubicBezTo>
                  <a:cubicBezTo>
                    <a:pt x="325" y="4479"/>
                    <a:pt x="325" y="3985"/>
                    <a:pt x="393" y="3592"/>
                  </a:cubicBezTo>
                  <a:cubicBezTo>
                    <a:pt x="538" y="2884"/>
                    <a:pt x="820" y="1997"/>
                    <a:pt x="1178" y="1357"/>
                  </a:cubicBezTo>
                  <a:cubicBezTo>
                    <a:pt x="1460" y="931"/>
                    <a:pt x="1886" y="606"/>
                    <a:pt x="1886" y="77"/>
                  </a:cubicBezTo>
                  <a:cubicBezTo>
                    <a:pt x="1886" y="31"/>
                    <a:pt x="1845" y="0"/>
                    <a:pt x="1806"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0"/>
            <p:cNvSpPr/>
            <p:nvPr/>
          </p:nvSpPr>
          <p:spPr>
            <a:xfrm>
              <a:off x="6337150" y="1482175"/>
              <a:ext cx="79525" cy="63625"/>
            </a:xfrm>
            <a:custGeom>
              <a:rect b="b" l="l" r="r" t="t"/>
              <a:pathLst>
                <a:path extrusionOk="0" h="2545" w="3181">
                  <a:moveTo>
                    <a:pt x="3102" y="1"/>
                  </a:moveTo>
                  <a:cubicBezTo>
                    <a:pt x="3093" y="1"/>
                    <a:pt x="3084" y="4"/>
                    <a:pt x="3076" y="10"/>
                  </a:cubicBezTo>
                  <a:cubicBezTo>
                    <a:pt x="2479" y="471"/>
                    <a:pt x="1873" y="897"/>
                    <a:pt x="1302" y="1324"/>
                  </a:cubicBezTo>
                  <a:cubicBezTo>
                    <a:pt x="841" y="1682"/>
                    <a:pt x="517" y="2143"/>
                    <a:pt x="56" y="2467"/>
                  </a:cubicBezTo>
                  <a:cubicBezTo>
                    <a:pt x="1" y="2495"/>
                    <a:pt x="13" y="2544"/>
                    <a:pt x="55" y="2544"/>
                  </a:cubicBezTo>
                  <a:cubicBezTo>
                    <a:pt x="65" y="2544"/>
                    <a:pt x="77" y="2542"/>
                    <a:pt x="90" y="2535"/>
                  </a:cubicBezTo>
                  <a:cubicBezTo>
                    <a:pt x="628" y="2254"/>
                    <a:pt x="1088" y="1827"/>
                    <a:pt x="1626" y="1503"/>
                  </a:cubicBezTo>
                  <a:cubicBezTo>
                    <a:pt x="2189" y="1076"/>
                    <a:pt x="2692" y="650"/>
                    <a:pt x="3153" y="78"/>
                  </a:cubicBezTo>
                  <a:cubicBezTo>
                    <a:pt x="3180" y="51"/>
                    <a:pt x="3141" y="1"/>
                    <a:pt x="3102"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0"/>
            <p:cNvSpPr/>
            <p:nvPr/>
          </p:nvSpPr>
          <p:spPr>
            <a:xfrm>
              <a:off x="6454125" y="1525350"/>
              <a:ext cx="61725" cy="161400"/>
            </a:xfrm>
            <a:custGeom>
              <a:rect b="b" l="l" r="r" t="t"/>
              <a:pathLst>
                <a:path extrusionOk="0" h="6456" w="2469">
                  <a:moveTo>
                    <a:pt x="2311" y="0"/>
                  </a:moveTo>
                  <a:cubicBezTo>
                    <a:pt x="2274" y="0"/>
                    <a:pt x="2235" y="17"/>
                    <a:pt x="2202" y="57"/>
                  </a:cubicBezTo>
                  <a:cubicBezTo>
                    <a:pt x="2023" y="313"/>
                    <a:pt x="1639" y="450"/>
                    <a:pt x="1383" y="629"/>
                  </a:cubicBezTo>
                  <a:cubicBezTo>
                    <a:pt x="1135" y="808"/>
                    <a:pt x="922" y="1021"/>
                    <a:pt x="743" y="1235"/>
                  </a:cubicBezTo>
                  <a:cubicBezTo>
                    <a:pt x="393" y="1661"/>
                    <a:pt x="103" y="2156"/>
                    <a:pt x="69" y="2728"/>
                  </a:cubicBezTo>
                  <a:cubicBezTo>
                    <a:pt x="1" y="3299"/>
                    <a:pt x="35" y="3939"/>
                    <a:pt x="180" y="4468"/>
                  </a:cubicBezTo>
                  <a:cubicBezTo>
                    <a:pt x="282" y="4749"/>
                    <a:pt x="393" y="4963"/>
                    <a:pt x="530" y="5219"/>
                  </a:cubicBezTo>
                  <a:cubicBezTo>
                    <a:pt x="743" y="5645"/>
                    <a:pt x="820" y="5961"/>
                    <a:pt x="888" y="6387"/>
                  </a:cubicBezTo>
                  <a:cubicBezTo>
                    <a:pt x="903" y="6436"/>
                    <a:pt x="933" y="6455"/>
                    <a:pt x="965" y="6455"/>
                  </a:cubicBezTo>
                  <a:cubicBezTo>
                    <a:pt x="1005" y="6455"/>
                    <a:pt x="1048" y="6425"/>
                    <a:pt x="1067" y="6387"/>
                  </a:cubicBezTo>
                  <a:cubicBezTo>
                    <a:pt x="1212" y="5927"/>
                    <a:pt x="1212" y="5645"/>
                    <a:pt x="999" y="5219"/>
                  </a:cubicBezTo>
                  <a:cubicBezTo>
                    <a:pt x="572" y="4536"/>
                    <a:pt x="393" y="3896"/>
                    <a:pt x="393" y="3086"/>
                  </a:cubicBezTo>
                  <a:cubicBezTo>
                    <a:pt x="427" y="2301"/>
                    <a:pt x="854" y="1695"/>
                    <a:pt x="1383" y="1124"/>
                  </a:cubicBezTo>
                  <a:cubicBezTo>
                    <a:pt x="1707" y="808"/>
                    <a:pt x="2202" y="595"/>
                    <a:pt x="2415" y="168"/>
                  </a:cubicBezTo>
                  <a:cubicBezTo>
                    <a:pt x="2469" y="91"/>
                    <a:pt x="2397" y="0"/>
                    <a:pt x="2311"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0"/>
            <p:cNvSpPr/>
            <p:nvPr/>
          </p:nvSpPr>
          <p:spPr>
            <a:xfrm>
              <a:off x="6448800" y="1707300"/>
              <a:ext cx="34050" cy="88000"/>
            </a:xfrm>
            <a:custGeom>
              <a:rect b="b" l="l" r="r" t="t"/>
              <a:pathLst>
                <a:path extrusionOk="0" h="3520" w="1362">
                  <a:moveTo>
                    <a:pt x="1188" y="0"/>
                  </a:moveTo>
                  <a:cubicBezTo>
                    <a:pt x="1160" y="0"/>
                    <a:pt x="1131" y="10"/>
                    <a:pt x="1101" y="31"/>
                  </a:cubicBezTo>
                  <a:cubicBezTo>
                    <a:pt x="709" y="389"/>
                    <a:pt x="427" y="1097"/>
                    <a:pt x="248" y="1600"/>
                  </a:cubicBezTo>
                  <a:cubicBezTo>
                    <a:pt x="0" y="2343"/>
                    <a:pt x="248" y="2803"/>
                    <a:pt x="461" y="3443"/>
                  </a:cubicBezTo>
                  <a:cubicBezTo>
                    <a:pt x="495" y="3486"/>
                    <a:pt x="529" y="3520"/>
                    <a:pt x="572" y="3520"/>
                  </a:cubicBezTo>
                  <a:lnTo>
                    <a:pt x="640" y="3520"/>
                  </a:lnTo>
                  <a:cubicBezTo>
                    <a:pt x="674" y="3520"/>
                    <a:pt x="709" y="3443"/>
                    <a:pt x="674" y="3409"/>
                  </a:cubicBezTo>
                  <a:cubicBezTo>
                    <a:pt x="359" y="3272"/>
                    <a:pt x="572" y="2027"/>
                    <a:pt x="606" y="1814"/>
                  </a:cubicBezTo>
                  <a:cubicBezTo>
                    <a:pt x="674" y="1566"/>
                    <a:pt x="819" y="1353"/>
                    <a:pt x="922" y="1140"/>
                  </a:cubicBezTo>
                  <a:cubicBezTo>
                    <a:pt x="1033" y="816"/>
                    <a:pt x="1067" y="500"/>
                    <a:pt x="1280" y="244"/>
                  </a:cubicBezTo>
                  <a:cubicBezTo>
                    <a:pt x="1361" y="136"/>
                    <a:pt x="1292" y="0"/>
                    <a:pt x="1188"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0"/>
            <p:cNvSpPr/>
            <p:nvPr/>
          </p:nvSpPr>
          <p:spPr>
            <a:xfrm>
              <a:off x="6607700" y="1928250"/>
              <a:ext cx="104075" cy="30950"/>
            </a:xfrm>
            <a:custGeom>
              <a:rect b="b" l="l" r="r" t="t"/>
              <a:pathLst>
                <a:path extrusionOk="0" h="1238" w="4163">
                  <a:moveTo>
                    <a:pt x="3332" y="0"/>
                  </a:moveTo>
                  <a:cubicBezTo>
                    <a:pt x="3109" y="0"/>
                    <a:pt x="2871" y="72"/>
                    <a:pt x="2568" y="193"/>
                  </a:cubicBezTo>
                  <a:cubicBezTo>
                    <a:pt x="2175" y="329"/>
                    <a:pt x="1851" y="508"/>
                    <a:pt x="1467" y="619"/>
                  </a:cubicBezTo>
                  <a:cubicBezTo>
                    <a:pt x="1160" y="702"/>
                    <a:pt x="936" y="843"/>
                    <a:pt x="703" y="843"/>
                  </a:cubicBezTo>
                  <a:cubicBezTo>
                    <a:pt x="554" y="843"/>
                    <a:pt x="401" y="786"/>
                    <a:pt x="222" y="619"/>
                  </a:cubicBezTo>
                  <a:cubicBezTo>
                    <a:pt x="194" y="591"/>
                    <a:pt x="164" y="579"/>
                    <a:pt x="136" y="579"/>
                  </a:cubicBezTo>
                  <a:cubicBezTo>
                    <a:pt x="57" y="579"/>
                    <a:pt x="0" y="679"/>
                    <a:pt x="77" y="756"/>
                  </a:cubicBezTo>
                  <a:cubicBezTo>
                    <a:pt x="375" y="1111"/>
                    <a:pt x="605" y="1237"/>
                    <a:pt x="879" y="1237"/>
                  </a:cubicBezTo>
                  <a:cubicBezTo>
                    <a:pt x="1098" y="1237"/>
                    <a:pt x="1346" y="1156"/>
                    <a:pt x="1681" y="1046"/>
                  </a:cubicBezTo>
                  <a:cubicBezTo>
                    <a:pt x="2107" y="935"/>
                    <a:pt x="2457" y="722"/>
                    <a:pt x="2883" y="577"/>
                  </a:cubicBezTo>
                  <a:cubicBezTo>
                    <a:pt x="3063" y="508"/>
                    <a:pt x="3310" y="406"/>
                    <a:pt x="3523" y="406"/>
                  </a:cubicBezTo>
                  <a:cubicBezTo>
                    <a:pt x="3736" y="440"/>
                    <a:pt x="3847" y="508"/>
                    <a:pt x="4027" y="508"/>
                  </a:cubicBezTo>
                  <a:cubicBezTo>
                    <a:pt x="4038" y="511"/>
                    <a:pt x="4049" y="513"/>
                    <a:pt x="4059" y="513"/>
                  </a:cubicBezTo>
                  <a:cubicBezTo>
                    <a:pt x="4163" y="513"/>
                    <a:pt x="4157" y="357"/>
                    <a:pt x="4095" y="295"/>
                  </a:cubicBezTo>
                  <a:cubicBezTo>
                    <a:pt x="3812" y="88"/>
                    <a:pt x="3581" y="0"/>
                    <a:pt x="3332"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0"/>
            <p:cNvSpPr/>
            <p:nvPr/>
          </p:nvSpPr>
          <p:spPr>
            <a:xfrm>
              <a:off x="6602575" y="2011075"/>
              <a:ext cx="124025" cy="37450"/>
            </a:xfrm>
            <a:custGeom>
              <a:rect b="b" l="l" r="r" t="t"/>
              <a:pathLst>
                <a:path extrusionOk="0" h="1498" w="4961">
                  <a:moveTo>
                    <a:pt x="2586" y="0"/>
                  </a:moveTo>
                  <a:cubicBezTo>
                    <a:pt x="1748" y="0"/>
                    <a:pt x="942" y="489"/>
                    <a:pt x="137" y="676"/>
                  </a:cubicBezTo>
                  <a:cubicBezTo>
                    <a:pt x="0" y="719"/>
                    <a:pt x="34" y="889"/>
                    <a:pt x="179" y="889"/>
                  </a:cubicBezTo>
                  <a:cubicBezTo>
                    <a:pt x="242" y="895"/>
                    <a:pt x="305" y="898"/>
                    <a:pt x="368" y="898"/>
                  </a:cubicBezTo>
                  <a:cubicBezTo>
                    <a:pt x="732" y="898"/>
                    <a:pt x="1095" y="800"/>
                    <a:pt x="1459" y="676"/>
                  </a:cubicBezTo>
                  <a:cubicBezTo>
                    <a:pt x="1811" y="554"/>
                    <a:pt x="2164" y="446"/>
                    <a:pt x="2544" y="446"/>
                  </a:cubicBezTo>
                  <a:cubicBezTo>
                    <a:pt x="2698" y="446"/>
                    <a:pt x="2856" y="464"/>
                    <a:pt x="3020" y="505"/>
                  </a:cubicBezTo>
                  <a:cubicBezTo>
                    <a:pt x="3413" y="608"/>
                    <a:pt x="3805" y="932"/>
                    <a:pt x="4155" y="1145"/>
                  </a:cubicBezTo>
                  <a:cubicBezTo>
                    <a:pt x="4334" y="1247"/>
                    <a:pt x="4760" y="1316"/>
                    <a:pt x="4871" y="1461"/>
                  </a:cubicBezTo>
                  <a:cubicBezTo>
                    <a:pt x="4884" y="1487"/>
                    <a:pt x="4902" y="1498"/>
                    <a:pt x="4918" y="1498"/>
                  </a:cubicBezTo>
                  <a:cubicBezTo>
                    <a:pt x="4943" y="1498"/>
                    <a:pt x="4961" y="1469"/>
                    <a:pt x="4940" y="1427"/>
                  </a:cubicBezTo>
                  <a:cubicBezTo>
                    <a:pt x="4871" y="1179"/>
                    <a:pt x="4547" y="1145"/>
                    <a:pt x="4368" y="966"/>
                  </a:cubicBezTo>
                  <a:cubicBezTo>
                    <a:pt x="4087" y="676"/>
                    <a:pt x="3805" y="360"/>
                    <a:pt x="3413" y="181"/>
                  </a:cubicBezTo>
                  <a:cubicBezTo>
                    <a:pt x="3133" y="52"/>
                    <a:pt x="2858" y="0"/>
                    <a:pt x="2586"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0"/>
            <p:cNvSpPr/>
            <p:nvPr/>
          </p:nvSpPr>
          <p:spPr>
            <a:xfrm>
              <a:off x="6580400" y="2084050"/>
              <a:ext cx="125200" cy="23900"/>
            </a:xfrm>
            <a:custGeom>
              <a:rect b="b" l="l" r="r" t="t"/>
              <a:pathLst>
                <a:path extrusionOk="0" h="956" w="5008">
                  <a:moveTo>
                    <a:pt x="2986" y="0"/>
                  </a:moveTo>
                  <a:cubicBezTo>
                    <a:pt x="2056" y="0"/>
                    <a:pt x="1135" y="529"/>
                    <a:pt x="213" y="640"/>
                  </a:cubicBezTo>
                  <a:cubicBezTo>
                    <a:pt x="0" y="674"/>
                    <a:pt x="0" y="956"/>
                    <a:pt x="213" y="956"/>
                  </a:cubicBezTo>
                  <a:cubicBezTo>
                    <a:pt x="955" y="956"/>
                    <a:pt x="1706" y="743"/>
                    <a:pt x="2448" y="572"/>
                  </a:cubicBezTo>
                  <a:cubicBezTo>
                    <a:pt x="2674" y="522"/>
                    <a:pt x="2885" y="501"/>
                    <a:pt x="3096" y="501"/>
                  </a:cubicBezTo>
                  <a:cubicBezTo>
                    <a:pt x="3348" y="501"/>
                    <a:pt x="3599" y="530"/>
                    <a:pt x="3873" y="572"/>
                  </a:cubicBezTo>
                  <a:cubicBezTo>
                    <a:pt x="4265" y="606"/>
                    <a:pt x="4547" y="888"/>
                    <a:pt x="4939" y="956"/>
                  </a:cubicBezTo>
                  <a:cubicBezTo>
                    <a:pt x="4974" y="956"/>
                    <a:pt x="5008" y="888"/>
                    <a:pt x="4974" y="854"/>
                  </a:cubicBezTo>
                  <a:cubicBezTo>
                    <a:pt x="4726" y="743"/>
                    <a:pt x="4581" y="427"/>
                    <a:pt x="4334" y="282"/>
                  </a:cubicBezTo>
                  <a:cubicBezTo>
                    <a:pt x="3975" y="69"/>
                    <a:pt x="3412" y="0"/>
                    <a:pt x="2986"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0"/>
            <p:cNvSpPr/>
            <p:nvPr/>
          </p:nvSpPr>
          <p:spPr>
            <a:xfrm>
              <a:off x="6577925" y="2175825"/>
              <a:ext cx="179950" cy="26400"/>
            </a:xfrm>
            <a:custGeom>
              <a:rect b="b" l="l" r="r" t="t"/>
              <a:pathLst>
                <a:path extrusionOk="0" h="1056" w="7198">
                  <a:moveTo>
                    <a:pt x="7140" y="1"/>
                  </a:moveTo>
                  <a:cubicBezTo>
                    <a:pt x="7127" y="1"/>
                    <a:pt x="7112" y="8"/>
                    <a:pt x="7094" y="23"/>
                  </a:cubicBezTo>
                  <a:cubicBezTo>
                    <a:pt x="6668" y="313"/>
                    <a:pt x="5960" y="348"/>
                    <a:pt x="5465" y="450"/>
                  </a:cubicBezTo>
                  <a:cubicBezTo>
                    <a:pt x="4859" y="561"/>
                    <a:pt x="4254" y="527"/>
                    <a:pt x="3648" y="561"/>
                  </a:cubicBezTo>
                  <a:cubicBezTo>
                    <a:pt x="3274" y="585"/>
                    <a:pt x="2934" y="609"/>
                    <a:pt x="2577" y="609"/>
                  </a:cubicBezTo>
                  <a:cubicBezTo>
                    <a:pt x="2429" y="609"/>
                    <a:pt x="2278" y="605"/>
                    <a:pt x="2121" y="595"/>
                  </a:cubicBezTo>
                  <a:cubicBezTo>
                    <a:pt x="1549" y="527"/>
                    <a:pt x="628" y="416"/>
                    <a:pt x="167" y="23"/>
                  </a:cubicBezTo>
                  <a:cubicBezTo>
                    <a:pt x="155" y="17"/>
                    <a:pt x="141" y="14"/>
                    <a:pt x="127" y="14"/>
                  </a:cubicBezTo>
                  <a:cubicBezTo>
                    <a:pt x="65" y="14"/>
                    <a:pt x="1" y="71"/>
                    <a:pt x="56" y="134"/>
                  </a:cubicBezTo>
                  <a:cubicBezTo>
                    <a:pt x="449" y="450"/>
                    <a:pt x="1089" y="561"/>
                    <a:pt x="1549" y="740"/>
                  </a:cubicBezTo>
                  <a:cubicBezTo>
                    <a:pt x="1987" y="886"/>
                    <a:pt x="2409" y="948"/>
                    <a:pt x="2837" y="948"/>
                  </a:cubicBezTo>
                  <a:cubicBezTo>
                    <a:pt x="3034" y="948"/>
                    <a:pt x="3233" y="935"/>
                    <a:pt x="3435" y="911"/>
                  </a:cubicBezTo>
                  <a:cubicBezTo>
                    <a:pt x="4612" y="808"/>
                    <a:pt x="6241" y="1056"/>
                    <a:pt x="7171" y="134"/>
                  </a:cubicBezTo>
                  <a:cubicBezTo>
                    <a:pt x="7197" y="75"/>
                    <a:pt x="7183" y="1"/>
                    <a:pt x="7140"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0"/>
            <p:cNvSpPr/>
            <p:nvPr/>
          </p:nvSpPr>
          <p:spPr>
            <a:xfrm>
              <a:off x="6813075" y="2104900"/>
              <a:ext cx="127125" cy="50200"/>
            </a:xfrm>
            <a:custGeom>
              <a:rect b="b" l="l" r="r" t="t"/>
              <a:pathLst>
                <a:path extrusionOk="0" h="2008" w="5085">
                  <a:moveTo>
                    <a:pt x="4236" y="0"/>
                  </a:moveTo>
                  <a:cubicBezTo>
                    <a:pt x="3596" y="0"/>
                    <a:pt x="2980" y="61"/>
                    <a:pt x="2346" y="335"/>
                  </a:cubicBezTo>
                  <a:cubicBezTo>
                    <a:pt x="1527" y="728"/>
                    <a:pt x="751" y="1367"/>
                    <a:pt x="34" y="1939"/>
                  </a:cubicBezTo>
                  <a:cubicBezTo>
                    <a:pt x="0" y="1973"/>
                    <a:pt x="77" y="2007"/>
                    <a:pt x="111" y="2007"/>
                  </a:cubicBezTo>
                  <a:cubicBezTo>
                    <a:pt x="853" y="1615"/>
                    <a:pt x="1570" y="1154"/>
                    <a:pt x="2312" y="762"/>
                  </a:cubicBezTo>
                  <a:cubicBezTo>
                    <a:pt x="3131" y="378"/>
                    <a:pt x="4129" y="233"/>
                    <a:pt x="5016" y="88"/>
                  </a:cubicBezTo>
                  <a:cubicBezTo>
                    <a:pt x="5085" y="88"/>
                    <a:pt x="5050" y="20"/>
                    <a:pt x="5016" y="20"/>
                  </a:cubicBezTo>
                  <a:cubicBezTo>
                    <a:pt x="4751" y="10"/>
                    <a:pt x="4491" y="0"/>
                    <a:pt x="4236"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0"/>
            <p:cNvSpPr/>
            <p:nvPr/>
          </p:nvSpPr>
          <p:spPr>
            <a:xfrm>
              <a:off x="6908175" y="2041775"/>
              <a:ext cx="144850" cy="24025"/>
            </a:xfrm>
            <a:custGeom>
              <a:rect b="b" l="l" r="r" t="t"/>
              <a:pathLst>
                <a:path extrusionOk="0" h="961" w="5794">
                  <a:moveTo>
                    <a:pt x="841" y="0"/>
                  </a:moveTo>
                  <a:cubicBezTo>
                    <a:pt x="597" y="0"/>
                    <a:pt x="343" y="17"/>
                    <a:pt x="69" y="54"/>
                  </a:cubicBezTo>
                  <a:cubicBezTo>
                    <a:pt x="1" y="88"/>
                    <a:pt x="1" y="164"/>
                    <a:pt x="69" y="199"/>
                  </a:cubicBezTo>
                  <a:cubicBezTo>
                    <a:pt x="641" y="267"/>
                    <a:pt x="1281" y="233"/>
                    <a:pt x="1852" y="412"/>
                  </a:cubicBezTo>
                  <a:cubicBezTo>
                    <a:pt x="2415" y="557"/>
                    <a:pt x="2953" y="804"/>
                    <a:pt x="3524" y="873"/>
                  </a:cubicBezTo>
                  <a:cubicBezTo>
                    <a:pt x="3840" y="904"/>
                    <a:pt x="4234" y="961"/>
                    <a:pt x="4622" y="961"/>
                  </a:cubicBezTo>
                  <a:cubicBezTo>
                    <a:pt x="5062" y="961"/>
                    <a:pt x="5494" y="888"/>
                    <a:pt x="5793" y="625"/>
                  </a:cubicBezTo>
                  <a:cubicBezTo>
                    <a:pt x="5793" y="601"/>
                    <a:pt x="5776" y="577"/>
                    <a:pt x="5766" y="577"/>
                  </a:cubicBezTo>
                  <a:cubicBezTo>
                    <a:pt x="5762" y="577"/>
                    <a:pt x="5759" y="581"/>
                    <a:pt x="5759" y="591"/>
                  </a:cubicBezTo>
                  <a:cubicBezTo>
                    <a:pt x="5599" y="677"/>
                    <a:pt x="5429" y="707"/>
                    <a:pt x="5257" y="707"/>
                  </a:cubicBezTo>
                  <a:cubicBezTo>
                    <a:pt x="4934" y="707"/>
                    <a:pt x="4601" y="601"/>
                    <a:pt x="4301" y="557"/>
                  </a:cubicBezTo>
                  <a:cubicBezTo>
                    <a:pt x="3806" y="446"/>
                    <a:pt x="3345" y="480"/>
                    <a:pt x="2842" y="344"/>
                  </a:cubicBezTo>
                  <a:cubicBezTo>
                    <a:pt x="2115" y="131"/>
                    <a:pt x="1517" y="0"/>
                    <a:pt x="841"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0"/>
            <p:cNvSpPr/>
            <p:nvPr/>
          </p:nvSpPr>
          <p:spPr>
            <a:xfrm>
              <a:off x="6740350" y="2164975"/>
              <a:ext cx="169875" cy="92275"/>
            </a:xfrm>
            <a:custGeom>
              <a:rect b="b" l="l" r="r" t="t"/>
              <a:pathLst>
                <a:path extrusionOk="0" h="3691" w="6795">
                  <a:moveTo>
                    <a:pt x="6593" y="0"/>
                  </a:moveTo>
                  <a:cubicBezTo>
                    <a:pt x="6563" y="0"/>
                    <a:pt x="6531" y="9"/>
                    <a:pt x="6501" y="31"/>
                  </a:cubicBezTo>
                  <a:cubicBezTo>
                    <a:pt x="6185" y="321"/>
                    <a:pt x="5545" y="602"/>
                    <a:pt x="5153" y="782"/>
                  </a:cubicBezTo>
                  <a:cubicBezTo>
                    <a:pt x="4581" y="1029"/>
                    <a:pt x="4010" y="1345"/>
                    <a:pt x="3447" y="1635"/>
                  </a:cubicBezTo>
                  <a:cubicBezTo>
                    <a:pt x="2875" y="1916"/>
                    <a:pt x="2380" y="2274"/>
                    <a:pt x="1843" y="2590"/>
                  </a:cubicBezTo>
                  <a:cubicBezTo>
                    <a:pt x="1314" y="2914"/>
                    <a:pt x="640" y="3375"/>
                    <a:pt x="34" y="3588"/>
                  </a:cubicBezTo>
                  <a:cubicBezTo>
                    <a:pt x="0" y="3622"/>
                    <a:pt x="0" y="3691"/>
                    <a:pt x="68" y="3691"/>
                  </a:cubicBezTo>
                  <a:cubicBezTo>
                    <a:pt x="1382" y="3443"/>
                    <a:pt x="2414" y="2701"/>
                    <a:pt x="3549" y="2095"/>
                  </a:cubicBezTo>
                  <a:cubicBezTo>
                    <a:pt x="4615" y="1558"/>
                    <a:pt x="5827" y="1029"/>
                    <a:pt x="6680" y="210"/>
                  </a:cubicBezTo>
                  <a:cubicBezTo>
                    <a:pt x="6794" y="129"/>
                    <a:pt x="6707" y="0"/>
                    <a:pt x="6593"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0"/>
            <p:cNvSpPr/>
            <p:nvPr/>
          </p:nvSpPr>
          <p:spPr>
            <a:xfrm>
              <a:off x="6521750" y="2241225"/>
              <a:ext cx="134150" cy="24400"/>
            </a:xfrm>
            <a:custGeom>
              <a:rect b="b" l="l" r="r" t="t"/>
              <a:pathLst>
                <a:path extrusionOk="0" h="976" w="5366">
                  <a:moveTo>
                    <a:pt x="436" y="0"/>
                  </a:moveTo>
                  <a:cubicBezTo>
                    <a:pt x="311" y="0"/>
                    <a:pt x="188" y="13"/>
                    <a:pt x="68" y="43"/>
                  </a:cubicBezTo>
                  <a:cubicBezTo>
                    <a:pt x="0" y="43"/>
                    <a:pt x="0" y="180"/>
                    <a:pt x="68" y="180"/>
                  </a:cubicBezTo>
                  <a:cubicBezTo>
                    <a:pt x="384" y="291"/>
                    <a:pt x="674" y="470"/>
                    <a:pt x="1024" y="572"/>
                  </a:cubicBezTo>
                  <a:cubicBezTo>
                    <a:pt x="1595" y="717"/>
                    <a:pt x="2133" y="854"/>
                    <a:pt x="2696" y="931"/>
                  </a:cubicBezTo>
                  <a:cubicBezTo>
                    <a:pt x="2907" y="963"/>
                    <a:pt x="3114" y="976"/>
                    <a:pt x="3319" y="976"/>
                  </a:cubicBezTo>
                  <a:cubicBezTo>
                    <a:pt x="3977" y="976"/>
                    <a:pt x="4613" y="846"/>
                    <a:pt x="5289" y="820"/>
                  </a:cubicBezTo>
                  <a:cubicBezTo>
                    <a:pt x="5366" y="820"/>
                    <a:pt x="5366" y="717"/>
                    <a:pt x="5289" y="717"/>
                  </a:cubicBezTo>
                  <a:cubicBezTo>
                    <a:pt x="5034" y="745"/>
                    <a:pt x="4801" y="795"/>
                    <a:pt x="4531" y="795"/>
                  </a:cubicBezTo>
                  <a:cubicBezTo>
                    <a:pt x="4468" y="795"/>
                    <a:pt x="4402" y="792"/>
                    <a:pt x="4334" y="786"/>
                  </a:cubicBezTo>
                  <a:cubicBezTo>
                    <a:pt x="4120" y="751"/>
                    <a:pt x="3941" y="683"/>
                    <a:pt x="3728" y="606"/>
                  </a:cubicBezTo>
                  <a:cubicBezTo>
                    <a:pt x="3267" y="504"/>
                    <a:pt x="2773" y="538"/>
                    <a:pt x="2269" y="427"/>
                  </a:cubicBezTo>
                  <a:cubicBezTo>
                    <a:pt x="1709" y="314"/>
                    <a:pt x="1049" y="0"/>
                    <a:pt x="436"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0"/>
            <p:cNvSpPr/>
            <p:nvPr/>
          </p:nvSpPr>
          <p:spPr>
            <a:xfrm>
              <a:off x="6354525" y="2091600"/>
              <a:ext cx="78300" cy="111475"/>
            </a:xfrm>
            <a:custGeom>
              <a:rect b="b" l="l" r="r" t="t"/>
              <a:pathLst>
                <a:path extrusionOk="0" h="4459" w="3132">
                  <a:moveTo>
                    <a:pt x="44" y="0"/>
                  </a:moveTo>
                  <a:cubicBezTo>
                    <a:pt x="18" y="0"/>
                    <a:pt x="1" y="26"/>
                    <a:pt x="1" y="57"/>
                  </a:cubicBezTo>
                  <a:cubicBezTo>
                    <a:pt x="180" y="372"/>
                    <a:pt x="180" y="833"/>
                    <a:pt x="359" y="1191"/>
                  </a:cubicBezTo>
                  <a:cubicBezTo>
                    <a:pt x="538" y="1584"/>
                    <a:pt x="717" y="1934"/>
                    <a:pt x="1033" y="2292"/>
                  </a:cubicBezTo>
                  <a:cubicBezTo>
                    <a:pt x="1494" y="2718"/>
                    <a:pt x="1741" y="3324"/>
                    <a:pt x="2099" y="3853"/>
                  </a:cubicBezTo>
                  <a:cubicBezTo>
                    <a:pt x="2347" y="4211"/>
                    <a:pt x="2671" y="4280"/>
                    <a:pt x="3063" y="4459"/>
                  </a:cubicBezTo>
                  <a:cubicBezTo>
                    <a:pt x="3132" y="4459"/>
                    <a:pt x="3132" y="4390"/>
                    <a:pt x="3098" y="4356"/>
                  </a:cubicBezTo>
                  <a:cubicBezTo>
                    <a:pt x="2952" y="4143"/>
                    <a:pt x="2705" y="4032"/>
                    <a:pt x="2526" y="3785"/>
                  </a:cubicBezTo>
                  <a:cubicBezTo>
                    <a:pt x="2381" y="3571"/>
                    <a:pt x="2313" y="3324"/>
                    <a:pt x="2168" y="3111"/>
                  </a:cubicBezTo>
                  <a:cubicBezTo>
                    <a:pt x="1954" y="2718"/>
                    <a:pt x="1707" y="2326"/>
                    <a:pt x="1391" y="2044"/>
                  </a:cubicBezTo>
                  <a:cubicBezTo>
                    <a:pt x="1101" y="1763"/>
                    <a:pt x="752" y="1507"/>
                    <a:pt x="504" y="1157"/>
                  </a:cubicBezTo>
                  <a:cubicBezTo>
                    <a:pt x="248" y="799"/>
                    <a:pt x="291" y="372"/>
                    <a:pt x="78" y="14"/>
                  </a:cubicBezTo>
                  <a:cubicBezTo>
                    <a:pt x="65" y="4"/>
                    <a:pt x="54" y="0"/>
                    <a:pt x="44"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0"/>
            <p:cNvSpPr/>
            <p:nvPr/>
          </p:nvSpPr>
          <p:spPr>
            <a:xfrm>
              <a:off x="6372625" y="1970050"/>
              <a:ext cx="37175" cy="88225"/>
            </a:xfrm>
            <a:custGeom>
              <a:rect b="b" l="l" r="r" t="t"/>
              <a:pathLst>
                <a:path extrusionOk="0" h="3529" w="1487">
                  <a:moveTo>
                    <a:pt x="71" y="1"/>
                  </a:moveTo>
                  <a:cubicBezTo>
                    <a:pt x="38" y="1"/>
                    <a:pt x="0" y="55"/>
                    <a:pt x="28" y="82"/>
                  </a:cubicBezTo>
                  <a:cubicBezTo>
                    <a:pt x="591" y="1114"/>
                    <a:pt x="309" y="2786"/>
                    <a:pt x="1375" y="3528"/>
                  </a:cubicBezTo>
                  <a:cubicBezTo>
                    <a:pt x="1410" y="3528"/>
                    <a:pt x="1486" y="3494"/>
                    <a:pt x="1444" y="3460"/>
                  </a:cubicBezTo>
                  <a:cubicBezTo>
                    <a:pt x="701" y="2462"/>
                    <a:pt x="983" y="935"/>
                    <a:pt x="96" y="14"/>
                  </a:cubicBezTo>
                  <a:cubicBezTo>
                    <a:pt x="89" y="5"/>
                    <a:pt x="80" y="1"/>
                    <a:pt x="71"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0"/>
            <p:cNvSpPr/>
            <p:nvPr/>
          </p:nvSpPr>
          <p:spPr>
            <a:xfrm>
              <a:off x="6620275" y="1602975"/>
              <a:ext cx="27525" cy="58175"/>
            </a:xfrm>
            <a:custGeom>
              <a:rect b="b" l="l" r="r" t="t"/>
              <a:pathLst>
                <a:path extrusionOk="0" h="2327" w="1101">
                  <a:moveTo>
                    <a:pt x="864" y="0"/>
                  </a:moveTo>
                  <a:cubicBezTo>
                    <a:pt x="421" y="0"/>
                    <a:pt x="65" y="480"/>
                    <a:pt x="34" y="868"/>
                  </a:cubicBezTo>
                  <a:cubicBezTo>
                    <a:pt x="0" y="1218"/>
                    <a:pt x="145" y="1542"/>
                    <a:pt x="359" y="1789"/>
                  </a:cubicBezTo>
                  <a:cubicBezTo>
                    <a:pt x="538" y="2003"/>
                    <a:pt x="674" y="2327"/>
                    <a:pt x="964" y="2327"/>
                  </a:cubicBezTo>
                  <a:cubicBezTo>
                    <a:pt x="1067" y="2327"/>
                    <a:pt x="1101" y="2216"/>
                    <a:pt x="1033" y="2148"/>
                  </a:cubicBezTo>
                  <a:cubicBezTo>
                    <a:pt x="998" y="2071"/>
                    <a:pt x="998" y="1969"/>
                    <a:pt x="964" y="1858"/>
                  </a:cubicBezTo>
                  <a:cubicBezTo>
                    <a:pt x="853" y="1687"/>
                    <a:pt x="674" y="1576"/>
                    <a:pt x="572" y="1397"/>
                  </a:cubicBezTo>
                  <a:cubicBezTo>
                    <a:pt x="324" y="1047"/>
                    <a:pt x="359" y="152"/>
                    <a:pt x="964" y="83"/>
                  </a:cubicBezTo>
                  <a:cubicBezTo>
                    <a:pt x="1033" y="83"/>
                    <a:pt x="1033" y="15"/>
                    <a:pt x="998" y="15"/>
                  </a:cubicBezTo>
                  <a:cubicBezTo>
                    <a:pt x="953" y="5"/>
                    <a:pt x="908" y="0"/>
                    <a:pt x="864"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0"/>
            <p:cNvSpPr/>
            <p:nvPr/>
          </p:nvSpPr>
          <p:spPr>
            <a:xfrm>
              <a:off x="7031675" y="1509925"/>
              <a:ext cx="89800" cy="139625"/>
            </a:xfrm>
            <a:custGeom>
              <a:rect b="b" l="l" r="r" t="t"/>
              <a:pathLst>
                <a:path extrusionOk="0" h="5585" w="3592">
                  <a:moveTo>
                    <a:pt x="77" y="1"/>
                  </a:moveTo>
                  <a:cubicBezTo>
                    <a:pt x="0" y="1"/>
                    <a:pt x="0" y="77"/>
                    <a:pt x="34" y="111"/>
                  </a:cubicBezTo>
                  <a:cubicBezTo>
                    <a:pt x="427" y="572"/>
                    <a:pt x="819" y="854"/>
                    <a:pt x="1101" y="1425"/>
                  </a:cubicBezTo>
                  <a:cubicBezTo>
                    <a:pt x="1425" y="2031"/>
                    <a:pt x="1954" y="2526"/>
                    <a:pt x="2210" y="3131"/>
                  </a:cubicBezTo>
                  <a:cubicBezTo>
                    <a:pt x="2380" y="3626"/>
                    <a:pt x="2423" y="4129"/>
                    <a:pt x="2670" y="4624"/>
                  </a:cubicBezTo>
                  <a:cubicBezTo>
                    <a:pt x="2773" y="4803"/>
                    <a:pt x="2884" y="5017"/>
                    <a:pt x="2986" y="5153"/>
                  </a:cubicBezTo>
                  <a:cubicBezTo>
                    <a:pt x="3097" y="5264"/>
                    <a:pt x="3310" y="5409"/>
                    <a:pt x="3379" y="5546"/>
                  </a:cubicBezTo>
                  <a:cubicBezTo>
                    <a:pt x="3391" y="5573"/>
                    <a:pt x="3421" y="5585"/>
                    <a:pt x="3454" y="5585"/>
                  </a:cubicBezTo>
                  <a:cubicBezTo>
                    <a:pt x="3517" y="5585"/>
                    <a:pt x="3592" y="5544"/>
                    <a:pt x="3592" y="5477"/>
                  </a:cubicBezTo>
                  <a:cubicBezTo>
                    <a:pt x="3558" y="5051"/>
                    <a:pt x="3165" y="4769"/>
                    <a:pt x="2986" y="4445"/>
                  </a:cubicBezTo>
                  <a:cubicBezTo>
                    <a:pt x="2636" y="3805"/>
                    <a:pt x="2670" y="3097"/>
                    <a:pt x="2312" y="2492"/>
                  </a:cubicBezTo>
                  <a:cubicBezTo>
                    <a:pt x="2099" y="2167"/>
                    <a:pt x="1852" y="1886"/>
                    <a:pt x="1672" y="1604"/>
                  </a:cubicBezTo>
                  <a:cubicBezTo>
                    <a:pt x="1493" y="1357"/>
                    <a:pt x="1391" y="1033"/>
                    <a:pt x="1246" y="785"/>
                  </a:cubicBezTo>
                  <a:cubicBezTo>
                    <a:pt x="964" y="359"/>
                    <a:pt x="538" y="180"/>
                    <a:pt x="77"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0"/>
            <p:cNvSpPr/>
            <p:nvPr/>
          </p:nvSpPr>
          <p:spPr>
            <a:xfrm>
              <a:off x="6617700" y="1913425"/>
              <a:ext cx="45250" cy="35650"/>
            </a:xfrm>
            <a:custGeom>
              <a:rect b="b" l="l" r="r" t="t"/>
              <a:pathLst>
                <a:path extrusionOk="0" h="1426" w="1810">
                  <a:moveTo>
                    <a:pt x="1775" y="1"/>
                  </a:moveTo>
                  <a:cubicBezTo>
                    <a:pt x="1630" y="69"/>
                    <a:pt x="1451" y="103"/>
                    <a:pt x="1281" y="103"/>
                  </a:cubicBezTo>
                  <a:cubicBezTo>
                    <a:pt x="990" y="359"/>
                    <a:pt x="743" y="641"/>
                    <a:pt x="462" y="922"/>
                  </a:cubicBezTo>
                  <a:cubicBezTo>
                    <a:pt x="317" y="1067"/>
                    <a:pt x="172" y="1212"/>
                    <a:pt x="1" y="1349"/>
                  </a:cubicBezTo>
                  <a:cubicBezTo>
                    <a:pt x="103" y="1425"/>
                    <a:pt x="214" y="1425"/>
                    <a:pt x="317" y="1425"/>
                  </a:cubicBezTo>
                  <a:cubicBezTo>
                    <a:pt x="530" y="1425"/>
                    <a:pt x="743" y="1315"/>
                    <a:pt x="990" y="1246"/>
                  </a:cubicBezTo>
                  <a:cubicBezTo>
                    <a:pt x="1315" y="888"/>
                    <a:pt x="1596" y="530"/>
                    <a:pt x="1775" y="69"/>
                  </a:cubicBezTo>
                  <a:cubicBezTo>
                    <a:pt x="1809" y="69"/>
                    <a:pt x="1809" y="35"/>
                    <a:pt x="1775"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0"/>
            <p:cNvSpPr/>
            <p:nvPr/>
          </p:nvSpPr>
          <p:spPr>
            <a:xfrm>
              <a:off x="6649700" y="1910650"/>
              <a:ext cx="12400" cy="5375"/>
            </a:xfrm>
            <a:custGeom>
              <a:rect b="b" l="l" r="r" t="t"/>
              <a:pathLst>
                <a:path extrusionOk="0" h="215" w="496">
                  <a:moveTo>
                    <a:pt x="350" y="1"/>
                  </a:moveTo>
                  <a:cubicBezTo>
                    <a:pt x="316" y="1"/>
                    <a:pt x="316" y="1"/>
                    <a:pt x="282" y="44"/>
                  </a:cubicBezTo>
                  <a:cubicBezTo>
                    <a:pt x="171" y="78"/>
                    <a:pt x="103" y="146"/>
                    <a:pt x="1" y="214"/>
                  </a:cubicBezTo>
                  <a:cubicBezTo>
                    <a:pt x="171" y="214"/>
                    <a:pt x="350" y="180"/>
                    <a:pt x="495" y="112"/>
                  </a:cubicBezTo>
                  <a:cubicBezTo>
                    <a:pt x="495" y="44"/>
                    <a:pt x="427" y="1"/>
                    <a:pt x="350"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0"/>
            <p:cNvSpPr/>
            <p:nvPr/>
          </p:nvSpPr>
          <p:spPr>
            <a:xfrm>
              <a:off x="6438125" y="1951600"/>
              <a:ext cx="189200" cy="206275"/>
            </a:xfrm>
            <a:custGeom>
              <a:rect b="b" l="l" r="r" t="t"/>
              <a:pathLst>
                <a:path extrusionOk="0" h="8251" w="7568">
                  <a:moveTo>
                    <a:pt x="7005" y="1"/>
                  </a:moveTo>
                  <a:cubicBezTo>
                    <a:pt x="6826" y="180"/>
                    <a:pt x="6612" y="393"/>
                    <a:pt x="6433" y="572"/>
                  </a:cubicBezTo>
                  <a:cubicBezTo>
                    <a:pt x="6288" y="752"/>
                    <a:pt x="6118" y="922"/>
                    <a:pt x="5938" y="1101"/>
                  </a:cubicBezTo>
                  <a:cubicBezTo>
                    <a:pt x="6075" y="1246"/>
                    <a:pt x="6254" y="1280"/>
                    <a:pt x="6433" y="1280"/>
                  </a:cubicBezTo>
                  <a:lnTo>
                    <a:pt x="6646" y="1280"/>
                  </a:lnTo>
                  <a:cubicBezTo>
                    <a:pt x="6791" y="1135"/>
                    <a:pt x="6894" y="999"/>
                    <a:pt x="7039" y="854"/>
                  </a:cubicBezTo>
                  <a:cubicBezTo>
                    <a:pt x="7218" y="641"/>
                    <a:pt x="7397" y="462"/>
                    <a:pt x="7568" y="282"/>
                  </a:cubicBezTo>
                  <a:cubicBezTo>
                    <a:pt x="7397" y="282"/>
                    <a:pt x="7218" y="180"/>
                    <a:pt x="7005" y="1"/>
                  </a:cubicBezTo>
                  <a:close/>
                  <a:moveTo>
                    <a:pt x="5435" y="1562"/>
                  </a:moveTo>
                  <a:cubicBezTo>
                    <a:pt x="4974" y="1989"/>
                    <a:pt x="4480" y="2415"/>
                    <a:pt x="3985" y="2842"/>
                  </a:cubicBezTo>
                  <a:cubicBezTo>
                    <a:pt x="3942" y="2884"/>
                    <a:pt x="3908" y="2918"/>
                    <a:pt x="3874" y="2953"/>
                  </a:cubicBezTo>
                  <a:cubicBezTo>
                    <a:pt x="3942" y="3166"/>
                    <a:pt x="4019" y="3379"/>
                    <a:pt x="4121" y="3592"/>
                  </a:cubicBezTo>
                  <a:cubicBezTo>
                    <a:pt x="4335" y="3379"/>
                    <a:pt x="4582" y="3166"/>
                    <a:pt x="4795" y="2987"/>
                  </a:cubicBezTo>
                  <a:cubicBezTo>
                    <a:pt x="5188" y="2671"/>
                    <a:pt x="5580" y="2313"/>
                    <a:pt x="5938" y="1954"/>
                  </a:cubicBezTo>
                  <a:cubicBezTo>
                    <a:pt x="5759" y="1886"/>
                    <a:pt x="5580" y="1775"/>
                    <a:pt x="5435" y="1562"/>
                  </a:cubicBezTo>
                  <a:close/>
                  <a:moveTo>
                    <a:pt x="3132" y="3626"/>
                  </a:moveTo>
                  <a:cubicBezTo>
                    <a:pt x="2526" y="4232"/>
                    <a:pt x="1954" y="4872"/>
                    <a:pt x="1426" y="5546"/>
                  </a:cubicBezTo>
                  <a:cubicBezTo>
                    <a:pt x="1562" y="5691"/>
                    <a:pt x="1707" y="5827"/>
                    <a:pt x="1852" y="6007"/>
                  </a:cubicBezTo>
                  <a:cubicBezTo>
                    <a:pt x="2023" y="5793"/>
                    <a:pt x="2202" y="5614"/>
                    <a:pt x="2381" y="5401"/>
                  </a:cubicBezTo>
                  <a:cubicBezTo>
                    <a:pt x="2705" y="5051"/>
                    <a:pt x="3055" y="4659"/>
                    <a:pt x="3413" y="4266"/>
                  </a:cubicBezTo>
                  <a:cubicBezTo>
                    <a:pt x="3302" y="4087"/>
                    <a:pt x="3200" y="3874"/>
                    <a:pt x="3132" y="3626"/>
                  </a:cubicBezTo>
                  <a:close/>
                  <a:moveTo>
                    <a:pt x="999" y="6152"/>
                  </a:moveTo>
                  <a:cubicBezTo>
                    <a:pt x="607" y="6723"/>
                    <a:pt x="282" y="7320"/>
                    <a:pt x="1" y="7960"/>
                  </a:cubicBezTo>
                  <a:cubicBezTo>
                    <a:pt x="103" y="8037"/>
                    <a:pt x="180" y="8139"/>
                    <a:pt x="282" y="8250"/>
                  </a:cubicBezTo>
                  <a:cubicBezTo>
                    <a:pt x="607" y="7679"/>
                    <a:pt x="999" y="7107"/>
                    <a:pt x="1383" y="6544"/>
                  </a:cubicBezTo>
                  <a:cubicBezTo>
                    <a:pt x="1349" y="6510"/>
                    <a:pt x="1315" y="6433"/>
                    <a:pt x="1246" y="6399"/>
                  </a:cubicBezTo>
                  <a:cubicBezTo>
                    <a:pt x="1170" y="6331"/>
                    <a:pt x="1067" y="6220"/>
                    <a:pt x="999" y="6152"/>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0"/>
            <p:cNvSpPr/>
            <p:nvPr/>
          </p:nvSpPr>
          <p:spPr>
            <a:xfrm>
              <a:off x="6435375" y="2150600"/>
              <a:ext cx="9825" cy="9825"/>
            </a:xfrm>
            <a:custGeom>
              <a:rect b="b" l="l" r="r" t="t"/>
              <a:pathLst>
                <a:path extrusionOk="0" h="393" w="393">
                  <a:moveTo>
                    <a:pt x="111" y="0"/>
                  </a:moveTo>
                  <a:cubicBezTo>
                    <a:pt x="77" y="43"/>
                    <a:pt x="77" y="111"/>
                    <a:pt x="43" y="179"/>
                  </a:cubicBezTo>
                  <a:cubicBezTo>
                    <a:pt x="0" y="324"/>
                    <a:pt x="111" y="393"/>
                    <a:pt x="213" y="393"/>
                  </a:cubicBezTo>
                  <a:cubicBezTo>
                    <a:pt x="290" y="393"/>
                    <a:pt x="358" y="393"/>
                    <a:pt x="358" y="324"/>
                  </a:cubicBezTo>
                  <a:cubicBezTo>
                    <a:pt x="392" y="324"/>
                    <a:pt x="392" y="324"/>
                    <a:pt x="392" y="290"/>
                  </a:cubicBezTo>
                  <a:cubicBezTo>
                    <a:pt x="290" y="179"/>
                    <a:pt x="213" y="77"/>
                    <a:pt x="111"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0"/>
            <p:cNvSpPr/>
            <p:nvPr/>
          </p:nvSpPr>
          <p:spPr>
            <a:xfrm>
              <a:off x="6463100" y="2090225"/>
              <a:ext cx="21350" cy="24975"/>
            </a:xfrm>
            <a:custGeom>
              <a:rect b="b" l="l" r="r" t="t"/>
              <a:pathLst>
                <a:path extrusionOk="0" h="999" w="854">
                  <a:moveTo>
                    <a:pt x="427" y="1"/>
                  </a:moveTo>
                  <a:cubicBezTo>
                    <a:pt x="282" y="180"/>
                    <a:pt x="137" y="393"/>
                    <a:pt x="0" y="607"/>
                  </a:cubicBezTo>
                  <a:cubicBezTo>
                    <a:pt x="68" y="675"/>
                    <a:pt x="171" y="786"/>
                    <a:pt x="247" y="854"/>
                  </a:cubicBezTo>
                  <a:cubicBezTo>
                    <a:pt x="316" y="888"/>
                    <a:pt x="350" y="965"/>
                    <a:pt x="384" y="999"/>
                  </a:cubicBezTo>
                  <a:cubicBezTo>
                    <a:pt x="563" y="820"/>
                    <a:pt x="708" y="641"/>
                    <a:pt x="853" y="462"/>
                  </a:cubicBezTo>
                  <a:cubicBezTo>
                    <a:pt x="708" y="282"/>
                    <a:pt x="563" y="146"/>
                    <a:pt x="427"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0"/>
            <p:cNvSpPr/>
            <p:nvPr/>
          </p:nvSpPr>
          <p:spPr>
            <a:xfrm>
              <a:off x="6516400" y="2025400"/>
              <a:ext cx="24775" cy="32875"/>
            </a:xfrm>
            <a:custGeom>
              <a:rect b="b" l="l" r="r" t="t"/>
              <a:pathLst>
                <a:path extrusionOk="0" h="1315" w="991">
                  <a:moveTo>
                    <a:pt x="743" y="1"/>
                  </a:moveTo>
                  <a:cubicBezTo>
                    <a:pt x="496" y="214"/>
                    <a:pt x="248" y="427"/>
                    <a:pt x="1" y="674"/>
                  </a:cubicBezTo>
                  <a:cubicBezTo>
                    <a:pt x="69" y="922"/>
                    <a:pt x="171" y="1135"/>
                    <a:pt x="282" y="1314"/>
                  </a:cubicBezTo>
                  <a:cubicBezTo>
                    <a:pt x="530" y="1067"/>
                    <a:pt x="743" y="854"/>
                    <a:pt x="990" y="640"/>
                  </a:cubicBezTo>
                  <a:cubicBezTo>
                    <a:pt x="888" y="427"/>
                    <a:pt x="811" y="214"/>
                    <a:pt x="743"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0"/>
            <p:cNvSpPr/>
            <p:nvPr/>
          </p:nvSpPr>
          <p:spPr>
            <a:xfrm>
              <a:off x="6574000" y="1979125"/>
              <a:ext cx="30300" cy="21350"/>
            </a:xfrm>
            <a:custGeom>
              <a:rect b="b" l="l" r="r" t="t"/>
              <a:pathLst>
                <a:path extrusionOk="0" h="854" w="1212">
                  <a:moveTo>
                    <a:pt x="503" y="0"/>
                  </a:moveTo>
                  <a:cubicBezTo>
                    <a:pt x="324" y="145"/>
                    <a:pt x="179" y="325"/>
                    <a:pt x="0" y="461"/>
                  </a:cubicBezTo>
                  <a:cubicBezTo>
                    <a:pt x="145" y="674"/>
                    <a:pt x="324" y="785"/>
                    <a:pt x="503" y="853"/>
                  </a:cubicBezTo>
                  <a:cubicBezTo>
                    <a:pt x="751" y="640"/>
                    <a:pt x="998" y="427"/>
                    <a:pt x="1211" y="179"/>
                  </a:cubicBezTo>
                  <a:lnTo>
                    <a:pt x="998" y="179"/>
                  </a:lnTo>
                  <a:cubicBezTo>
                    <a:pt x="819" y="179"/>
                    <a:pt x="640" y="145"/>
                    <a:pt x="503"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0"/>
            <p:cNvSpPr/>
            <p:nvPr/>
          </p:nvSpPr>
          <p:spPr>
            <a:xfrm>
              <a:off x="6613225" y="1944575"/>
              <a:ext cx="29250" cy="14100"/>
            </a:xfrm>
            <a:custGeom>
              <a:rect b="b" l="l" r="r" t="t"/>
              <a:pathLst>
                <a:path extrusionOk="0" h="564" w="1170">
                  <a:moveTo>
                    <a:pt x="1169" y="0"/>
                  </a:moveTo>
                  <a:lnTo>
                    <a:pt x="1169" y="0"/>
                  </a:lnTo>
                  <a:cubicBezTo>
                    <a:pt x="922" y="69"/>
                    <a:pt x="709" y="179"/>
                    <a:pt x="496" y="179"/>
                  </a:cubicBezTo>
                  <a:cubicBezTo>
                    <a:pt x="393" y="179"/>
                    <a:pt x="282" y="179"/>
                    <a:pt x="180" y="103"/>
                  </a:cubicBezTo>
                  <a:cubicBezTo>
                    <a:pt x="137" y="137"/>
                    <a:pt x="69" y="214"/>
                    <a:pt x="1" y="282"/>
                  </a:cubicBezTo>
                  <a:cubicBezTo>
                    <a:pt x="214" y="461"/>
                    <a:pt x="393" y="563"/>
                    <a:pt x="564" y="563"/>
                  </a:cubicBezTo>
                  <a:cubicBezTo>
                    <a:pt x="777" y="393"/>
                    <a:pt x="990" y="179"/>
                    <a:pt x="1169"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0"/>
            <p:cNvSpPr/>
            <p:nvPr/>
          </p:nvSpPr>
          <p:spPr>
            <a:xfrm>
              <a:off x="6534950" y="1883150"/>
              <a:ext cx="104975" cy="81925"/>
            </a:xfrm>
            <a:custGeom>
              <a:rect b="b" l="l" r="r" t="t"/>
              <a:pathLst>
                <a:path extrusionOk="0" h="3277" w="4199">
                  <a:moveTo>
                    <a:pt x="3985" y="0"/>
                  </a:moveTo>
                  <a:cubicBezTo>
                    <a:pt x="3772" y="0"/>
                    <a:pt x="3524" y="111"/>
                    <a:pt x="3311" y="214"/>
                  </a:cubicBezTo>
                  <a:cubicBezTo>
                    <a:pt x="3379" y="359"/>
                    <a:pt x="3482" y="461"/>
                    <a:pt x="3627" y="538"/>
                  </a:cubicBezTo>
                  <a:cubicBezTo>
                    <a:pt x="3772" y="427"/>
                    <a:pt x="3908" y="325"/>
                    <a:pt x="4053" y="214"/>
                  </a:cubicBezTo>
                  <a:cubicBezTo>
                    <a:pt x="4198" y="180"/>
                    <a:pt x="4121" y="0"/>
                    <a:pt x="4019" y="0"/>
                  </a:cubicBezTo>
                  <a:close/>
                  <a:moveTo>
                    <a:pt x="2739" y="640"/>
                  </a:moveTo>
                  <a:cubicBezTo>
                    <a:pt x="2560" y="785"/>
                    <a:pt x="2381" y="930"/>
                    <a:pt x="2245" y="1033"/>
                  </a:cubicBezTo>
                  <a:cubicBezTo>
                    <a:pt x="2031" y="1212"/>
                    <a:pt x="1775" y="1391"/>
                    <a:pt x="1562" y="1527"/>
                  </a:cubicBezTo>
                  <a:cubicBezTo>
                    <a:pt x="1605" y="1707"/>
                    <a:pt x="1639" y="1886"/>
                    <a:pt x="1673" y="2065"/>
                  </a:cubicBezTo>
                  <a:cubicBezTo>
                    <a:pt x="1852" y="1920"/>
                    <a:pt x="2031" y="1783"/>
                    <a:pt x="2168" y="1673"/>
                  </a:cubicBezTo>
                  <a:cubicBezTo>
                    <a:pt x="2492" y="1459"/>
                    <a:pt x="2773" y="1246"/>
                    <a:pt x="3098" y="1033"/>
                  </a:cubicBezTo>
                  <a:cubicBezTo>
                    <a:pt x="2953" y="930"/>
                    <a:pt x="2842" y="785"/>
                    <a:pt x="2739" y="640"/>
                  </a:cubicBezTo>
                  <a:close/>
                  <a:moveTo>
                    <a:pt x="965" y="1997"/>
                  </a:moveTo>
                  <a:cubicBezTo>
                    <a:pt x="641" y="2244"/>
                    <a:pt x="325" y="2491"/>
                    <a:pt x="1" y="2773"/>
                  </a:cubicBezTo>
                  <a:cubicBezTo>
                    <a:pt x="69" y="2918"/>
                    <a:pt x="112" y="3097"/>
                    <a:pt x="146" y="3276"/>
                  </a:cubicBezTo>
                  <a:cubicBezTo>
                    <a:pt x="462" y="3020"/>
                    <a:pt x="786" y="2773"/>
                    <a:pt x="1067" y="2526"/>
                  </a:cubicBezTo>
                  <a:cubicBezTo>
                    <a:pt x="1067" y="2346"/>
                    <a:pt x="1033" y="2167"/>
                    <a:pt x="965" y="1997"/>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0"/>
            <p:cNvSpPr/>
            <p:nvPr/>
          </p:nvSpPr>
          <p:spPr>
            <a:xfrm>
              <a:off x="6559050" y="1921325"/>
              <a:ext cx="17725" cy="24975"/>
            </a:xfrm>
            <a:custGeom>
              <a:rect b="b" l="l" r="r" t="t"/>
              <a:pathLst>
                <a:path extrusionOk="0" h="999" w="709">
                  <a:moveTo>
                    <a:pt x="598" y="0"/>
                  </a:moveTo>
                  <a:cubicBezTo>
                    <a:pt x="385" y="146"/>
                    <a:pt x="214" y="325"/>
                    <a:pt x="1" y="470"/>
                  </a:cubicBezTo>
                  <a:cubicBezTo>
                    <a:pt x="69" y="640"/>
                    <a:pt x="103" y="819"/>
                    <a:pt x="103" y="999"/>
                  </a:cubicBezTo>
                  <a:cubicBezTo>
                    <a:pt x="317" y="819"/>
                    <a:pt x="530" y="683"/>
                    <a:pt x="709" y="538"/>
                  </a:cubicBezTo>
                  <a:cubicBezTo>
                    <a:pt x="675" y="359"/>
                    <a:pt x="641" y="180"/>
                    <a:pt x="598"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0"/>
            <p:cNvSpPr/>
            <p:nvPr/>
          </p:nvSpPr>
          <p:spPr>
            <a:xfrm>
              <a:off x="6603425" y="1888475"/>
              <a:ext cx="22200" cy="20500"/>
            </a:xfrm>
            <a:custGeom>
              <a:rect b="b" l="l" r="r" t="t"/>
              <a:pathLst>
                <a:path extrusionOk="0" h="820" w="888">
                  <a:moveTo>
                    <a:pt x="572" y="1"/>
                  </a:moveTo>
                  <a:cubicBezTo>
                    <a:pt x="393" y="146"/>
                    <a:pt x="179" y="291"/>
                    <a:pt x="0" y="427"/>
                  </a:cubicBezTo>
                  <a:cubicBezTo>
                    <a:pt x="103" y="572"/>
                    <a:pt x="214" y="717"/>
                    <a:pt x="359" y="820"/>
                  </a:cubicBezTo>
                  <a:cubicBezTo>
                    <a:pt x="393" y="786"/>
                    <a:pt x="427" y="751"/>
                    <a:pt x="461" y="717"/>
                  </a:cubicBezTo>
                  <a:cubicBezTo>
                    <a:pt x="606" y="606"/>
                    <a:pt x="743" y="461"/>
                    <a:pt x="888" y="325"/>
                  </a:cubicBezTo>
                  <a:cubicBezTo>
                    <a:pt x="743" y="248"/>
                    <a:pt x="640" y="146"/>
                    <a:pt x="572"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0"/>
            <p:cNvSpPr/>
            <p:nvPr/>
          </p:nvSpPr>
          <p:spPr>
            <a:xfrm>
              <a:off x="6421275" y="1960575"/>
              <a:ext cx="107525" cy="80850"/>
            </a:xfrm>
            <a:custGeom>
              <a:rect b="b" l="l" r="r" t="t"/>
              <a:pathLst>
                <a:path extrusionOk="0" h="3234" w="4301">
                  <a:moveTo>
                    <a:pt x="4156" y="0"/>
                  </a:moveTo>
                  <a:cubicBezTo>
                    <a:pt x="3942" y="179"/>
                    <a:pt x="3729" y="316"/>
                    <a:pt x="3516" y="495"/>
                  </a:cubicBezTo>
                  <a:cubicBezTo>
                    <a:pt x="3592" y="640"/>
                    <a:pt x="3661" y="776"/>
                    <a:pt x="3763" y="921"/>
                  </a:cubicBezTo>
                  <a:cubicBezTo>
                    <a:pt x="3942" y="819"/>
                    <a:pt x="4087" y="674"/>
                    <a:pt x="4266" y="529"/>
                  </a:cubicBezTo>
                  <a:cubicBezTo>
                    <a:pt x="4301" y="529"/>
                    <a:pt x="4301" y="495"/>
                    <a:pt x="4301" y="495"/>
                  </a:cubicBezTo>
                  <a:cubicBezTo>
                    <a:pt x="4266" y="316"/>
                    <a:pt x="4232" y="137"/>
                    <a:pt x="4156" y="0"/>
                  </a:cubicBezTo>
                  <a:close/>
                  <a:moveTo>
                    <a:pt x="2842" y="990"/>
                  </a:moveTo>
                  <a:cubicBezTo>
                    <a:pt x="2449" y="1280"/>
                    <a:pt x="2100" y="1527"/>
                    <a:pt x="1741" y="1775"/>
                  </a:cubicBezTo>
                  <a:cubicBezTo>
                    <a:pt x="1775" y="1920"/>
                    <a:pt x="1844" y="2022"/>
                    <a:pt x="1920" y="2167"/>
                  </a:cubicBezTo>
                  <a:cubicBezTo>
                    <a:pt x="2313" y="1954"/>
                    <a:pt x="2663" y="1706"/>
                    <a:pt x="3021" y="1459"/>
                  </a:cubicBezTo>
                  <a:cubicBezTo>
                    <a:pt x="2953" y="1314"/>
                    <a:pt x="2876" y="1169"/>
                    <a:pt x="2842" y="990"/>
                  </a:cubicBezTo>
                  <a:close/>
                  <a:moveTo>
                    <a:pt x="1383" y="2022"/>
                  </a:moveTo>
                  <a:cubicBezTo>
                    <a:pt x="1204" y="2133"/>
                    <a:pt x="1067" y="2269"/>
                    <a:pt x="922" y="2380"/>
                  </a:cubicBezTo>
                  <a:cubicBezTo>
                    <a:pt x="956" y="2483"/>
                    <a:pt x="991" y="2594"/>
                    <a:pt x="1067" y="2739"/>
                  </a:cubicBezTo>
                  <a:cubicBezTo>
                    <a:pt x="1204" y="2628"/>
                    <a:pt x="1383" y="2525"/>
                    <a:pt x="1528" y="2414"/>
                  </a:cubicBezTo>
                  <a:cubicBezTo>
                    <a:pt x="1494" y="2269"/>
                    <a:pt x="1417" y="2167"/>
                    <a:pt x="1383" y="2022"/>
                  </a:cubicBezTo>
                  <a:close/>
                  <a:moveTo>
                    <a:pt x="103" y="2986"/>
                  </a:moveTo>
                  <a:cubicBezTo>
                    <a:pt x="1" y="3088"/>
                    <a:pt x="103" y="3233"/>
                    <a:pt x="214" y="3233"/>
                  </a:cubicBezTo>
                  <a:lnTo>
                    <a:pt x="248" y="3233"/>
                  </a:lnTo>
                  <a:cubicBezTo>
                    <a:pt x="214" y="3165"/>
                    <a:pt x="180" y="3054"/>
                    <a:pt x="137" y="2986"/>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0"/>
            <p:cNvSpPr/>
            <p:nvPr/>
          </p:nvSpPr>
          <p:spPr>
            <a:xfrm>
              <a:off x="6424700" y="2020075"/>
              <a:ext cx="23275" cy="21350"/>
            </a:xfrm>
            <a:custGeom>
              <a:rect b="b" l="l" r="r" t="t"/>
              <a:pathLst>
                <a:path extrusionOk="0" h="854" w="931">
                  <a:moveTo>
                    <a:pt x="785" y="0"/>
                  </a:moveTo>
                  <a:cubicBezTo>
                    <a:pt x="504" y="179"/>
                    <a:pt x="256" y="393"/>
                    <a:pt x="0" y="606"/>
                  </a:cubicBezTo>
                  <a:cubicBezTo>
                    <a:pt x="43" y="674"/>
                    <a:pt x="77" y="785"/>
                    <a:pt x="111" y="853"/>
                  </a:cubicBezTo>
                  <a:lnTo>
                    <a:pt x="145" y="853"/>
                  </a:lnTo>
                  <a:cubicBezTo>
                    <a:pt x="393" y="674"/>
                    <a:pt x="640" y="495"/>
                    <a:pt x="930" y="359"/>
                  </a:cubicBezTo>
                  <a:cubicBezTo>
                    <a:pt x="854" y="214"/>
                    <a:pt x="819" y="103"/>
                    <a:pt x="785"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0"/>
            <p:cNvSpPr/>
            <p:nvPr/>
          </p:nvSpPr>
          <p:spPr>
            <a:xfrm>
              <a:off x="6492300" y="1972925"/>
              <a:ext cx="23075" cy="24125"/>
            </a:xfrm>
            <a:custGeom>
              <a:rect b="b" l="l" r="r" t="t"/>
              <a:pathLst>
                <a:path extrusionOk="0" h="965" w="923">
                  <a:moveTo>
                    <a:pt x="675" y="1"/>
                  </a:moveTo>
                  <a:cubicBezTo>
                    <a:pt x="461" y="180"/>
                    <a:pt x="214" y="359"/>
                    <a:pt x="1" y="496"/>
                  </a:cubicBezTo>
                  <a:cubicBezTo>
                    <a:pt x="35" y="675"/>
                    <a:pt x="112" y="820"/>
                    <a:pt x="180" y="965"/>
                  </a:cubicBezTo>
                  <a:cubicBezTo>
                    <a:pt x="427" y="786"/>
                    <a:pt x="675" y="641"/>
                    <a:pt x="922" y="427"/>
                  </a:cubicBezTo>
                  <a:cubicBezTo>
                    <a:pt x="820" y="282"/>
                    <a:pt x="751" y="146"/>
                    <a:pt x="675"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0"/>
            <p:cNvSpPr/>
            <p:nvPr/>
          </p:nvSpPr>
          <p:spPr>
            <a:xfrm>
              <a:off x="6455825" y="2004925"/>
              <a:ext cx="13475" cy="16025"/>
            </a:xfrm>
            <a:custGeom>
              <a:rect b="b" l="l" r="r" t="t"/>
              <a:pathLst>
                <a:path extrusionOk="0" h="641" w="539">
                  <a:moveTo>
                    <a:pt x="359" y="1"/>
                  </a:moveTo>
                  <a:cubicBezTo>
                    <a:pt x="214" y="111"/>
                    <a:pt x="112" y="180"/>
                    <a:pt x="1" y="248"/>
                  </a:cubicBezTo>
                  <a:cubicBezTo>
                    <a:pt x="35" y="393"/>
                    <a:pt x="112" y="495"/>
                    <a:pt x="146" y="640"/>
                  </a:cubicBezTo>
                  <a:cubicBezTo>
                    <a:pt x="291" y="572"/>
                    <a:pt x="428" y="461"/>
                    <a:pt x="538" y="393"/>
                  </a:cubicBezTo>
                  <a:cubicBezTo>
                    <a:pt x="462" y="248"/>
                    <a:pt x="393" y="146"/>
                    <a:pt x="359"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0"/>
            <p:cNvSpPr/>
            <p:nvPr/>
          </p:nvSpPr>
          <p:spPr>
            <a:xfrm>
              <a:off x="6525150" y="1952450"/>
              <a:ext cx="13450" cy="20500"/>
            </a:xfrm>
            <a:custGeom>
              <a:rect b="b" l="l" r="r" t="t"/>
              <a:pathLst>
                <a:path extrusionOk="0" h="820" w="538">
                  <a:moveTo>
                    <a:pt x="393" y="1"/>
                  </a:moveTo>
                  <a:cubicBezTo>
                    <a:pt x="359" y="35"/>
                    <a:pt x="325" y="78"/>
                    <a:pt x="248" y="112"/>
                  </a:cubicBezTo>
                  <a:cubicBezTo>
                    <a:pt x="180" y="180"/>
                    <a:pt x="111" y="248"/>
                    <a:pt x="1" y="325"/>
                  </a:cubicBezTo>
                  <a:cubicBezTo>
                    <a:pt x="77" y="462"/>
                    <a:pt x="111" y="641"/>
                    <a:pt x="146" y="820"/>
                  </a:cubicBezTo>
                  <a:cubicBezTo>
                    <a:pt x="291" y="718"/>
                    <a:pt x="393" y="607"/>
                    <a:pt x="538" y="504"/>
                  </a:cubicBezTo>
                  <a:cubicBezTo>
                    <a:pt x="504" y="325"/>
                    <a:pt x="461" y="146"/>
                    <a:pt x="393"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0"/>
            <p:cNvSpPr/>
            <p:nvPr/>
          </p:nvSpPr>
          <p:spPr>
            <a:xfrm>
              <a:off x="6444325" y="1881450"/>
              <a:ext cx="85325" cy="23900"/>
            </a:xfrm>
            <a:custGeom>
              <a:rect b="b" l="l" r="r" t="t"/>
              <a:pathLst>
                <a:path extrusionOk="0" h="956" w="3413">
                  <a:moveTo>
                    <a:pt x="3268" y="0"/>
                  </a:moveTo>
                  <a:cubicBezTo>
                    <a:pt x="3054" y="0"/>
                    <a:pt x="2884" y="68"/>
                    <a:pt x="2670" y="103"/>
                  </a:cubicBezTo>
                  <a:cubicBezTo>
                    <a:pt x="2739" y="213"/>
                    <a:pt x="2773" y="316"/>
                    <a:pt x="2841" y="427"/>
                  </a:cubicBezTo>
                  <a:cubicBezTo>
                    <a:pt x="2986" y="359"/>
                    <a:pt x="3165" y="248"/>
                    <a:pt x="3310" y="179"/>
                  </a:cubicBezTo>
                  <a:cubicBezTo>
                    <a:pt x="3413" y="145"/>
                    <a:pt x="3379" y="0"/>
                    <a:pt x="3268" y="0"/>
                  </a:cubicBezTo>
                  <a:close/>
                  <a:moveTo>
                    <a:pt x="34" y="606"/>
                  </a:moveTo>
                  <a:cubicBezTo>
                    <a:pt x="0" y="640"/>
                    <a:pt x="0" y="708"/>
                    <a:pt x="34" y="742"/>
                  </a:cubicBezTo>
                  <a:lnTo>
                    <a:pt x="34" y="606"/>
                  </a:lnTo>
                  <a:close/>
                  <a:moveTo>
                    <a:pt x="2415" y="179"/>
                  </a:moveTo>
                  <a:cubicBezTo>
                    <a:pt x="2201" y="248"/>
                    <a:pt x="1954" y="316"/>
                    <a:pt x="1741" y="393"/>
                  </a:cubicBezTo>
                  <a:cubicBezTo>
                    <a:pt x="1775" y="495"/>
                    <a:pt x="1852" y="606"/>
                    <a:pt x="1886" y="742"/>
                  </a:cubicBezTo>
                  <a:cubicBezTo>
                    <a:pt x="2031" y="708"/>
                    <a:pt x="2167" y="708"/>
                    <a:pt x="2312" y="674"/>
                  </a:cubicBezTo>
                  <a:cubicBezTo>
                    <a:pt x="2380" y="640"/>
                    <a:pt x="2457" y="606"/>
                    <a:pt x="2525" y="606"/>
                  </a:cubicBezTo>
                  <a:cubicBezTo>
                    <a:pt x="2491" y="461"/>
                    <a:pt x="2457" y="316"/>
                    <a:pt x="2415" y="179"/>
                  </a:cubicBezTo>
                  <a:close/>
                  <a:moveTo>
                    <a:pt x="1101" y="529"/>
                  </a:moveTo>
                  <a:cubicBezTo>
                    <a:pt x="922" y="606"/>
                    <a:pt x="708" y="674"/>
                    <a:pt x="538" y="674"/>
                  </a:cubicBezTo>
                  <a:cubicBezTo>
                    <a:pt x="495" y="674"/>
                    <a:pt x="427" y="640"/>
                    <a:pt x="359" y="640"/>
                  </a:cubicBezTo>
                  <a:cubicBezTo>
                    <a:pt x="393" y="742"/>
                    <a:pt x="393" y="853"/>
                    <a:pt x="393" y="922"/>
                  </a:cubicBezTo>
                  <a:cubicBezTo>
                    <a:pt x="461" y="956"/>
                    <a:pt x="538" y="956"/>
                    <a:pt x="606" y="956"/>
                  </a:cubicBezTo>
                  <a:cubicBezTo>
                    <a:pt x="819" y="956"/>
                    <a:pt x="1067" y="887"/>
                    <a:pt x="1246" y="853"/>
                  </a:cubicBezTo>
                  <a:lnTo>
                    <a:pt x="1280" y="853"/>
                  </a:lnTo>
                  <a:cubicBezTo>
                    <a:pt x="1212" y="742"/>
                    <a:pt x="1178" y="640"/>
                    <a:pt x="1101" y="529"/>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0"/>
            <p:cNvSpPr/>
            <p:nvPr/>
          </p:nvSpPr>
          <p:spPr>
            <a:xfrm>
              <a:off x="6471825" y="1891250"/>
              <a:ext cx="19650" cy="11550"/>
            </a:xfrm>
            <a:custGeom>
              <a:rect b="b" l="l" r="r" t="t"/>
              <a:pathLst>
                <a:path extrusionOk="0" h="462" w="786">
                  <a:moveTo>
                    <a:pt x="538" y="1"/>
                  </a:moveTo>
                  <a:cubicBezTo>
                    <a:pt x="393" y="35"/>
                    <a:pt x="214" y="103"/>
                    <a:pt x="1" y="137"/>
                  </a:cubicBezTo>
                  <a:cubicBezTo>
                    <a:pt x="78" y="248"/>
                    <a:pt x="112" y="350"/>
                    <a:pt x="180" y="461"/>
                  </a:cubicBezTo>
                  <a:cubicBezTo>
                    <a:pt x="359" y="427"/>
                    <a:pt x="572" y="393"/>
                    <a:pt x="786" y="350"/>
                  </a:cubicBezTo>
                  <a:cubicBezTo>
                    <a:pt x="752" y="214"/>
                    <a:pt x="675" y="103"/>
                    <a:pt x="641"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0"/>
            <p:cNvSpPr/>
            <p:nvPr/>
          </p:nvSpPr>
          <p:spPr>
            <a:xfrm>
              <a:off x="6445175" y="1894675"/>
              <a:ext cx="8975" cy="9825"/>
            </a:xfrm>
            <a:custGeom>
              <a:rect b="b" l="l" r="r" t="t"/>
              <a:pathLst>
                <a:path extrusionOk="0" h="393" w="359">
                  <a:moveTo>
                    <a:pt x="111" y="0"/>
                  </a:moveTo>
                  <a:cubicBezTo>
                    <a:pt x="77" y="0"/>
                    <a:pt x="35" y="43"/>
                    <a:pt x="0" y="77"/>
                  </a:cubicBezTo>
                  <a:lnTo>
                    <a:pt x="0" y="213"/>
                  </a:lnTo>
                  <a:cubicBezTo>
                    <a:pt x="111" y="324"/>
                    <a:pt x="248" y="393"/>
                    <a:pt x="359" y="393"/>
                  </a:cubicBezTo>
                  <a:cubicBezTo>
                    <a:pt x="359" y="324"/>
                    <a:pt x="359" y="213"/>
                    <a:pt x="325" y="111"/>
                  </a:cubicBezTo>
                  <a:cubicBezTo>
                    <a:pt x="290" y="111"/>
                    <a:pt x="248" y="77"/>
                    <a:pt x="214" y="43"/>
                  </a:cubicBezTo>
                  <a:cubicBezTo>
                    <a:pt x="180" y="0"/>
                    <a:pt x="145" y="0"/>
                    <a:pt x="111"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0"/>
            <p:cNvSpPr/>
            <p:nvPr/>
          </p:nvSpPr>
          <p:spPr>
            <a:xfrm>
              <a:off x="6504675" y="1884000"/>
              <a:ext cx="10700" cy="12600"/>
            </a:xfrm>
            <a:custGeom>
              <a:rect b="b" l="l" r="r" t="t"/>
              <a:pathLst>
                <a:path extrusionOk="0" h="504" w="428">
                  <a:moveTo>
                    <a:pt x="256" y="1"/>
                  </a:moveTo>
                  <a:cubicBezTo>
                    <a:pt x="180" y="43"/>
                    <a:pt x="77" y="77"/>
                    <a:pt x="1" y="77"/>
                  </a:cubicBezTo>
                  <a:cubicBezTo>
                    <a:pt x="43" y="214"/>
                    <a:pt x="77" y="359"/>
                    <a:pt x="111" y="504"/>
                  </a:cubicBezTo>
                  <a:cubicBezTo>
                    <a:pt x="214" y="427"/>
                    <a:pt x="325" y="393"/>
                    <a:pt x="427" y="325"/>
                  </a:cubicBezTo>
                  <a:cubicBezTo>
                    <a:pt x="359" y="214"/>
                    <a:pt x="325" y="111"/>
                    <a:pt x="256"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0"/>
            <p:cNvSpPr/>
            <p:nvPr/>
          </p:nvSpPr>
          <p:spPr>
            <a:xfrm>
              <a:off x="6429175" y="1444250"/>
              <a:ext cx="195600" cy="196425"/>
            </a:xfrm>
            <a:custGeom>
              <a:rect b="b" l="l" r="r" t="t"/>
              <a:pathLst>
                <a:path extrusionOk="0" h="7857" w="7824">
                  <a:moveTo>
                    <a:pt x="180" y="0"/>
                  </a:moveTo>
                  <a:cubicBezTo>
                    <a:pt x="77" y="0"/>
                    <a:pt x="1" y="145"/>
                    <a:pt x="77" y="247"/>
                  </a:cubicBezTo>
                  <a:cubicBezTo>
                    <a:pt x="214" y="392"/>
                    <a:pt x="359" y="572"/>
                    <a:pt x="504" y="785"/>
                  </a:cubicBezTo>
                  <a:cubicBezTo>
                    <a:pt x="572" y="674"/>
                    <a:pt x="640" y="572"/>
                    <a:pt x="717" y="461"/>
                  </a:cubicBezTo>
                  <a:cubicBezTo>
                    <a:pt x="572" y="316"/>
                    <a:pt x="427" y="179"/>
                    <a:pt x="291" y="34"/>
                  </a:cubicBezTo>
                  <a:cubicBezTo>
                    <a:pt x="248" y="0"/>
                    <a:pt x="214" y="0"/>
                    <a:pt x="180" y="0"/>
                  </a:cubicBezTo>
                  <a:close/>
                  <a:moveTo>
                    <a:pt x="1178" y="853"/>
                  </a:moveTo>
                  <a:cubicBezTo>
                    <a:pt x="1144" y="853"/>
                    <a:pt x="1144" y="887"/>
                    <a:pt x="1144" y="887"/>
                  </a:cubicBezTo>
                  <a:cubicBezTo>
                    <a:pt x="1144" y="921"/>
                    <a:pt x="1067" y="955"/>
                    <a:pt x="1033" y="998"/>
                  </a:cubicBezTo>
                  <a:cubicBezTo>
                    <a:pt x="999" y="1066"/>
                    <a:pt x="930" y="1135"/>
                    <a:pt x="854" y="1246"/>
                  </a:cubicBezTo>
                  <a:cubicBezTo>
                    <a:pt x="999" y="1382"/>
                    <a:pt x="1101" y="1561"/>
                    <a:pt x="1246" y="1706"/>
                  </a:cubicBezTo>
                  <a:cubicBezTo>
                    <a:pt x="1494" y="1988"/>
                    <a:pt x="1741" y="2312"/>
                    <a:pt x="1997" y="2593"/>
                  </a:cubicBezTo>
                  <a:cubicBezTo>
                    <a:pt x="2167" y="2448"/>
                    <a:pt x="2347" y="2346"/>
                    <a:pt x="2560" y="2201"/>
                  </a:cubicBezTo>
                  <a:cubicBezTo>
                    <a:pt x="2099" y="1740"/>
                    <a:pt x="1639" y="1314"/>
                    <a:pt x="1178" y="853"/>
                  </a:cubicBezTo>
                  <a:close/>
                  <a:moveTo>
                    <a:pt x="2884" y="2593"/>
                  </a:moveTo>
                  <a:cubicBezTo>
                    <a:pt x="2807" y="2628"/>
                    <a:pt x="2739" y="2662"/>
                    <a:pt x="2705" y="2738"/>
                  </a:cubicBezTo>
                  <a:cubicBezTo>
                    <a:pt x="2671" y="2738"/>
                    <a:pt x="2637" y="2773"/>
                    <a:pt x="2594" y="2773"/>
                  </a:cubicBezTo>
                  <a:cubicBezTo>
                    <a:pt x="2560" y="2773"/>
                    <a:pt x="2526" y="2738"/>
                    <a:pt x="2526" y="2738"/>
                  </a:cubicBezTo>
                  <a:cubicBezTo>
                    <a:pt x="2423" y="2807"/>
                    <a:pt x="2347" y="2875"/>
                    <a:pt x="2278" y="2952"/>
                  </a:cubicBezTo>
                  <a:cubicBezTo>
                    <a:pt x="2347" y="3054"/>
                    <a:pt x="2458" y="3165"/>
                    <a:pt x="2526" y="3267"/>
                  </a:cubicBezTo>
                  <a:cubicBezTo>
                    <a:pt x="2637" y="3412"/>
                    <a:pt x="2705" y="3515"/>
                    <a:pt x="2807" y="3626"/>
                  </a:cubicBezTo>
                  <a:cubicBezTo>
                    <a:pt x="2952" y="3515"/>
                    <a:pt x="3131" y="3446"/>
                    <a:pt x="3200" y="3301"/>
                  </a:cubicBezTo>
                  <a:cubicBezTo>
                    <a:pt x="3234" y="3267"/>
                    <a:pt x="3276" y="3233"/>
                    <a:pt x="3311" y="3233"/>
                  </a:cubicBezTo>
                  <a:cubicBezTo>
                    <a:pt x="3379" y="3233"/>
                    <a:pt x="3447" y="3344"/>
                    <a:pt x="3413" y="3412"/>
                  </a:cubicBezTo>
                  <a:cubicBezTo>
                    <a:pt x="3311" y="3592"/>
                    <a:pt x="3166" y="3728"/>
                    <a:pt x="3021" y="3873"/>
                  </a:cubicBezTo>
                  <a:cubicBezTo>
                    <a:pt x="3234" y="4120"/>
                    <a:pt x="3447" y="4368"/>
                    <a:pt x="3660" y="4624"/>
                  </a:cubicBezTo>
                  <a:cubicBezTo>
                    <a:pt x="3805" y="4513"/>
                    <a:pt x="3950" y="4368"/>
                    <a:pt x="4087" y="4265"/>
                  </a:cubicBezTo>
                  <a:cubicBezTo>
                    <a:pt x="4130" y="4197"/>
                    <a:pt x="4164" y="4155"/>
                    <a:pt x="4232" y="4120"/>
                  </a:cubicBezTo>
                  <a:cubicBezTo>
                    <a:pt x="3771" y="3660"/>
                    <a:pt x="3345" y="3199"/>
                    <a:pt x="2952" y="2662"/>
                  </a:cubicBezTo>
                  <a:cubicBezTo>
                    <a:pt x="2918" y="2662"/>
                    <a:pt x="2884" y="2628"/>
                    <a:pt x="2884" y="2593"/>
                  </a:cubicBezTo>
                  <a:close/>
                  <a:moveTo>
                    <a:pt x="4727" y="4624"/>
                  </a:moveTo>
                  <a:cubicBezTo>
                    <a:pt x="4590" y="4760"/>
                    <a:pt x="4479" y="4871"/>
                    <a:pt x="4266" y="4905"/>
                  </a:cubicBezTo>
                  <a:lnTo>
                    <a:pt x="4232" y="4939"/>
                  </a:lnTo>
                  <a:cubicBezTo>
                    <a:pt x="4198" y="4939"/>
                    <a:pt x="4164" y="4905"/>
                    <a:pt x="4164" y="4871"/>
                  </a:cubicBezTo>
                  <a:cubicBezTo>
                    <a:pt x="4130" y="4905"/>
                    <a:pt x="4087" y="4939"/>
                    <a:pt x="4053" y="5008"/>
                  </a:cubicBezTo>
                  <a:cubicBezTo>
                    <a:pt x="4300" y="5221"/>
                    <a:pt x="4556" y="5434"/>
                    <a:pt x="4803" y="5647"/>
                  </a:cubicBezTo>
                  <a:cubicBezTo>
                    <a:pt x="5153" y="5903"/>
                    <a:pt x="5512" y="6151"/>
                    <a:pt x="5870" y="6432"/>
                  </a:cubicBezTo>
                  <a:cubicBezTo>
                    <a:pt x="5938" y="6185"/>
                    <a:pt x="6049" y="5972"/>
                    <a:pt x="6186" y="5792"/>
                  </a:cubicBezTo>
                  <a:lnTo>
                    <a:pt x="6186" y="5758"/>
                  </a:lnTo>
                  <a:cubicBezTo>
                    <a:pt x="5938" y="5579"/>
                    <a:pt x="5691" y="5366"/>
                    <a:pt x="5443" y="5187"/>
                  </a:cubicBezTo>
                  <a:cubicBezTo>
                    <a:pt x="5298" y="5264"/>
                    <a:pt x="5196" y="5366"/>
                    <a:pt x="5051" y="5434"/>
                  </a:cubicBezTo>
                  <a:lnTo>
                    <a:pt x="5017" y="5434"/>
                  </a:lnTo>
                  <a:cubicBezTo>
                    <a:pt x="4940" y="5434"/>
                    <a:pt x="4906" y="5332"/>
                    <a:pt x="4983" y="5298"/>
                  </a:cubicBezTo>
                  <a:cubicBezTo>
                    <a:pt x="5085" y="5187"/>
                    <a:pt x="5153" y="5119"/>
                    <a:pt x="5264" y="5050"/>
                  </a:cubicBezTo>
                  <a:cubicBezTo>
                    <a:pt x="5085" y="4905"/>
                    <a:pt x="4906" y="4760"/>
                    <a:pt x="4727" y="4624"/>
                  </a:cubicBezTo>
                  <a:close/>
                  <a:moveTo>
                    <a:pt x="6689" y="6117"/>
                  </a:moveTo>
                  <a:cubicBezTo>
                    <a:pt x="6612" y="6185"/>
                    <a:pt x="6544" y="6253"/>
                    <a:pt x="6433" y="6287"/>
                  </a:cubicBezTo>
                  <a:cubicBezTo>
                    <a:pt x="6365" y="6432"/>
                    <a:pt x="6331" y="6577"/>
                    <a:pt x="6296" y="6756"/>
                  </a:cubicBezTo>
                  <a:cubicBezTo>
                    <a:pt x="6331" y="6756"/>
                    <a:pt x="6365" y="6791"/>
                    <a:pt x="6399" y="6825"/>
                  </a:cubicBezTo>
                  <a:cubicBezTo>
                    <a:pt x="6646" y="7004"/>
                    <a:pt x="6936" y="7106"/>
                    <a:pt x="7184" y="7319"/>
                  </a:cubicBezTo>
                  <a:cubicBezTo>
                    <a:pt x="7363" y="7499"/>
                    <a:pt x="7499" y="7678"/>
                    <a:pt x="7713" y="7823"/>
                  </a:cubicBezTo>
                  <a:cubicBezTo>
                    <a:pt x="7755" y="7823"/>
                    <a:pt x="7789" y="7857"/>
                    <a:pt x="7823" y="7857"/>
                  </a:cubicBezTo>
                  <a:cubicBezTo>
                    <a:pt x="7713" y="7678"/>
                    <a:pt x="7644" y="7465"/>
                    <a:pt x="7678" y="7217"/>
                  </a:cubicBezTo>
                  <a:cubicBezTo>
                    <a:pt x="7678" y="7106"/>
                    <a:pt x="7713" y="7004"/>
                    <a:pt x="7789" y="6893"/>
                  </a:cubicBezTo>
                  <a:cubicBezTo>
                    <a:pt x="7542" y="6714"/>
                    <a:pt x="7329" y="6543"/>
                    <a:pt x="7039" y="6364"/>
                  </a:cubicBezTo>
                  <a:cubicBezTo>
                    <a:pt x="6936" y="6287"/>
                    <a:pt x="6825" y="6219"/>
                    <a:pt x="6689" y="6117"/>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0"/>
            <p:cNvSpPr/>
            <p:nvPr/>
          </p:nvSpPr>
          <p:spPr>
            <a:xfrm>
              <a:off x="6441750" y="1455750"/>
              <a:ext cx="16875" cy="19650"/>
            </a:xfrm>
            <a:custGeom>
              <a:rect b="b" l="l" r="r" t="t"/>
              <a:pathLst>
                <a:path extrusionOk="0" h="786" w="675">
                  <a:moveTo>
                    <a:pt x="214" y="1"/>
                  </a:moveTo>
                  <a:cubicBezTo>
                    <a:pt x="137" y="112"/>
                    <a:pt x="69" y="214"/>
                    <a:pt x="1" y="325"/>
                  </a:cubicBezTo>
                  <a:cubicBezTo>
                    <a:pt x="137" y="461"/>
                    <a:pt x="248" y="606"/>
                    <a:pt x="351" y="786"/>
                  </a:cubicBezTo>
                  <a:cubicBezTo>
                    <a:pt x="427" y="675"/>
                    <a:pt x="496" y="606"/>
                    <a:pt x="530" y="538"/>
                  </a:cubicBezTo>
                  <a:cubicBezTo>
                    <a:pt x="564" y="495"/>
                    <a:pt x="641" y="461"/>
                    <a:pt x="641" y="427"/>
                  </a:cubicBezTo>
                  <a:cubicBezTo>
                    <a:pt x="641" y="427"/>
                    <a:pt x="641" y="393"/>
                    <a:pt x="675" y="393"/>
                  </a:cubicBezTo>
                  <a:cubicBezTo>
                    <a:pt x="530" y="248"/>
                    <a:pt x="351" y="146"/>
                    <a:pt x="214"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0"/>
            <p:cNvSpPr/>
            <p:nvPr/>
          </p:nvSpPr>
          <p:spPr>
            <a:xfrm>
              <a:off x="6479075" y="1499250"/>
              <a:ext cx="22225" cy="18800"/>
            </a:xfrm>
            <a:custGeom>
              <a:rect b="b" l="l" r="r" t="t"/>
              <a:pathLst>
                <a:path extrusionOk="0" h="752" w="889">
                  <a:moveTo>
                    <a:pt x="564" y="1"/>
                  </a:moveTo>
                  <a:cubicBezTo>
                    <a:pt x="351" y="146"/>
                    <a:pt x="171" y="248"/>
                    <a:pt x="1" y="393"/>
                  </a:cubicBezTo>
                  <a:cubicBezTo>
                    <a:pt x="103" y="504"/>
                    <a:pt x="171" y="607"/>
                    <a:pt x="282" y="752"/>
                  </a:cubicBezTo>
                  <a:cubicBezTo>
                    <a:pt x="351" y="675"/>
                    <a:pt x="427" y="607"/>
                    <a:pt x="530" y="538"/>
                  </a:cubicBezTo>
                  <a:cubicBezTo>
                    <a:pt x="530" y="538"/>
                    <a:pt x="564" y="573"/>
                    <a:pt x="598" y="573"/>
                  </a:cubicBezTo>
                  <a:cubicBezTo>
                    <a:pt x="641" y="573"/>
                    <a:pt x="675" y="538"/>
                    <a:pt x="709" y="538"/>
                  </a:cubicBezTo>
                  <a:cubicBezTo>
                    <a:pt x="743" y="462"/>
                    <a:pt x="811" y="428"/>
                    <a:pt x="888" y="393"/>
                  </a:cubicBezTo>
                  <a:cubicBezTo>
                    <a:pt x="777" y="248"/>
                    <a:pt x="675" y="146"/>
                    <a:pt x="564"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0"/>
            <p:cNvSpPr/>
            <p:nvPr/>
          </p:nvSpPr>
          <p:spPr>
            <a:xfrm>
              <a:off x="6520675" y="1547250"/>
              <a:ext cx="26675" cy="22200"/>
            </a:xfrm>
            <a:custGeom>
              <a:rect b="b" l="l" r="r" t="t"/>
              <a:pathLst>
                <a:path extrusionOk="0" h="888" w="1067">
                  <a:moveTo>
                    <a:pt x="572" y="0"/>
                  </a:moveTo>
                  <a:cubicBezTo>
                    <a:pt x="504" y="35"/>
                    <a:pt x="470" y="77"/>
                    <a:pt x="427" y="145"/>
                  </a:cubicBezTo>
                  <a:cubicBezTo>
                    <a:pt x="290" y="248"/>
                    <a:pt x="145" y="393"/>
                    <a:pt x="0" y="504"/>
                  </a:cubicBezTo>
                  <a:cubicBezTo>
                    <a:pt x="145" y="640"/>
                    <a:pt x="256" y="751"/>
                    <a:pt x="393" y="888"/>
                  </a:cubicBezTo>
                  <a:cubicBezTo>
                    <a:pt x="427" y="819"/>
                    <a:pt x="470" y="785"/>
                    <a:pt x="504" y="751"/>
                  </a:cubicBezTo>
                  <a:cubicBezTo>
                    <a:pt x="504" y="785"/>
                    <a:pt x="538" y="819"/>
                    <a:pt x="572" y="819"/>
                  </a:cubicBezTo>
                  <a:lnTo>
                    <a:pt x="606" y="785"/>
                  </a:lnTo>
                  <a:cubicBezTo>
                    <a:pt x="819" y="751"/>
                    <a:pt x="930" y="640"/>
                    <a:pt x="1067" y="504"/>
                  </a:cubicBezTo>
                  <a:cubicBezTo>
                    <a:pt x="896" y="325"/>
                    <a:pt x="717" y="180"/>
                    <a:pt x="572"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0"/>
            <p:cNvSpPr/>
            <p:nvPr/>
          </p:nvSpPr>
          <p:spPr>
            <a:xfrm>
              <a:off x="6575900" y="1588200"/>
              <a:ext cx="20500" cy="24975"/>
            </a:xfrm>
            <a:custGeom>
              <a:rect b="b" l="l" r="r" t="t"/>
              <a:pathLst>
                <a:path extrusionOk="0" h="999" w="820">
                  <a:moveTo>
                    <a:pt x="317" y="0"/>
                  </a:moveTo>
                  <a:lnTo>
                    <a:pt x="317" y="34"/>
                  </a:lnTo>
                  <a:cubicBezTo>
                    <a:pt x="180" y="214"/>
                    <a:pt x="69" y="427"/>
                    <a:pt x="1" y="674"/>
                  </a:cubicBezTo>
                  <a:cubicBezTo>
                    <a:pt x="137" y="785"/>
                    <a:pt x="282" y="888"/>
                    <a:pt x="427" y="998"/>
                  </a:cubicBezTo>
                  <a:cubicBezTo>
                    <a:pt x="462" y="819"/>
                    <a:pt x="496" y="674"/>
                    <a:pt x="564" y="529"/>
                  </a:cubicBezTo>
                  <a:cubicBezTo>
                    <a:pt x="675" y="495"/>
                    <a:pt x="743" y="427"/>
                    <a:pt x="820" y="359"/>
                  </a:cubicBezTo>
                  <a:cubicBezTo>
                    <a:pt x="675" y="248"/>
                    <a:pt x="496" y="145"/>
                    <a:pt x="317"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0"/>
            <p:cNvSpPr/>
            <p:nvPr/>
          </p:nvSpPr>
          <p:spPr>
            <a:xfrm>
              <a:off x="6551800" y="1570500"/>
              <a:ext cx="13475" cy="9625"/>
            </a:xfrm>
            <a:custGeom>
              <a:rect b="b" l="l" r="r" t="t"/>
              <a:pathLst>
                <a:path extrusionOk="0" h="385" w="539">
                  <a:moveTo>
                    <a:pt x="359" y="0"/>
                  </a:moveTo>
                  <a:cubicBezTo>
                    <a:pt x="248" y="69"/>
                    <a:pt x="180" y="137"/>
                    <a:pt x="78" y="248"/>
                  </a:cubicBezTo>
                  <a:cubicBezTo>
                    <a:pt x="1" y="282"/>
                    <a:pt x="35" y="384"/>
                    <a:pt x="112" y="384"/>
                  </a:cubicBezTo>
                  <a:lnTo>
                    <a:pt x="146" y="384"/>
                  </a:lnTo>
                  <a:cubicBezTo>
                    <a:pt x="291" y="316"/>
                    <a:pt x="393" y="214"/>
                    <a:pt x="538" y="137"/>
                  </a:cubicBezTo>
                  <a:cubicBezTo>
                    <a:pt x="462" y="69"/>
                    <a:pt x="393" y="34"/>
                    <a:pt x="359"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0"/>
            <p:cNvSpPr/>
            <p:nvPr/>
          </p:nvSpPr>
          <p:spPr>
            <a:xfrm>
              <a:off x="6630925" y="1622750"/>
              <a:ext cx="58675" cy="61450"/>
            </a:xfrm>
            <a:custGeom>
              <a:rect b="b" l="l" r="r" t="t"/>
              <a:pathLst>
                <a:path extrusionOk="0" h="2458" w="2347">
                  <a:moveTo>
                    <a:pt x="1" y="0"/>
                  </a:moveTo>
                  <a:cubicBezTo>
                    <a:pt x="1" y="214"/>
                    <a:pt x="35" y="470"/>
                    <a:pt x="146" y="606"/>
                  </a:cubicBezTo>
                  <a:cubicBezTo>
                    <a:pt x="248" y="785"/>
                    <a:pt x="427" y="896"/>
                    <a:pt x="538" y="1067"/>
                  </a:cubicBezTo>
                  <a:cubicBezTo>
                    <a:pt x="538" y="1109"/>
                    <a:pt x="538" y="1178"/>
                    <a:pt x="572" y="1246"/>
                  </a:cubicBezTo>
                  <a:cubicBezTo>
                    <a:pt x="641" y="1280"/>
                    <a:pt x="752" y="1357"/>
                    <a:pt x="820" y="1425"/>
                  </a:cubicBezTo>
                  <a:lnTo>
                    <a:pt x="820" y="998"/>
                  </a:lnTo>
                  <a:cubicBezTo>
                    <a:pt x="820" y="896"/>
                    <a:pt x="820" y="785"/>
                    <a:pt x="854" y="683"/>
                  </a:cubicBezTo>
                  <a:cubicBezTo>
                    <a:pt x="675" y="538"/>
                    <a:pt x="538" y="427"/>
                    <a:pt x="359" y="290"/>
                  </a:cubicBezTo>
                  <a:cubicBezTo>
                    <a:pt x="248" y="179"/>
                    <a:pt x="112" y="111"/>
                    <a:pt x="1" y="0"/>
                  </a:cubicBezTo>
                  <a:close/>
                  <a:moveTo>
                    <a:pt x="1246" y="1067"/>
                  </a:moveTo>
                  <a:lnTo>
                    <a:pt x="1246" y="1067"/>
                  </a:lnTo>
                  <a:cubicBezTo>
                    <a:pt x="1315" y="1323"/>
                    <a:pt x="1391" y="1570"/>
                    <a:pt x="1460" y="1852"/>
                  </a:cubicBezTo>
                  <a:cubicBezTo>
                    <a:pt x="1707" y="2065"/>
                    <a:pt x="1954" y="2278"/>
                    <a:pt x="2202" y="2457"/>
                  </a:cubicBezTo>
                  <a:lnTo>
                    <a:pt x="2244" y="2457"/>
                  </a:lnTo>
                  <a:cubicBezTo>
                    <a:pt x="2313" y="2457"/>
                    <a:pt x="2347" y="2389"/>
                    <a:pt x="2313" y="2346"/>
                  </a:cubicBezTo>
                  <a:cubicBezTo>
                    <a:pt x="2065" y="1962"/>
                    <a:pt x="1886" y="1672"/>
                    <a:pt x="1528" y="1323"/>
                  </a:cubicBezTo>
                  <a:cubicBezTo>
                    <a:pt x="1425" y="1212"/>
                    <a:pt x="1349" y="1143"/>
                    <a:pt x="1246" y="1067"/>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0"/>
            <p:cNvSpPr/>
            <p:nvPr/>
          </p:nvSpPr>
          <p:spPr>
            <a:xfrm>
              <a:off x="6651400" y="1639800"/>
              <a:ext cx="16025" cy="29250"/>
            </a:xfrm>
            <a:custGeom>
              <a:rect b="b" l="l" r="r" t="t"/>
              <a:pathLst>
                <a:path extrusionOk="0" h="1170" w="641">
                  <a:moveTo>
                    <a:pt x="35" y="1"/>
                  </a:moveTo>
                  <a:cubicBezTo>
                    <a:pt x="1" y="103"/>
                    <a:pt x="1" y="214"/>
                    <a:pt x="1" y="316"/>
                  </a:cubicBezTo>
                  <a:lnTo>
                    <a:pt x="1" y="743"/>
                  </a:lnTo>
                  <a:cubicBezTo>
                    <a:pt x="146" y="811"/>
                    <a:pt x="248" y="888"/>
                    <a:pt x="359" y="956"/>
                  </a:cubicBezTo>
                  <a:cubicBezTo>
                    <a:pt x="461" y="1025"/>
                    <a:pt x="572" y="1101"/>
                    <a:pt x="641" y="1170"/>
                  </a:cubicBezTo>
                  <a:cubicBezTo>
                    <a:pt x="572" y="888"/>
                    <a:pt x="496" y="641"/>
                    <a:pt x="427" y="385"/>
                  </a:cubicBezTo>
                  <a:cubicBezTo>
                    <a:pt x="316" y="248"/>
                    <a:pt x="180" y="137"/>
                    <a:pt x="35"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0"/>
            <p:cNvSpPr/>
            <p:nvPr/>
          </p:nvSpPr>
          <p:spPr>
            <a:xfrm>
              <a:off x="6499350" y="1525075"/>
              <a:ext cx="16025" cy="16025"/>
            </a:xfrm>
            <a:custGeom>
              <a:rect b="b" l="l" r="r" t="t"/>
              <a:pathLst>
                <a:path extrusionOk="0" h="641" w="641">
                  <a:moveTo>
                    <a:pt x="504" y="0"/>
                  </a:moveTo>
                  <a:cubicBezTo>
                    <a:pt x="469" y="0"/>
                    <a:pt x="427" y="34"/>
                    <a:pt x="393" y="68"/>
                  </a:cubicBezTo>
                  <a:cubicBezTo>
                    <a:pt x="324" y="213"/>
                    <a:pt x="145" y="282"/>
                    <a:pt x="0" y="393"/>
                  </a:cubicBezTo>
                  <a:cubicBezTo>
                    <a:pt x="77" y="461"/>
                    <a:pt x="145" y="572"/>
                    <a:pt x="214" y="640"/>
                  </a:cubicBezTo>
                  <a:cubicBezTo>
                    <a:pt x="359" y="495"/>
                    <a:pt x="504" y="359"/>
                    <a:pt x="606" y="179"/>
                  </a:cubicBezTo>
                  <a:cubicBezTo>
                    <a:pt x="640" y="111"/>
                    <a:pt x="572" y="0"/>
                    <a:pt x="504"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0"/>
            <p:cNvSpPr/>
            <p:nvPr/>
          </p:nvSpPr>
          <p:spPr>
            <a:xfrm>
              <a:off x="6620275" y="1616550"/>
              <a:ext cx="24975" cy="37350"/>
            </a:xfrm>
            <a:custGeom>
              <a:rect b="b" l="l" r="r" t="t"/>
              <a:pathLst>
                <a:path extrusionOk="0" h="1494" w="999">
                  <a:moveTo>
                    <a:pt x="145" y="1"/>
                  </a:moveTo>
                  <a:cubicBezTo>
                    <a:pt x="69" y="112"/>
                    <a:pt x="34" y="214"/>
                    <a:pt x="34" y="325"/>
                  </a:cubicBezTo>
                  <a:cubicBezTo>
                    <a:pt x="0" y="573"/>
                    <a:pt x="69" y="786"/>
                    <a:pt x="179" y="965"/>
                  </a:cubicBezTo>
                  <a:cubicBezTo>
                    <a:pt x="461" y="1144"/>
                    <a:pt x="708" y="1315"/>
                    <a:pt x="998" y="1494"/>
                  </a:cubicBezTo>
                  <a:cubicBezTo>
                    <a:pt x="964" y="1426"/>
                    <a:pt x="964" y="1357"/>
                    <a:pt x="964" y="1315"/>
                  </a:cubicBezTo>
                  <a:cubicBezTo>
                    <a:pt x="853" y="1144"/>
                    <a:pt x="674" y="1033"/>
                    <a:pt x="572" y="854"/>
                  </a:cubicBezTo>
                  <a:cubicBezTo>
                    <a:pt x="461" y="718"/>
                    <a:pt x="427" y="462"/>
                    <a:pt x="427" y="248"/>
                  </a:cubicBezTo>
                  <a:cubicBezTo>
                    <a:pt x="324" y="146"/>
                    <a:pt x="248" y="78"/>
                    <a:pt x="145"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0"/>
            <p:cNvSpPr/>
            <p:nvPr/>
          </p:nvSpPr>
          <p:spPr>
            <a:xfrm>
              <a:off x="6587425" y="1526775"/>
              <a:ext cx="106650" cy="118400"/>
            </a:xfrm>
            <a:custGeom>
              <a:rect b="b" l="l" r="r" t="t"/>
              <a:pathLst>
                <a:path extrusionOk="0" h="4736" w="4266">
                  <a:moveTo>
                    <a:pt x="146" y="0"/>
                  </a:moveTo>
                  <a:cubicBezTo>
                    <a:pt x="103" y="43"/>
                    <a:pt x="69" y="43"/>
                    <a:pt x="35" y="43"/>
                  </a:cubicBezTo>
                  <a:lnTo>
                    <a:pt x="1" y="77"/>
                  </a:lnTo>
                  <a:cubicBezTo>
                    <a:pt x="146" y="256"/>
                    <a:pt x="316" y="470"/>
                    <a:pt x="495" y="683"/>
                  </a:cubicBezTo>
                  <a:cubicBezTo>
                    <a:pt x="572" y="640"/>
                    <a:pt x="640" y="640"/>
                    <a:pt x="743" y="606"/>
                  </a:cubicBezTo>
                  <a:cubicBezTo>
                    <a:pt x="529" y="393"/>
                    <a:pt x="359" y="214"/>
                    <a:pt x="146" y="0"/>
                  </a:cubicBezTo>
                  <a:close/>
                  <a:moveTo>
                    <a:pt x="1033" y="930"/>
                  </a:moveTo>
                  <a:cubicBezTo>
                    <a:pt x="922" y="930"/>
                    <a:pt x="819" y="964"/>
                    <a:pt x="709" y="999"/>
                  </a:cubicBezTo>
                  <a:cubicBezTo>
                    <a:pt x="819" y="1109"/>
                    <a:pt x="888" y="1212"/>
                    <a:pt x="956" y="1357"/>
                  </a:cubicBezTo>
                  <a:cubicBezTo>
                    <a:pt x="1067" y="1280"/>
                    <a:pt x="1169" y="1246"/>
                    <a:pt x="1280" y="1246"/>
                  </a:cubicBezTo>
                  <a:lnTo>
                    <a:pt x="1383" y="1246"/>
                  </a:lnTo>
                  <a:cubicBezTo>
                    <a:pt x="1280" y="1144"/>
                    <a:pt x="1169" y="1033"/>
                    <a:pt x="1033" y="930"/>
                  </a:cubicBezTo>
                  <a:close/>
                  <a:moveTo>
                    <a:pt x="1493" y="2031"/>
                  </a:moveTo>
                  <a:cubicBezTo>
                    <a:pt x="1673" y="2278"/>
                    <a:pt x="1886" y="2491"/>
                    <a:pt x="2099" y="2739"/>
                  </a:cubicBezTo>
                  <a:cubicBezTo>
                    <a:pt x="2381" y="3063"/>
                    <a:pt x="2662" y="3413"/>
                    <a:pt x="2986" y="3771"/>
                  </a:cubicBezTo>
                  <a:cubicBezTo>
                    <a:pt x="3020" y="3737"/>
                    <a:pt x="3089" y="3737"/>
                    <a:pt x="3165" y="3737"/>
                  </a:cubicBezTo>
                  <a:lnTo>
                    <a:pt x="3268" y="3737"/>
                  </a:lnTo>
                  <a:cubicBezTo>
                    <a:pt x="3302" y="3737"/>
                    <a:pt x="3302" y="3737"/>
                    <a:pt x="3302" y="3771"/>
                  </a:cubicBezTo>
                  <a:cubicBezTo>
                    <a:pt x="3345" y="3737"/>
                    <a:pt x="3413" y="3737"/>
                    <a:pt x="3447" y="3737"/>
                  </a:cubicBezTo>
                  <a:cubicBezTo>
                    <a:pt x="3481" y="3737"/>
                    <a:pt x="3558" y="3737"/>
                    <a:pt x="3592" y="3771"/>
                  </a:cubicBezTo>
                  <a:cubicBezTo>
                    <a:pt x="3515" y="3626"/>
                    <a:pt x="3413" y="3490"/>
                    <a:pt x="3345" y="3379"/>
                  </a:cubicBezTo>
                  <a:cubicBezTo>
                    <a:pt x="3020" y="2986"/>
                    <a:pt x="2705" y="2636"/>
                    <a:pt x="2381" y="2278"/>
                  </a:cubicBezTo>
                  <a:cubicBezTo>
                    <a:pt x="2347" y="2244"/>
                    <a:pt x="2278" y="2244"/>
                    <a:pt x="2236" y="2244"/>
                  </a:cubicBezTo>
                  <a:cubicBezTo>
                    <a:pt x="1988" y="2210"/>
                    <a:pt x="1741" y="2065"/>
                    <a:pt x="1493" y="2031"/>
                  </a:cubicBezTo>
                  <a:close/>
                  <a:moveTo>
                    <a:pt x="3413" y="4266"/>
                  </a:moveTo>
                  <a:cubicBezTo>
                    <a:pt x="3626" y="4522"/>
                    <a:pt x="3839" y="4735"/>
                    <a:pt x="4198" y="4735"/>
                  </a:cubicBezTo>
                  <a:cubicBezTo>
                    <a:pt x="4198" y="4735"/>
                    <a:pt x="4232" y="4735"/>
                    <a:pt x="4266" y="4692"/>
                  </a:cubicBezTo>
                  <a:cubicBezTo>
                    <a:pt x="3984" y="4522"/>
                    <a:pt x="3626" y="4309"/>
                    <a:pt x="3413" y="4266"/>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0"/>
            <p:cNvSpPr/>
            <p:nvPr/>
          </p:nvSpPr>
          <p:spPr>
            <a:xfrm>
              <a:off x="6580400" y="1519725"/>
              <a:ext cx="10675" cy="9000"/>
            </a:xfrm>
            <a:custGeom>
              <a:rect b="b" l="l" r="r" t="t"/>
              <a:pathLst>
                <a:path extrusionOk="0" h="360" w="427">
                  <a:moveTo>
                    <a:pt x="102" y="1"/>
                  </a:moveTo>
                  <a:cubicBezTo>
                    <a:pt x="68" y="1"/>
                    <a:pt x="0" y="69"/>
                    <a:pt x="68" y="112"/>
                  </a:cubicBezTo>
                  <a:cubicBezTo>
                    <a:pt x="137" y="180"/>
                    <a:pt x="213" y="282"/>
                    <a:pt x="282" y="359"/>
                  </a:cubicBezTo>
                  <a:lnTo>
                    <a:pt x="316" y="325"/>
                  </a:lnTo>
                  <a:cubicBezTo>
                    <a:pt x="350" y="325"/>
                    <a:pt x="384" y="325"/>
                    <a:pt x="427" y="282"/>
                  </a:cubicBezTo>
                  <a:cubicBezTo>
                    <a:pt x="350" y="214"/>
                    <a:pt x="247" y="112"/>
                    <a:pt x="137"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0"/>
            <p:cNvSpPr/>
            <p:nvPr/>
          </p:nvSpPr>
          <p:spPr>
            <a:xfrm>
              <a:off x="6611300" y="1557900"/>
              <a:ext cx="35650" cy="25850"/>
            </a:xfrm>
            <a:custGeom>
              <a:rect b="b" l="l" r="r" t="t"/>
              <a:pathLst>
                <a:path extrusionOk="0" h="1034" w="1426">
                  <a:moveTo>
                    <a:pt x="325" y="1"/>
                  </a:moveTo>
                  <a:cubicBezTo>
                    <a:pt x="214" y="1"/>
                    <a:pt x="112" y="35"/>
                    <a:pt x="1" y="112"/>
                  </a:cubicBezTo>
                  <a:cubicBezTo>
                    <a:pt x="180" y="325"/>
                    <a:pt x="359" y="538"/>
                    <a:pt x="538" y="786"/>
                  </a:cubicBezTo>
                  <a:cubicBezTo>
                    <a:pt x="786" y="820"/>
                    <a:pt x="1033" y="965"/>
                    <a:pt x="1281" y="999"/>
                  </a:cubicBezTo>
                  <a:cubicBezTo>
                    <a:pt x="1323" y="999"/>
                    <a:pt x="1392" y="999"/>
                    <a:pt x="1426" y="1033"/>
                  </a:cubicBezTo>
                  <a:cubicBezTo>
                    <a:pt x="1323" y="931"/>
                    <a:pt x="1246" y="820"/>
                    <a:pt x="1144" y="718"/>
                  </a:cubicBezTo>
                  <a:cubicBezTo>
                    <a:pt x="897" y="462"/>
                    <a:pt x="683" y="248"/>
                    <a:pt x="428"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0"/>
            <p:cNvSpPr/>
            <p:nvPr/>
          </p:nvSpPr>
          <p:spPr>
            <a:xfrm>
              <a:off x="6662075" y="1620175"/>
              <a:ext cx="32875" cy="23925"/>
            </a:xfrm>
            <a:custGeom>
              <a:rect b="b" l="l" r="r" t="t"/>
              <a:pathLst>
                <a:path extrusionOk="0" h="957" w="1315">
                  <a:moveTo>
                    <a:pt x="179" y="1"/>
                  </a:moveTo>
                  <a:cubicBezTo>
                    <a:pt x="103" y="1"/>
                    <a:pt x="34" y="1"/>
                    <a:pt x="0" y="35"/>
                  </a:cubicBezTo>
                  <a:cubicBezTo>
                    <a:pt x="103" y="180"/>
                    <a:pt x="248" y="317"/>
                    <a:pt x="393" y="496"/>
                  </a:cubicBezTo>
                  <a:lnTo>
                    <a:pt x="427" y="530"/>
                  </a:lnTo>
                  <a:cubicBezTo>
                    <a:pt x="640" y="573"/>
                    <a:pt x="998" y="786"/>
                    <a:pt x="1280" y="956"/>
                  </a:cubicBezTo>
                  <a:cubicBezTo>
                    <a:pt x="1314" y="922"/>
                    <a:pt x="1314" y="820"/>
                    <a:pt x="1246" y="786"/>
                  </a:cubicBezTo>
                  <a:cubicBezTo>
                    <a:pt x="998" y="607"/>
                    <a:pt x="785" y="317"/>
                    <a:pt x="606" y="35"/>
                  </a:cubicBezTo>
                  <a:cubicBezTo>
                    <a:pt x="572" y="1"/>
                    <a:pt x="495" y="1"/>
                    <a:pt x="461" y="1"/>
                  </a:cubicBezTo>
                  <a:cubicBezTo>
                    <a:pt x="427" y="1"/>
                    <a:pt x="359" y="1"/>
                    <a:pt x="316" y="35"/>
                  </a:cubicBezTo>
                  <a:cubicBezTo>
                    <a:pt x="316" y="1"/>
                    <a:pt x="316" y="1"/>
                    <a:pt x="282"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0"/>
            <p:cNvSpPr/>
            <p:nvPr/>
          </p:nvSpPr>
          <p:spPr>
            <a:xfrm>
              <a:off x="6599800" y="1541925"/>
              <a:ext cx="13450" cy="9825"/>
            </a:xfrm>
            <a:custGeom>
              <a:rect b="b" l="l" r="r" t="t"/>
              <a:pathLst>
                <a:path extrusionOk="0" h="393" w="538">
                  <a:moveTo>
                    <a:pt x="248" y="0"/>
                  </a:moveTo>
                  <a:cubicBezTo>
                    <a:pt x="145" y="34"/>
                    <a:pt x="77" y="34"/>
                    <a:pt x="0" y="77"/>
                  </a:cubicBezTo>
                  <a:cubicBezTo>
                    <a:pt x="77" y="179"/>
                    <a:pt x="145" y="290"/>
                    <a:pt x="214" y="393"/>
                  </a:cubicBezTo>
                  <a:cubicBezTo>
                    <a:pt x="324" y="358"/>
                    <a:pt x="427" y="324"/>
                    <a:pt x="538" y="324"/>
                  </a:cubicBezTo>
                  <a:cubicBezTo>
                    <a:pt x="461" y="213"/>
                    <a:pt x="359" y="111"/>
                    <a:pt x="248"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0"/>
            <p:cNvSpPr/>
            <p:nvPr/>
          </p:nvSpPr>
          <p:spPr>
            <a:xfrm>
              <a:off x="6694925" y="1647700"/>
              <a:ext cx="16850" cy="12400"/>
            </a:xfrm>
            <a:custGeom>
              <a:rect b="b" l="l" r="r" t="t"/>
              <a:pathLst>
                <a:path extrusionOk="0" h="496" w="674">
                  <a:moveTo>
                    <a:pt x="111" y="0"/>
                  </a:moveTo>
                  <a:lnTo>
                    <a:pt x="111" y="0"/>
                  </a:lnTo>
                  <a:cubicBezTo>
                    <a:pt x="0" y="214"/>
                    <a:pt x="145" y="495"/>
                    <a:pt x="495" y="495"/>
                  </a:cubicBezTo>
                  <a:cubicBezTo>
                    <a:pt x="572" y="495"/>
                    <a:pt x="606" y="495"/>
                    <a:pt x="674" y="461"/>
                  </a:cubicBezTo>
                  <a:cubicBezTo>
                    <a:pt x="606" y="393"/>
                    <a:pt x="495" y="325"/>
                    <a:pt x="427" y="248"/>
                  </a:cubicBezTo>
                  <a:cubicBezTo>
                    <a:pt x="393" y="214"/>
                    <a:pt x="247" y="111"/>
                    <a:pt x="111"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0"/>
            <p:cNvSpPr/>
            <p:nvPr/>
          </p:nvSpPr>
          <p:spPr>
            <a:xfrm>
              <a:off x="6697675" y="1642375"/>
              <a:ext cx="20300" cy="16875"/>
            </a:xfrm>
            <a:custGeom>
              <a:rect b="b" l="l" r="r" t="t"/>
              <a:pathLst>
                <a:path extrusionOk="0" h="675" w="812">
                  <a:moveTo>
                    <a:pt x="385" y="0"/>
                  </a:moveTo>
                  <a:cubicBezTo>
                    <a:pt x="172" y="0"/>
                    <a:pt x="69" y="111"/>
                    <a:pt x="1" y="213"/>
                  </a:cubicBezTo>
                  <a:cubicBezTo>
                    <a:pt x="137" y="324"/>
                    <a:pt x="283" y="427"/>
                    <a:pt x="317" y="461"/>
                  </a:cubicBezTo>
                  <a:cubicBezTo>
                    <a:pt x="385" y="538"/>
                    <a:pt x="496" y="606"/>
                    <a:pt x="564" y="674"/>
                  </a:cubicBezTo>
                  <a:cubicBezTo>
                    <a:pt x="811" y="538"/>
                    <a:pt x="743" y="0"/>
                    <a:pt x="385"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0"/>
            <p:cNvSpPr/>
            <p:nvPr/>
          </p:nvSpPr>
          <p:spPr>
            <a:xfrm>
              <a:off x="6677225" y="1500125"/>
              <a:ext cx="57800" cy="149300"/>
            </a:xfrm>
            <a:custGeom>
              <a:rect b="b" l="l" r="r" t="t"/>
              <a:pathLst>
                <a:path extrusionOk="0" h="5972" w="2312">
                  <a:moveTo>
                    <a:pt x="137" y="0"/>
                  </a:moveTo>
                  <a:cubicBezTo>
                    <a:pt x="68" y="0"/>
                    <a:pt x="34" y="0"/>
                    <a:pt x="0" y="43"/>
                  </a:cubicBezTo>
                  <a:cubicBezTo>
                    <a:pt x="102" y="77"/>
                    <a:pt x="213" y="77"/>
                    <a:pt x="282" y="111"/>
                  </a:cubicBezTo>
                  <a:lnTo>
                    <a:pt x="282" y="77"/>
                  </a:lnTo>
                  <a:cubicBezTo>
                    <a:pt x="247" y="43"/>
                    <a:pt x="179" y="0"/>
                    <a:pt x="137" y="0"/>
                  </a:cubicBezTo>
                  <a:close/>
                  <a:moveTo>
                    <a:pt x="606" y="1280"/>
                  </a:moveTo>
                  <a:lnTo>
                    <a:pt x="606" y="1280"/>
                  </a:lnTo>
                  <a:cubicBezTo>
                    <a:pt x="776" y="1638"/>
                    <a:pt x="990" y="1996"/>
                    <a:pt x="1169" y="2346"/>
                  </a:cubicBezTo>
                  <a:cubicBezTo>
                    <a:pt x="1348" y="2423"/>
                    <a:pt x="1527" y="2457"/>
                    <a:pt x="1740" y="2525"/>
                  </a:cubicBezTo>
                  <a:cubicBezTo>
                    <a:pt x="1561" y="2133"/>
                    <a:pt x="1382" y="1783"/>
                    <a:pt x="1169" y="1425"/>
                  </a:cubicBezTo>
                  <a:cubicBezTo>
                    <a:pt x="955" y="1391"/>
                    <a:pt x="776" y="1357"/>
                    <a:pt x="606" y="1280"/>
                  </a:cubicBezTo>
                  <a:close/>
                  <a:moveTo>
                    <a:pt x="1348" y="2849"/>
                  </a:moveTo>
                  <a:lnTo>
                    <a:pt x="1348" y="2849"/>
                  </a:lnTo>
                  <a:cubicBezTo>
                    <a:pt x="1382" y="2986"/>
                    <a:pt x="1459" y="3131"/>
                    <a:pt x="1493" y="3310"/>
                  </a:cubicBezTo>
                  <a:cubicBezTo>
                    <a:pt x="1527" y="3489"/>
                    <a:pt x="1561" y="3668"/>
                    <a:pt x="1595" y="3839"/>
                  </a:cubicBezTo>
                  <a:cubicBezTo>
                    <a:pt x="1774" y="3984"/>
                    <a:pt x="1919" y="4129"/>
                    <a:pt x="2099" y="4266"/>
                  </a:cubicBezTo>
                  <a:cubicBezTo>
                    <a:pt x="2133" y="4266"/>
                    <a:pt x="2167" y="4308"/>
                    <a:pt x="2201" y="4308"/>
                  </a:cubicBezTo>
                  <a:cubicBezTo>
                    <a:pt x="2167" y="4266"/>
                    <a:pt x="2167" y="4231"/>
                    <a:pt x="2167" y="4197"/>
                  </a:cubicBezTo>
                  <a:cubicBezTo>
                    <a:pt x="2133" y="3771"/>
                    <a:pt x="2022" y="3378"/>
                    <a:pt x="1919" y="2952"/>
                  </a:cubicBezTo>
                  <a:cubicBezTo>
                    <a:pt x="1706" y="2918"/>
                    <a:pt x="1527" y="2884"/>
                    <a:pt x="1348" y="2849"/>
                  </a:cubicBezTo>
                  <a:close/>
                  <a:moveTo>
                    <a:pt x="1774" y="4769"/>
                  </a:moveTo>
                  <a:cubicBezTo>
                    <a:pt x="1774" y="4837"/>
                    <a:pt x="1809" y="4905"/>
                    <a:pt x="1809" y="4982"/>
                  </a:cubicBezTo>
                  <a:cubicBezTo>
                    <a:pt x="1919" y="5332"/>
                    <a:pt x="1919" y="5656"/>
                    <a:pt x="2133" y="5938"/>
                  </a:cubicBezTo>
                  <a:cubicBezTo>
                    <a:pt x="2167" y="5938"/>
                    <a:pt x="2167" y="5972"/>
                    <a:pt x="2201" y="5972"/>
                  </a:cubicBezTo>
                  <a:cubicBezTo>
                    <a:pt x="2235" y="5972"/>
                    <a:pt x="2312" y="5903"/>
                    <a:pt x="2269" y="5835"/>
                  </a:cubicBezTo>
                  <a:cubicBezTo>
                    <a:pt x="2201" y="5588"/>
                    <a:pt x="2201" y="5298"/>
                    <a:pt x="2201" y="5016"/>
                  </a:cubicBezTo>
                  <a:cubicBezTo>
                    <a:pt x="2056" y="4948"/>
                    <a:pt x="1919" y="4871"/>
                    <a:pt x="1774" y="4769"/>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0"/>
            <p:cNvSpPr/>
            <p:nvPr/>
          </p:nvSpPr>
          <p:spPr>
            <a:xfrm>
              <a:off x="6674450" y="1501175"/>
              <a:ext cx="32000" cy="34575"/>
            </a:xfrm>
            <a:custGeom>
              <a:rect b="b" l="l" r="r" t="t"/>
              <a:pathLst>
                <a:path extrusionOk="0" h="1383" w="1280">
                  <a:moveTo>
                    <a:pt x="111" y="1"/>
                  </a:moveTo>
                  <a:cubicBezTo>
                    <a:pt x="34" y="35"/>
                    <a:pt x="0" y="137"/>
                    <a:pt x="77" y="248"/>
                  </a:cubicBezTo>
                  <a:cubicBezTo>
                    <a:pt x="290" y="564"/>
                    <a:pt x="503" y="922"/>
                    <a:pt x="717" y="1238"/>
                  </a:cubicBezTo>
                  <a:cubicBezTo>
                    <a:pt x="887" y="1315"/>
                    <a:pt x="1066" y="1349"/>
                    <a:pt x="1280" y="1383"/>
                  </a:cubicBezTo>
                  <a:cubicBezTo>
                    <a:pt x="998" y="956"/>
                    <a:pt x="674" y="496"/>
                    <a:pt x="393" y="69"/>
                  </a:cubicBezTo>
                  <a:cubicBezTo>
                    <a:pt x="324" y="35"/>
                    <a:pt x="213" y="35"/>
                    <a:pt x="111"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0"/>
            <p:cNvSpPr/>
            <p:nvPr/>
          </p:nvSpPr>
          <p:spPr>
            <a:xfrm>
              <a:off x="6717100" y="1596075"/>
              <a:ext cx="15150" cy="29475"/>
            </a:xfrm>
            <a:custGeom>
              <a:rect b="b" l="l" r="r" t="t"/>
              <a:pathLst>
                <a:path extrusionOk="0" h="1179" w="606">
                  <a:moveTo>
                    <a:pt x="0" y="1"/>
                  </a:moveTo>
                  <a:lnTo>
                    <a:pt x="0" y="1"/>
                  </a:lnTo>
                  <a:cubicBezTo>
                    <a:pt x="77" y="325"/>
                    <a:pt x="111" y="641"/>
                    <a:pt x="179" y="931"/>
                  </a:cubicBezTo>
                  <a:cubicBezTo>
                    <a:pt x="324" y="1033"/>
                    <a:pt x="461" y="1110"/>
                    <a:pt x="606" y="1178"/>
                  </a:cubicBezTo>
                  <a:lnTo>
                    <a:pt x="606" y="470"/>
                  </a:lnTo>
                  <a:cubicBezTo>
                    <a:pt x="572" y="470"/>
                    <a:pt x="538" y="428"/>
                    <a:pt x="504" y="428"/>
                  </a:cubicBezTo>
                  <a:cubicBezTo>
                    <a:pt x="324" y="291"/>
                    <a:pt x="179" y="146"/>
                    <a:pt x="0"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0"/>
            <p:cNvSpPr/>
            <p:nvPr/>
          </p:nvSpPr>
          <p:spPr>
            <a:xfrm>
              <a:off x="6706425" y="1558775"/>
              <a:ext cx="18800" cy="15150"/>
            </a:xfrm>
            <a:custGeom>
              <a:rect b="b" l="l" r="r" t="t"/>
              <a:pathLst>
                <a:path extrusionOk="0" h="606" w="752">
                  <a:moveTo>
                    <a:pt x="1" y="0"/>
                  </a:moveTo>
                  <a:lnTo>
                    <a:pt x="1" y="0"/>
                  </a:lnTo>
                  <a:cubicBezTo>
                    <a:pt x="78" y="179"/>
                    <a:pt x="112" y="324"/>
                    <a:pt x="180" y="503"/>
                  </a:cubicBezTo>
                  <a:cubicBezTo>
                    <a:pt x="359" y="538"/>
                    <a:pt x="538" y="572"/>
                    <a:pt x="751" y="606"/>
                  </a:cubicBezTo>
                  <a:cubicBezTo>
                    <a:pt x="717" y="538"/>
                    <a:pt x="675" y="469"/>
                    <a:pt x="641" y="393"/>
                  </a:cubicBezTo>
                  <a:cubicBezTo>
                    <a:pt x="606" y="324"/>
                    <a:pt x="606" y="256"/>
                    <a:pt x="572" y="179"/>
                  </a:cubicBezTo>
                  <a:cubicBezTo>
                    <a:pt x="359" y="111"/>
                    <a:pt x="180" y="77"/>
                    <a:pt x="1"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0"/>
            <p:cNvSpPr/>
            <p:nvPr/>
          </p:nvSpPr>
          <p:spPr>
            <a:xfrm>
              <a:off x="6897525" y="1423775"/>
              <a:ext cx="58675" cy="210725"/>
            </a:xfrm>
            <a:custGeom>
              <a:rect b="b" l="l" r="r" t="t"/>
              <a:pathLst>
                <a:path extrusionOk="0" h="8429" w="2347">
                  <a:moveTo>
                    <a:pt x="2099" y="0"/>
                  </a:moveTo>
                  <a:cubicBezTo>
                    <a:pt x="2031" y="0"/>
                    <a:pt x="1954" y="34"/>
                    <a:pt x="1954" y="111"/>
                  </a:cubicBezTo>
                  <a:cubicBezTo>
                    <a:pt x="1817" y="427"/>
                    <a:pt x="1741" y="785"/>
                    <a:pt x="1707" y="1101"/>
                  </a:cubicBezTo>
                  <a:cubicBezTo>
                    <a:pt x="1852" y="1246"/>
                    <a:pt x="1954" y="1391"/>
                    <a:pt x="2065" y="1527"/>
                  </a:cubicBezTo>
                  <a:cubicBezTo>
                    <a:pt x="2099" y="1066"/>
                    <a:pt x="2133" y="640"/>
                    <a:pt x="2312" y="247"/>
                  </a:cubicBezTo>
                  <a:cubicBezTo>
                    <a:pt x="2346" y="111"/>
                    <a:pt x="2201" y="0"/>
                    <a:pt x="2099" y="0"/>
                  </a:cubicBezTo>
                  <a:close/>
                  <a:moveTo>
                    <a:pt x="1493" y="2312"/>
                  </a:moveTo>
                  <a:cubicBezTo>
                    <a:pt x="1425" y="2670"/>
                    <a:pt x="1348" y="2986"/>
                    <a:pt x="1280" y="3344"/>
                  </a:cubicBezTo>
                  <a:cubicBezTo>
                    <a:pt x="1459" y="3481"/>
                    <a:pt x="1604" y="3626"/>
                    <a:pt x="1741" y="3805"/>
                  </a:cubicBezTo>
                  <a:cubicBezTo>
                    <a:pt x="1817" y="3481"/>
                    <a:pt x="1852" y="3165"/>
                    <a:pt x="1886" y="2807"/>
                  </a:cubicBezTo>
                  <a:cubicBezTo>
                    <a:pt x="1741" y="2670"/>
                    <a:pt x="1638" y="2491"/>
                    <a:pt x="1493" y="2312"/>
                  </a:cubicBezTo>
                  <a:close/>
                  <a:moveTo>
                    <a:pt x="1212" y="3737"/>
                  </a:moveTo>
                  <a:cubicBezTo>
                    <a:pt x="1178" y="3771"/>
                    <a:pt x="1178" y="3805"/>
                    <a:pt x="1178" y="3839"/>
                  </a:cubicBezTo>
                  <a:cubicBezTo>
                    <a:pt x="1067" y="4411"/>
                    <a:pt x="922" y="4974"/>
                    <a:pt x="751" y="5511"/>
                  </a:cubicBezTo>
                  <a:cubicBezTo>
                    <a:pt x="785" y="5545"/>
                    <a:pt x="785" y="5545"/>
                    <a:pt x="785" y="5579"/>
                  </a:cubicBezTo>
                  <a:cubicBezTo>
                    <a:pt x="964" y="5793"/>
                    <a:pt x="1067" y="6040"/>
                    <a:pt x="1246" y="6219"/>
                  </a:cubicBezTo>
                  <a:cubicBezTo>
                    <a:pt x="1391" y="5656"/>
                    <a:pt x="1527" y="5050"/>
                    <a:pt x="1638" y="4445"/>
                  </a:cubicBezTo>
                  <a:cubicBezTo>
                    <a:pt x="1527" y="4197"/>
                    <a:pt x="1391" y="3950"/>
                    <a:pt x="1212" y="3737"/>
                  </a:cubicBezTo>
                  <a:close/>
                  <a:moveTo>
                    <a:pt x="495" y="6432"/>
                  </a:moveTo>
                  <a:cubicBezTo>
                    <a:pt x="325" y="6936"/>
                    <a:pt x="145" y="7465"/>
                    <a:pt x="0" y="7959"/>
                  </a:cubicBezTo>
                  <a:cubicBezTo>
                    <a:pt x="180" y="8173"/>
                    <a:pt x="427" y="8284"/>
                    <a:pt x="606" y="8429"/>
                  </a:cubicBezTo>
                  <a:cubicBezTo>
                    <a:pt x="640" y="8386"/>
                    <a:pt x="640" y="8318"/>
                    <a:pt x="640" y="8284"/>
                  </a:cubicBezTo>
                  <a:cubicBezTo>
                    <a:pt x="785" y="7857"/>
                    <a:pt x="922" y="7396"/>
                    <a:pt x="1033" y="6970"/>
                  </a:cubicBezTo>
                  <a:cubicBezTo>
                    <a:pt x="853" y="6791"/>
                    <a:pt x="674" y="6646"/>
                    <a:pt x="495" y="6432"/>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0"/>
            <p:cNvSpPr/>
            <p:nvPr/>
          </p:nvSpPr>
          <p:spPr>
            <a:xfrm>
              <a:off x="6934850" y="1451275"/>
              <a:ext cx="14300" cy="42675"/>
            </a:xfrm>
            <a:custGeom>
              <a:rect b="b" l="l" r="r" t="t"/>
              <a:pathLst>
                <a:path extrusionOk="0" h="1707" w="572">
                  <a:moveTo>
                    <a:pt x="214" y="1"/>
                  </a:moveTo>
                  <a:cubicBezTo>
                    <a:pt x="179" y="180"/>
                    <a:pt x="179" y="359"/>
                    <a:pt x="145" y="538"/>
                  </a:cubicBezTo>
                  <a:cubicBezTo>
                    <a:pt x="69" y="751"/>
                    <a:pt x="34" y="999"/>
                    <a:pt x="0" y="1212"/>
                  </a:cubicBezTo>
                  <a:cubicBezTo>
                    <a:pt x="145" y="1391"/>
                    <a:pt x="248" y="1570"/>
                    <a:pt x="393" y="1707"/>
                  </a:cubicBezTo>
                  <a:cubicBezTo>
                    <a:pt x="427" y="1493"/>
                    <a:pt x="461" y="1246"/>
                    <a:pt x="495" y="1033"/>
                  </a:cubicBezTo>
                  <a:cubicBezTo>
                    <a:pt x="538" y="820"/>
                    <a:pt x="572" y="606"/>
                    <a:pt x="572" y="427"/>
                  </a:cubicBezTo>
                  <a:cubicBezTo>
                    <a:pt x="461" y="291"/>
                    <a:pt x="359" y="146"/>
                    <a:pt x="214"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0"/>
            <p:cNvSpPr/>
            <p:nvPr/>
          </p:nvSpPr>
          <p:spPr>
            <a:xfrm>
              <a:off x="6909900" y="1561525"/>
              <a:ext cx="18775" cy="36500"/>
            </a:xfrm>
            <a:custGeom>
              <a:rect b="b" l="l" r="r" t="t"/>
              <a:pathLst>
                <a:path extrusionOk="0" h="1460" w="751">
                  <a:moveTo>
                    <a:pt x="256" y="1"/>
                  </a:moveTo>
                  <a:cubicBezTo>
                    <a:pt x="179" y="317"/>
                    <a:pt x="77" y="607"/>
                    <a:pt x="0" y="922"/>
                  </a:cubicBezTo>
                  <a:cubicBezTo>
                    <a:pt x="179" y="1136"/>
                    <a:pt x="358" y="1281"/>
                    <a:pt x="538" y="1460"/>
                  </a:cubicBezTo>
                  <a:cubicBezTo>
                    <a:pt x="606" y="1212"/>
                    <a:pt x="683" y="956"/>
                    <a:pt x="751" y="709"/>
                  </a:cubicBezTo>
                  <a:cubicBezTo>
                    <a:pt x="572" y="530"/>
                    <a:pt x="469" y="283"/>
                    <a:pt x="290" y="69"/>
                  </a:cubicBezTo>
                  <a:cubicBezTo>
                    <a:pt x="290" y="35"/>
                    <a:pt x="290" y="35"/>
                    <a:pt x="256"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0"/>
            <p:cNvSpPr/>
            <p:nvPr/>
          </p:nvSpPr>
          <p:spPr>
            <a:xfrm>
              <a:off x="6927800" y="1507375"/>
              <a:ext cx="13250" cy="27525"/>
            </a:xfrm>
            <a:custGeom>
              <a:rect b="b" l="l" r="r" t="t"/>
              <a:pathLst>
                <a:path extrusionOk="0" h="1101" w="530">
                  <a:moveTo>
                    <a:pt x="69" y="0"/>
                  </a:moveTo>
                  <a:cubicBezTo>
                    <a:pt x="35" y="137"/>
                    <a:pt x="1" y="248"/>
                    <a:pt x="1" y="393"/>
                  </a:cubicBezTo>
                  <a:cubicBezTo>
                    <a:pt x="180" y="606"/>
                    <a:pt x="316" y="853"/>
                    <a:pt x="427" y="1101"/>
                  </a:cubicBezTo>
                  <a:cubicBezTo>
                    <a:pt x="461" y="1032"/>
                    <a:pt x="461" y="956"/>
                    <a:pt x="461" y="921"/>
                  </a:cubicBezTo>
                  <a:cubicBezTo>
                    <a:pt x="496" y="742"/>
                    <a:pt x="530" y="606"/>
                    <a:pt x="530" y="461"/>
                  </a:cubicBezTo>
                  <a:cubicBezTo>
                    <a:pt x="393" y="282"/>
                    <a:pt x="248" y="137"/>
                    <a:pt x="69"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0"/>
            <p:cNvSpPr/>
            <p:nvPr/>
          </p:nvSpPr>
          <p:spPr>
            <a:xfrm>
              <a:off x="6819250" y="1626375"/>
              <a:ext cx="88950" cy="159125"/>
            </a:xfrm>
            <a:custGeom>
              <a:rect b="b" l="l" r="r" t="t"/>
              <a:pathLst>
                <a:path extrusionOk="0" h="6365" w="3558">
                  <a:moveTo>
                    <a:pt x="3063" y="0"/>
                  </a:moveTo>
                  <a:cubicBezTo>
                    <a:pt x="2952" y="359"/>
                    <a:pt x="2850" y="751"/>
                    <a:pt x="2705" y="1101"/>
                  </a:cubicBezTo>
                  <a:cubicBezTo>
                    <a:pt x="2705" y="1135"/>
                    <a:pt x="2705" y="1135"/>
                    <a:pt x="2739" y="1178"/>
                  </a:cubicBezTo>
                  <a:cubicBezTo>
                    <a:pt x="2884" y="1459"/>
                    <a:pt x="2986" y="1741"/>
                    <a:pt x="3097" y="2031"/>
                  </a:cubicBezTo>
                  <a:lnTo>
                    <a:pt x="3097" y="1954"/>
                  </a:lnTo>
                  <a:cubicBezTo>
                    <a:pt x="3276" y="1638"/>
                    <a:pt x="3413" y="1280"/>
                    <a:pt x="3558" y="922"/>
                  </a:cubicBezTo>
                  <a:cubicBezTo>
                    <a:pt x="3490" y="785"/>
                    <a:pt x="3379" y="640"/>
                    <a:pt x="3311" y="495"/>
                  </a:cubicBezTo>
                  <a:cubicBezTo>
                    <a:pt x="3200" y="325"/>
                    <a:pt x="3131" y="180"/>
                    <a:pt x="3063" y="0"/>
                  </a:cubicBezTo>
                  <a:close/>
                  <a:moveTo>
                    <a:pt x="2347" y="2031"/>
                  </a:moveTo>
                  <a:cubicBezTo>
                    <a:pt x="2133" y="2525"/>
                    <a:pt x="1886" y="3020"/>
                    <a:pt x="1604" y="3524"/>
                  </a:cubicBezTo>
                  <a:lnTo>
                    <a:pt x="1604" y="3558"/>
                  </a:lnTo>
                  <a:cubicBezTo>
                    <a:pt x="1707" y="3694"/>
                    <a:pt x="1818" y="3839"/>
                    <a:pt x="1920" y="3984"/>
                  </a:cubicBezTo>
                  <a:cubicBezTo>
                    <a:pt x="1997" y="3873"/>
                    <a:pt x="2099" y="3737"/>
                    <a:pt x="2210" y="3626"/>
                  </a:cubicBezTo>
                  <a:cubicBezTo>
                    <a:pt x="2389" y="3379"/>
                    <a:pt x="2526" y="3165"/>
                    <a:pt x="2637" y="2884"/>
                  </a:cubicBezTo>
                  <a:cubicBezTo>
                    <a:pt x="2526" y="2594"/>
                    <a:pt x="2423" y="2312"/>
                    <a:pt x="2347" y="2031"/>
                  </a:cubicBezTo>
                  <a:close/>
                  <a:moveTo>
                    <a:pt x="1391" y="3907"/>
                  </a:moveTo>
                  <a:cubicBezTo>
                    <a:pt x="1178" y="4300"/>
                    <a:pt x="999" y="4658"/>
                    <a:pt x="751" y="5051"/>
                  </a:cubicBezTo>
                  <a:cubicBezTo>
                    <a:pt x="785" y="5085"/>
                    <a:pt x="820" y="5153"/>
                    <a:pt x="854" y="5230"/>
                  </a:cubicBezTo>
                  <a:cubicBezTo>
                    <a:pt x="896" y="5153"/>
                    <a:pt x="965" y="5085"/>
                    <a:pt x="1033" y="5016"/>
                  </a:cubicBezTo>
                  <a:cubicBezTo>
                    <a:pt x="1212" y="4761"/>
                    <a:pt x="1425" y="4547"/>
                    <a:pt x="1639" y="4300"/>
                  </a:cubicBezTo>
                  <a:cubicBezTo>
                    <a:pt x="1570" y="4232"/>
                    <a:pt x="1536" y="4163"/>
                    <a:pt x="1493" y="4053"/>
                  </a:cubicBezTo>
                  <a:cubicBezTo>
                    <a:pt x="1459" y="4018"/>
                    <a:pt x="1425" y="3950"/>
                    <a:pt x="1391" y="3907"/>
                  </a:cubicBezTo>
                  <a:close/>
                  <a:moveTo>
                    <a:pt x="291" y="5759"/>
                  </a:moveTo>
                  <a:cubicBezTo>
                    <a:pt x="180" y="5938"/>
                    <a:pt x="77" y="6083"/>
                    <a:pt x="1" y="6253"/>
                  </a:cubicBezTo>
                  <a:cubicBezTo>
                    <a:pt x="43" y="6296"/>
                    <a:pt x="43" y="6330"/>
                    <a:pt x="77" y="6364"/>
                  </a:cubicBezTo>
                  <a:cubicBezTo>
                    <a:pt x="146" y="6219"/>
                    <a:pt x="214" y="6040"/>
                    <a:pt x="325" y="5904"/>
                  </a:cubicBezTo>
                  <a:cubicBezTo>
                    <a:pt x="325" y="5870"/>
                    <a:pt x="291" y="5793"/>
                    <a:pt x="291" y="5759"/>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0"/>
            <p:cNvSpPr/>
            <p:nvPr/>
          </p:nvSpPr>
          <p:spPr>
            <a:xfrm>
              <a:off x="6877900" y="1653875"/>
              <a:ext cx="18800" cy="44600"/>
            </a:xfrm>
            <a:custGeom>
              <a:rect b="b" l="l" r="r" t="t"/>
              <a:pathLst>
                <a:path extrusionOk="0" h="1784" w="752">
                  <a:moveTo>
                    <a:pt x="359" y="1"/>
                  </a:moveTo>
                  <a:cubicBezTo>
                    <a:pt x="256" y="325"/>
                    <a:pt x="111" y="607"/>
                    <a:pt x="1" y="931"/>
                  </a:cubicBezTo>
                  <a:cubicBezTo>
                    <a:pt x="77" y="1212"/>
                    <a:pt x="180" y="1494"/>
                    <a:pt x="291" y="1784"/>
                  </a:cubicBezTo>
                  <a:cubicBezTo>
                    <a:pt x="470" y="1494"/>
                    <a:pt x="572" y="1212"/>
                    <a:pt x="751" y="931"/>
                  </a:cubicBezTo>
                  <a:cubicBezTo>
                    <a:pt x="640" y="641"/>
                    <a:pt x="538" y="359"/>
                    <a:pt x="393" y="78"/>
                  </a:cubicBezTo>
                  <a:cubicBezTo>
                    <a:pt x="359" y="35"/>
                    <a:pt x="359" y="35"/>
                    <a:pt x="359"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0"/>
            <p:cNvSpPr/>
            <p:nvPr/>
          </p:nvSpPr>
          <p:spPr>
            <a:xfrm>
              <a:off x="6826500" y="1752625"/>
              <a:ext cx="14100" cy="21350"/>
            </a:xfrm>
            <a:custGeom>
              <a:rect b="b" l="l" r="r" t="t"/>
              <a:pathLst>
                <a:path extrusionOk="0" h="854" w="564">
                  <a:moveTo>
                    <a:pt x="461" y="1"/>
                  </a:moveTo>
                  <a:cubicBezTo>
                    <a:pt x="393" y="103"/>
                    <a:pt x="316" y="248"/>
                    <a:pt x="214" y="350"/>
                  </a:cubicBezTo>
                  <a:cubicBezTo>
                    <a:pt x="137" y="495"/>
                    <a:pt x="69" y="606"/>
                    <a:pt x="1" y="709"/>
                  </a:cubicBezTo>
                  <a:cubicBezTo>
                    <a:pt x="1" y="743"/>
                    <a:pt x="35" y="820"/>
                    <a:pt x="35" y="854"/>
                  </a:cubicBezTo>
                  <a:cubicBezTo>
                    <a:pt x="214" y="606"/>
                    <a:pt x="393" y="393"/>
                    <a:pt x="564" y="180"/>
                  </a:cubicBezTo>
                  <a:cubicBezTo>
                    <a:pt x="530" y="103"/>
                    <a:pt x="495" y="35"/>
                    <a:pt x="461"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0"/>
            <p:cNvSpPr/>
            <p:nvPr/>
          </p:nvSpPr>
          <p:spPr>
            <a:xfrm>
              <a:off x="6854025" y="1715300"/>
              <a:ext cx="13225" cy="18575"/>
            </a:xfrm>
            <a:custGeom>
              <a:rect b="b" l="l" r="r" t="t"/>
              <a:pathLst>
                <a:path extrusionOk="0" h="743" w="529">
                  <a:moveTo>
                    <a:pt x="213" y="1"/>
                  </a:moveTo>
                  <a:cubicBezTo>
                    <a:pt x="145" y="103"/>
                    <a:pt x="68" y="248"/>
                    <a:pt x="0" y="350"/>
                  </a:cubicBezTo>
                  <a:cubicBezTo>
                    <a:pt x="34" y="393"/>
                    <a:pt x="68" y="461"/>
                    <a:pt x="102" y="496"/>
                  </a:cubicBezTo>
                  <a:cubicBezTo>
                    <a:pt x="145" y="606"/>
                    <a:pt x="179" y="675"/>
                    <a:pt x="248" y="743"/>
                  </a:cubicBezTo>
                  <a:cubicBezTo>
                    <a:pt x="316" y="641"/>
                    <a:pt x="427" y="530"/>
                    <a:pt x="529" y="427"/>
                  </a:cubicBezTo>
                  <a:cubicBezTo>
                    <a:pt x="427" y="282"/>
                    <a:pt x="316" y="137"/>
                    <a:pt x="213"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0"/>
            <p:cNvSpPr/>
            <p:nvPr/>
          </p:nvSpPr>
          <p:spPr>
            <a:xfrm>
              <a:off x="6815850" y="1782700"/>
              <a:ext cx="5350" cy="9825"/>
            </a:xfrm>
            <a:custGeom>
              <a:rect b="b" l="l" r="r" t="t"/>
              <a:pathLst>
                <a:path extrusionOk="0" h="393" w="214">
                  <a:moveTo>
                    <a:pt x="137" y="0"/>
                  </a:moveTo>
                  <a:cubicBezTo>
                    <a:pt x="102" y="111"/>
                    <a:pt x="34" y="214"/>
                    <a:pt x="34" y="325"/>
                  </a:cubicBezTo>
                  <a:cubicBezTo>
                    <a:pt x="0" y="359"/>
                    <a:pt x="34" y="393"/>
                    <a:pt x="68" y="393"/>
                  </a:cubicBezTo>
                  <a:cubicBezTo>
                    <a:pt x="102" y="393"/>
                    <a:pt x="102" y="393"/>
                    <a:pt x="102" y="359"/>
                  </a:cubicBezTo>
                  <a:cubicBezTo>
                    <a:pt x="137" y="291"/>
                    <a:pt x="179" y="214"/>
                    <a:pt x="213" y="111"/>
                  </a:cubicBezTo>
                  <a:cubicBezTo>
                    <a:pt x="179" y="77"/>
                    <a:pt x="179" y="43"/>
                    <a:pt x="137"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0"/>
            <p:cNvSpPr/>
            <p:nvPr/>
          </p:nvSpPr>
          <p:spPr>
            <a:xfrm>
              <a:off x="6895825" y="1622750"/>
              <a:ext cx="16875" cy="26675"/>
            </a:xfrm>
            <a:custGeom>
              <a:rect b="b" l="l" r="r" t="t"/>
              <a:pathLst>
                <a:path extrusionOk="0" h="1067" w="675">
                  <a:moveTo>
                    <a:pt x="68" y="0"/>
                  </a:moveTo>
                  <a:cubicBezTo>
                    <a:pt x="34" y="77"/>
                    <a:pt x="34" y="111"/>
                    <a:pt x="0" y="145"/>
                  </a:cubicBezTo>
                  <a:cubicBezTo>
                    <a:pt x="68" y="325"/>
                    <a:pt x="137" y="470"/>
                    <a:pt x="248" y="640"/>
                  </a:cubicBezTo>
                  <a:cubicBezTo>
                    <a:pt x="316" y="785"/>
                    <a:pt x="427" y="930"/>
                    <a:pt x="495" y="1067"/>
                  </a:cubicBezTo>
                  <a:cubicBezTo>
                    <a:pt x="563" y="853"/>
                    <a:pt x="640" y="683"/>
                    <a:pt x="674" y="470"/>
                  </a:cubicBezTo>
                  <a:cubicBezTo>
                    <a:pt x="495" y="325"/>
                    <a:pt x="248" y="214"/>
                    <a:pt x="68"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0"/>
            <p:cNvSpPr/>
            <p:nvPr/>
          </p:nvSpPr>
          <p:spPr>
            <a:xfrm>
              <a:off x="6938475" y="1617425"/>
              <a:ext cx="49700" cy="90650"/>
            </a:xfrm>
            <a:custGeom>
              <a:rect b="b" l="l" r="r" t="t"/>
              <a:pathLst>
                <a:path extrusionOk="0" h="3626" w="1988">
                  <a:moveTo>
                    <a:pt x="1775" y="0"/>
                  </a:moveTo>
                  <a:cubicBezTo>
                    <a:pt x="1775" y="0"/>
                    <a:pt x="1741" y="0"/>
                    <a:pt x="1707" y="43"/>
                  </a:cubicBezTo>
                  <a:cubicBezTo>
                    <a:pt x="1630" y="77"/>
                    <a:pt x="1561" y="145"/>
                    <a:pt x="1527" y="213"/>
                  </a:cubicBezTo>
                  <a:cubicBezTo>
                    <a:pt x="1630" y="358"/>
                    <a:pt x="1707" y="503"/>
                    <a:pt x="1775" y="683"/>
                  </a:cubicBezTo>
                  <a:cubicBezTo>
                    <a:pt x="1920" y="469"/>
                    <a:pt x="1988" y="392"/>
                    <a:pt x="1954" y="145"/>
                  </a:cubicBezTo>
                  <a:cubicBezTo>
                    <a:pt x="1954" y="43"/>
                    <a:pt x="1886" y="0"/>
                    <a:pt x="1775" y="0"/>
                  </a:cubicBezTo>
                  <a:close/>
                  <a:moveTo>
                    <a:pt x="1101" y="853"/>
                  </a:moveTo>
                  <a:lnTo>
                    <a:pt x="777" y="1493"/>
                  </a:lnTo>
                  <a:cubicBezTo>
                    <a:pt x="495" y="1996"/>
                    <a:pt x="248" y="2491"/>
                    <a:pt x="0" y="2952"/>
                  </a:cubicBezTo>
                  <a:cubicBezTo>
                    <a:pt x="69" y="3199"/>
                    <a:pt x="179" y="3412"/>
                    <a:pt x="248" y="3626"/>
                  </a:cubicBezTo>
                  <a:cubicBezTo>
                    <a:pt x="529" y="2986"/>
                    <a:pt x="853" y="2389"/>
                    <a:pt x="1203" y="1749"/>
                  </a:cubicBezTo>
                  <a:cubicBezTo>
                    <a:pt x="1246" y="1638"/>
                    <a:pt x="1314" y="1536"/>
                    <a:pt x="1382" y="1391"/>
                  </a:cubicBezTo>
                  <a:cubicBezTo>
                    <a:pt x="1280" y="1211"/>
                    <a:pt x="1203" y="1032"/>
                    <a:pt x="1101" y="853"/>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0"/>
            <p:cNvSpPr/>
            <p:nvPr/>
          </p:nvSpPr>
          <p:spPr>
            <a:xfrm>
              <a:off x="6965975" y="1622750"/>
              <a:ext cx="16875" cy="29450"/>
            </a:xfrm>
            <a:custGeom>
              <a:rect b="b" l="l" r="r" t="t"/>
              <a:pathLst>
                <a:path extrusionOk="0" h="1178" w="675">
                  <a:moveTo>
                    <a:pt x="427" y="0"/>
                  </a:moveTo>
                  <a:cubicBezTo>
                    <a:pt x="248" y="214"/>
                    <a:pt x="146" y="427"/>
                    <a:pt x="1" y="640"/>
                  </a:cubicBezTo>
                  <a:cubicBezTo>
                    <a:pt x="103" y="819"/>
                    <a:pt x="180" y="998"/>
                    <a:pt x="282" y="1178"/>
                  </a:cubicBezTo>
                  <a:cubicBezTo>
                    <a:pt x="393" y="964"/>
                    <a:pt x="496" y="751"/>
                    <a:pt x="641" y="538"/>
                  </a:cubicBezTo>
                  <a:cubicBezTo>
                    <a:pt x="641" y="504"/>
                    <a:pt x="675" y="470"/>
                    <a:pt x="675" y="470"/>
                  </a:cubicBezTo>
                  <a:cubicBezTo>
                    <a:pt x="607" y="290"/>
                    <a:pt x="530" y="145"/>
                    <a:pt x="427"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0"/>
            <p:cNvSpPr/>
            <p:nvPr/>
          </p:nvSpPr>
          <p:spPr>
            <a:xfrm>
              <a:off x="6878975" y="1706350"/>
              <a:ext cx="58675" cy="95150"/>
            </a:xfrm>
            <a:custGeom>
              <a:rect b="b" l="l" r="r" t="t"/>
              <a:pathLst>
                <a:path extrusionOk="0" h="3806" w="2347">
                  <a:moveTo>
                    <a:pt x="2090" y="0"/>
                  </a:moveTo>
                  <a:cubicBezTo>
                    <a:pt x="2090" y="35"/>
                    <a:pt x="2090" y="35"/>
                    <a:pt x="2056" y="69"/>
                  </a:cubicBezTo>
                  <a:cubicBezTo>
                    <a:pt x="1920" y="359"/>
                    <a:pt x="1775" y="674"/>
                    <a:pt x="1630" y="964"/>
                  </a:cubicBezTo>
                  <a:cubicBezTo>
                    <a:pt x="1706" y="1178"/>
                    <a:pt x="1741" y="1391"/>
                    <a:pt x="1809" y="1638"/>
                  </a:cubicBezTo>
                  <a:cubicBezTo>
                    <a:pt x="1988" y="1314"/>
                    <a:pt x="2167" y="999"/>
                    <a:pt x="2346" y="640"/>
                  </a:cubicBezTo>
                  <a:cubicBezTo>
                    <a:pt x="2269" y="427"/>
                    <a:pt x="2167" y="214"/>
                    <a:pt x="2090" y="0"/>
                  </a:cubicBezTo>
                  <a:close/>
                  <a:moveTo>
                    <a:pt x="1067" y="1920"/>
                  </a:moveTo>
                  <a:cubicBezTo>
                    <a:pt x="956" y="2099"/>
                    <a:pt x="853" y="2312"/>
                    <a:pt x="742" y="2491"/>
                  </a:cubicBezTo>
                  <a:lnTo>
                    <a:pt x="742" y="2560"/>
                  </a:lnTo>
                  <a:cubicBezTo>
                    <a:pt x="811" y="2705"/>
                    <a:pt x="853" y="2918"/>
                    <a:pt x="887" y="3097"/>
                  </a:cubicBezTo>
                  <a:cubicBezTo>
                    <a:pt x="1024" y="2918"/>
                    <a:pt x="1135" y="2705"/>
                    <a:pt x="1237" y="2526"/>
                  </a:cubicBezTo>
                  <a:cubicBezTo>
                    <a:pt x="1203" y="2346"/>
                    <a:pt x="1135" y="2133"/>
                    <a:pt x="1067" y="1920"/>
                  </a:cubicBezTo>
                  <a:close/>
                  <a:moveTo>
                    <a:pt x="427" y="2986"/>
                  </a:moveTo>
                  <a:cubicBezTo>
                    <a:pt x="316" y="3165"/>
                    <a:pt x="213" y="3310"/>
                    <a:pt x="103" y="3481"/>
                  </a:cubicBezTo>
                  <a:cubicBezTo>
                    <a:pt x="0" y="3660"/>
                    <a:pt x="137" y="3805"/>
                    <a:pt x="282" y="3805"/>
                  </a:cubicBezTo>
                  <a:cubicBezTo>
                    <a:pt x="350" y="3805"/>
                    <a:pt x="427" y="3771"/>
                    <a:pt x="495" y="3694"/>
                  </a:cubicBezTo>
                  <a:cubicBezTo>
                    <a:pt x="495" y="3694"/>
                    <a:pt x="495" y="3660"/>
                    <a:pt x="529" y="3660"/>
                  </a:cubicBezTo>
                  <a:cubicBezTo>
                    <a:pt x="495" y="3413"/>
                    <a:pt x="461" y="3199"/>
                    <a:pt x="427" y="2986"/>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0"/>
            <p:cNvSpPr/>
            <p:nvPr/>
          </p:nvSpPr>
          <p:spPr>
            <a:xfrm>
              <a:off x="6905625" y="1730450"/>
              <a:ext cx="18575" cy="39050"/>
            </a:xfrm>
            <a:custGeom>
              <a:rect b="b" l="l" r="r" t="t"/>
              <a:pathLst>
                <a:path extrusionOk="0" h="1562" w="743">
                  <a:moveTo>
                    <a:pt x="564" y="0"/>
                  </a:moveTo>
                  <a:cubicBezTo>
                    <a:pt x="384" y="316"/>
                    <a:pt x="214" y="640"/>
                    <a:pt x="1" y="956"/>
                  </a:cubicBezTo>
                  <a:cubicBezTo>
                    <a:pt x="69" y="1169"/>
                    <a:pt x="137" y="1382"/>
                    <a:pt x="171" y="1562"/>
                  </a:cubicBezTo>
                  <a:cubicBezTo>
                    <a:pt x="384" y="1280"/>
                    <a:pt x="564" y="990"/>
                    <a:pt x="743" y="674"/>
                  </a:cubicBezTo>
                  <a:cubicBezTo>
                    <a:pt x="675" y="427"/>
                    <a:pt x="640" y="214"/>
                    <a:pt x="564"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0"/>
            <p:cNvSpPr/>
            <p:nvPr/>
          </p:nvSpPr>
          <p:spPr>
            <a:xfrm>
              <a:off x="6889625" y="1768625"/>
              <a:ext cx="11550" cy="29250"/>
            </a:xfrm>
            <a:custGeom>
              <a:rect b="b" l="l" r="r" t="t"/>
              <a:pathLst>
                <a:path extrusionOk="0" h="1170" w="462">
                  <a:moveTo>
                    <a:pt x="316" y="0"/>
                  </a:moveTo>
                  <a:cubicBezTo>
                    <a:pt x="214" y="180"/>
                    <a:pt x="103" y="316"/>
                    <a:pt x="1" y="495"/>
                  </a:cubicBezTo>
                  <a:cubicBezTo>
                    <a:pt x="35" y="708"/>
                    <a:pt x="69" y="922"/>
                    <a:pt x="103" y="1169"/>
                  </a:cubicBezTo>
                  <a:cubicBezTo>
                    <a:pt x="214" y="956"/>
                    <a:pt x="351" y="777"/>
                    <a:pt x="461" y="606"/>
                  </a:cubicBezTo>
                  <a:cubicBezTo>
                    <a:pt x="427" y="427"/>
                    <a:pt x="385" y="214"/>
                    <a:pt x="316" y="69"/>
                  </a:cubicBezTo>
                  <a:lnTo>
                    <a:pt x="316" y="0"/>
                  </a:ln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0"/>
            <p:cNvSpPr/>
            <p:nvPr/>
          </p:nvSpPr>
          <p:spPr>
            <a:xfrm>
              <a:off x="6931225" y="1691200"/>
              <a:ext cx="13450" cy="31175"/>
            </a:xfrm>
            <a:custGeom>
              <a:rect b="b" l="l" r="r" t="t"/>
              <a:pathLst>
                <a:path extrusionOk="0" h="1247" w="538">
                  <a:moveTo>
                    <a:pt x="290" y="1"/>
                  </a:moveTo>
                  <a:cubicBezTo>
                    <a:pt x="179" y="214"/>
                    <a:pt x="111" y="427"/>
                    <a:pt x="0" y="606"/>
                  </a:cubicBezTo>
                  <a:cubicBezTo>
                    <a:pt x="77" y="820"/>
                    <a:pt x="179" y="1033"/>
                    <a:pt x="256" y="1246"/>
                  </a:cubicBezTo>
                  <a:cubicBezTo>
                    <a:pt x="324" y="1101"/>
                    <a:pt x="393" y="965"/>
                    <a:pt x="469" y="820"/>
                  </a:cubicBezTo>
                  <a:cubicBezTo>
                    <a:pt x="504" y="786"/>
                    <a:pt x="504" y="717"/>
                    <a:pt x="538" y="675"/>
                  </a:cubicBezTo>
                  <a:cubicBezTo>
                    <a:pt x="469" y="461"/>
                    <a:pt x="359" y="248"/>
                    <a:pt x="290"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0"/>
            <p:cNvSpPr/>
            <p:nvPr/>
          </p:nvSpPr>
          <p:spPr>
            <a:xfrm>
              <a:off x="6828200" y="1910650"/>
              <a:ext cx="323575" cy="154650"/>
            </a:xfrm>
            <a:custGeom>
              <a:rect b="b" l="l" r="r" t="t"/>
              <a:pathLst>
                <a:path extrusionOk="0" h="6186" w="12943">
                  <a:moveTo>
                    <a:pt x="248" y="1"/>
                  </a:moveTo>
                  <a:cubicBezTo>
                    <a:pt x="146" y="1"/>
                    <a:pt x="1" y="112"/>
                    <a:pt x="112" y="257"/>
                  </a:cubicBezTo>
                  <a:cubicBezTo>
                    <a:pt x="180" y="393"/>
                    <a:pt x="282" y="538"/>
                    <a:pt x="393" y="683"/>
                  </a:cubicBezTo>
                  <a:cubicBezTo>
                    <a:pt x="538" y="607"/>
                    <a:pt x="641" y="573"/>
                    <a:pt x="752" y="538"/>
                  </a:cubicBezTo>
                  <a:cubicBezTo>
                    <a:pt x="607" y="393"/>
                    <a:pt x="496" y="257"/>
                    <a:pt x="393" y="78"/>
                  </a:cubicBezTo>
                  <a:cubicBezTo>
                    <a:pt x="359" y="1"/>
                    <a:pt x="282" y="1"/>
                    <a:pt x="248" y="1"/>
                  </a:cubicBezTo>
                  <a:close/>
                  <a:moveTo>
                    <a:pt x="1391" y="999"/>
                  </a:moveTo>
                  <a:cubicBezTo>
                    <a:pt x="1212" y="1033"/>
                    <a:pt x="1033" y="1067"/>
                    <a:pt x="888" y="1144"/>
                  </a:cubicBezTo>
                  <a:cubicBezTo>
                    <a:pt x="1391" y="1536"/>
                    <a:pt x="1954" y="1818"/>
                    <a:pt x="2560" y="1997"/>
                  </a:cubicBezTo>
                  <a:cubicBezTo>
                    <a:pt x="3874" y="2313"/>
                    <a:pt x="5051" y="2773"/>
                    <a:pt x="6152" y="3524"/>
                  </a:cubicBezTo>
                  <a:cubicBezTo>
                    <a:pt x="6578" y="3806"/>
                    <a:pt x="7005" y="4130"/>
                    <a:pt x="7431" y="4445"/>
                  </a:cubicBezTo>
                  <a:cubicBezTo>
                    <a:pt x="7645" y="4377"/>
                    <a:pt x="7858" y="4232"/>
                    <a:pt x="8037" y="4096"/>
                  </a:cubicBezTo>
                  <a:cubicBezTo>
                    <a:pt x="7500" y="3737"/>
                    <a:pt x="7005" y="3311"/>
                    <a:pt x="6467" y="2987"/>
                  </a:cubicBezTo>
                  <a:cubicBezTo>
                    <a:pt x="6041" y="2739"/>
                    <a:pt x="5614" y="2458"/>
                    <a:pt x="5188" y="2245"/>
                  </a:cubicBezTo>
                  <a:cubicBezTo>
                    <a:pt x="4727" y="2065"/>
                    <a:pt x="4164" y="1963"/>
                    <a:pt x="3661" y="1818"/>
                  </a:cubicBezTo>
                  <a:cubicBezTo>
                    <a:pt x="2884" y="1536"/>
                    <a:pt x="2065" y="1391"/>
                    <a:pt x="1391" y="999"/>
                  </a:cubicBezTo>
                  <a:close/>
                  <a:moveTo>
                    <a:pt x="8711" y="4522"/>
                  </a:moveTo>
                  <a:cubicBezTo>
                    <a:pt x="8498" y="4659"/>
                    <a:pt x="8318" y="4804"/>
                    <a:pt x="8071" y="4906"/>
                  </a:cubicBezTo>
                  <a:cubicBezTo>
                    <a:pt x="8464" y="5162"/>
                    <a:pt x="8856" y="5409"/>
                    <a:pt x="9317" y="5546"/>
                  </a:cubicBezTo>
                  <a:cubicBezTo>
                    <a:pt x="9564" y="5657"/>
                    <a:pt x="9846" y="5759"/>
                    <a:pt x="10136" y="5836"/>
                  </a:cubicBezTo>
                  <a:cubicBezTo>
                    <a:pt x="10204" y="5836"/>
                    <a:pt x="10272" y="5836"/>
                    <a:pt x="10349" y="5802"/>
                  </a:cubicBezTo>
                  <a:cubicBezTo>
                    <a:pt x="10809" y="5725"/>
                    <a:pt x="11236" y="5759"/>
                    <a:pt x="11586" y="5478"/>
                  </a:cubicBezTo>
                  <a:cubicBezTo>
                    <a:pt x="10912" y="5299"/>
                    <a:pt x="10238" y="5162"/>
                    <a:pt x="9598" y="4949"/>
                  </a:cubicBezTo>
                  <a:cubicBezTo>
                    <a:pt x="9282" y="4804"/>
                    <a:pt x="8992" y="4659"/>
                    <a:pt x="8711" y="4522"/>
                  </a:cubicBezTo>
                  <a:close/>
                  <a:moveTo>
                    <a:pt x="12405" y="5691"/>
                  </a:moveTo>
                  <a:cubicBezTo>
                    <a:pt x="12268" y="5870"/>
                    <a:pt x="12089" y="6049"/>
                    <a:pt x="11910" y="6186"/>
                  </a:cubicBezTo>
                  <a:lnTo>
                    <a:pt x="12012" y="6186"/>
                  </a:lnTo>
                  <a:cubicBezTo>
                    <a:pt x="12268" y="6186"/>
                    <a:pt x="12550" y="6152"/>
                    <a:pt x="12797" y="6083"/>
                  </a:cubicBezTo>
                  <a:cubicBezTo>
                    <a:pt x="12942" y="6049"/>
                    <a:pt x="12908" y="5836"/>
                    <a:pt x="12797" y="5802"/>
                  </a:cubicBezTo>
                  <a:cubicBezTo>
                    <a:pt x="12652" y="5759"/>
                    <a:pt x="12550" y="5725"/>
                    <a:pt x="12405" y="569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0"/>
            <p:cNvSpPr/>
            <p:nvPr/>
          </p:nvSpPr>
          <p:spPr>
            <a:xfrm>
              <a:off x="7081575" y="2047575"/>
              <a:ext cx="56750" cy="17725"/>
            </a:xfrm>
            <a:custGeom>
              <a:rect b="b" l="l" r="r" t="t"/>
              <a:pathLst>
                <a:path extrusionOk="0" h="709" w="2270">
                  <a:moveTo>
                    <a:pt x="1451" y="1"/>
                  </a:moveTo>
                  <a:cubicBezTo>
                    <a:pt x="1101" y="282"/>
                    <a:pt x="674" y="248"/>
                    <a:pt x="214" y="325"/>
                  </a:cubicBezTo>
                  <a:cubicBezTo>
                    <a:pt x="137" y="359"/>
                    <a:pt x="69" y="359"/>
                    <a:pt x="1" y="359"/>
                  </a:cubicBezTo>
                  <a:cubicBezTo>
                    <a:pt x="564" y="538"/>
                    <a:pt x="1203" y="675"/>
                    <a:pt x="1775" y="709"/>
                  </a:cubicBezTo>
                  <a:cubicBezTo>
                    <a:pt x="1954" y="572"/>
                    <a:pt x="2133" y="393"/>
                    <a:pt x="2270" y="214"/>
                  </a:cubicBezTo>
                  <a:cubicBezTo>
                    <a:pt x="2022" y="146"/>
                    <a:pt x="1741" y="69"/>
                    <a:pt x="1451"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0"/>
            <p:cNvSpPr/>
            <p:nvPr/>
          </p:nvSpPr>
          <p:spPr>
            <a:xfrm>
              <a:off x="7013975" y="2013025"/>
              <a:ext cx="32000" cy="20300"/>
            </a:xfrm>
            <a:custGeom>
              <a:rect b="b" l="l" r="r" t="t"/>
              <a:pathLst>
                <a:path extrusionOk="0" h="812" w="1280">
                  <a:moveTo>
                    <a:pt x="606" y="1"/>
                  </a:moveTo>
                  <a:cubicBezTo>
                    <a:pt x="427" y="137"/>
                    <a:pt x="214" y="282"/>
                    <a:pt x="0" y="350"/>
                  </a:cubicBezTo>
                  <a:cubicBezTo>
                    <a:pt x="214" y="530"/>
                    <a:pt x="427" y="675"/>
                    <a:pt x="640" y="811"/>
                  </a:cubicBezTo>
                  <a:cubicBezTo>
                    <a:pt x="887" y="709"/>
                    <a:pt x="1067" y="564"/>
                    <a:pt x="1280" y="427"/>
                  </a:cubicBezTo>
                  <a:cubicBezTo>
                    <a:pt x="1033" y="282"/>
                    <a:pt x="819" y="137"/>
                    <a:pt x="606"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0"/>
            <p:cNvSpPr/>
            <p:nvPr/>
          </p:nvSpPr>
          <p:spPr>
            <a:xfrm>
              <a:off x="6838025" y="1924100"/>
              <a:ext cx="24975" cy="15175"/>
            </a:xfrm>
            <a:custGeom>
              <a:rect b="b" l="l" r="r" t="t"/>
              <a:pathLst>
                <a:path extrusionOk="0" h="607" w="999">
                  <a:moveTo>
                    <a:pt x="359" y="0"/>
                  </a:moveTo>
                  <a:cubicBezTo>
                    <a:pt x="248" y="35"/>
                    <a:pt x="145" y="69"/>
                    <a:pt x="0" y="145"/>
                  </a:cubicBezTo>
                  <a:cubicBezTo>
                    <a:pt x="179" y="282"/>
                    <a:pt x="316" y="461"/>
                    <a:pt x="495" y="606"/>
                  </a:cubicBezTo>
                  <a:cubicBezTo>
                    <a:pt x="640" y="529"/>
                    <a:pt x="819" y="495"/>
                    <a:pt x="998" y="461"/>
                  </a:cubicBezTo>
                  <a:cubicBezTo>
                    <a:pt x="742" y="316"/>
                    <a:pt x="572" y="180"/>
                    <a:pt x="359"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0"/>
            <p:cNvSpPr/>
            <p:nvPr/>
          </p:nvSpPr>
          <p:spPr>
            <a:xfrm>
              <a:off x="6948275" y="1917900"/>
              <a:ext cx="160850" cy="103050"/>
            </a:xfrm>
            <a:custGeom>
              <a:rect b="b" l="l" r="r" t="t"/>
              <a:pathLst>
                <a:path extrusionOk="0" h="4122" w="6434">
                  <a:moveTo>
                    <a:pt x="69" y="1"/>
                  </a:moveTo>
                  <a:cubicBezTo>
                    <a:pt x="35" y="1"/>
                    <a:pt x="1" y="69"/>
                    <a:pt x="35" y="103"/>
                  </a:cubicBezTo>
                  <a:cubicBezTo>
                    <a:pt x="248" y="317"/>
                    <a:pt x="461" y="496"/>
                    <a:pt x="675" y="675"/>
                  </a:cubicBezTo>
                  <a:cubicBezTo>
                    <a:pt x="811" y="675"/>
                    <a:pt x="922" y="675"/>
                    <a:pt x="1067" y="641"/>
                  </a:cubicBezTo>
                  <a:lnTo>
                    <a:pt x="103" y="1"/>
                  </a:lnTo>
                  <a:close/>
                  <a:moveTo>
                    <a:pt x="2133" y="1246"/>
                  </a:moveTo>
                  <a:cubicBezTo>
                    <a:pt x="2023" y="1349"/>
                    <a:pt x="1920" y="1417"/>
                    <a:pt x="1775" y="1494"/>
                  </a:cubicBezTo>
                  <a:cubicBezTo>
                    <a:pt x="2202" y="1775"/>
                    <a:pt x="2628" y="2023"/>
                    <a:pt x="3055" y="2270"/>
                  </a:cubicBezTo>
                  <a:cubicBezTo>
                    <a:pt x="3413" y="2483"/>
                    <a:pt x="3729" y="2739"/>
                    <a:pt x="4053" y="2953"/>
                  </a:cubicBezTo>
                  <a:cubicBezTo>
                    <a:pt x="4121" y="2808"/>
                    <a:pt x="4189" y="2663"/>
                    <a:pt x="4224" y="2526"/>
                  </a:cubicBezTo>
                  <a:cubicBezTo>
                    <a:pt x="4087" y="2415"/>
                    <a:pt x="3908" y="2313"/>
                    <a:pt x="3763" y="2202"/>
                  </a:cubicBezTo>
                  <a:cubicBezTo>
                    <a:pt x="3234" y="1844"/>
                    <a:pt x="2697" y="1562"/>
                    <a:pt x="2133" y="1246"/>
                  </a:cubicBezTo>
                  <a:close/>
                  <a:moveTo>
                    <a:pt x="4863" y="2876"/>
                  </a:moveTo>
                  <a:cubicBezTo>
                    <a:pt x="4795" y="3021"/>
                    <a:pt x="4727" y="3200"/>
                    <a:pt x="4650" y="3337"/>
                  </a:cubicBezTo>
                  <a:lnTo>
                    <a:pt x="4693" y="3337"/>
                  </a:lnTo>
                  <a:cubicBezTo>
                    <a:pt x="4940" y="3482"/>
                    <a:pt x="5188" y="3627"/>
                    <a:pt x="5469" y="3729"/>
                  </a:cubicBezTo>
                  <a:cubicBezTo>
                    <a:pt x="5716" y="3840"/>
                    <a:pt x="6075" y="3908"/>
                    <a:pt x="6288" y="4087"/>
                  </a:cubicBezTo>
                  <a:cubicBezTo>
                    <a:pt x="6288" y="4121"/>
                    <a:pt x="6322" y="4121"/>
                    <a:pt x="6322" y="4121"/>
                  </a:cubicBezTo>
                  <a:cubicBezTo>
                    <a:pt x="6399" y="4121"/>
                    <a:pt x="6433" y="4087"/>
                    <a:pt x="6399" y="4019"/>
                  </a:cubicBezTo>
                  <a:cubicBezTo>
                    <a:pt x="6288" y="3661"/>
                    <a:pt x="5793" y="3482"/>
                    <a:pt x="5503" y="3302"/>
                  </a:cubicBezTo>
                  <a:cubicBezTo>
                    <a:pt x="5333" y="3123"/>
                    <a:pt x="5119" y="3021"/>
                    <a:pt x="4863" y="2876"/>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0"/>
            <p:cNvSpPr/>
            <p:nvPr/>
          </p:nvSpPr>
          <p:spPr>
            <a:xfrm>
              <a:off x="7049575" y="1981050"/>
              <a:ext cx="20300" cy="20275"/>
            </a:xfrm>
            <a:custGeom>
              <a:rect b="b" l="l" r="r" t="t"/>
              <a:pathLst>
                <a:path extrusionOk="0" h="811" w="812">
                  <a:moveTo>
                    <a:pt x="172" y="0"/>
                  </a:moveTo>
                  <a:cubicBezTo>
                    <a:pt x="137" y="137"/>
                    <a:pt x="69" y="282"/>
                    <a:pt x="1" y="427"/>
                  </a:cubicBezTo>
                  <a:cubicBezTo>
                    <a:pt x="172" y="563"/>
                    <a:pt x="385" y="674"/>
                    <a:pt x="598" y="811"/>
                  </a:cubicBezTo>
                  <a:cubicBezTo>
                    <a:pt x="675" y="674"/>
                    <a:pt x="743" y="495"/>
                    <a:pt x="811" y="350"/>
                  </a:cubicBezTo>
                  <a:cubicBezTo>
                    <a:pt x="598" y="248"/>
                    <a:pt x="385" y="102"/>
                    <a:pt x="172"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0"/>
            <p:cNvSpPr/>
            <p:nvPr/>
          </p:nvSpPr>
          <p:spPr>
            <a:xfrm>
              <a:off x="6965125" y="1933900"/>
              <a:ext cx="36500" cy="21350"/>
            </a:xfrm>
            <a:custGeom>
              <a:rect b="b" l="l" r="r" t="t"/>
              <a:pathLst>
                <a:path extrusionOk="0" h="854" w="1460">
                  <a:moveTo>
                    <a:pt x="393" y="1"/>
                  </a:moveTo>
                  <a:cubicBezTo>
                    <a:pt x="248" y="35"/>
                    <a:pt x="137" y="35"/>
                    <a:pt x="1" y="35"/>
                  </a:cubicBezTo>
                  <a:cubicBezTo>
                    <a:pt x="350" y="316"/>
                    <a:pt x="709" y="606"/>
                    <a:pt x="1101" y="854"/>
                  </a:cubicBezTo>
                  <a:cubicBezTo>
                    <a:pt x="1246" y="777"/>
                    <a:pt x="1349" y="709"/>
                    <a:pt x="1459" y="606"/>
                  </a:cubicBezTo>
                  <a:cubicBezTo>
                    <a:pt x="1101" y="393"/>
                    <a:pt x="743" y="214"/>
                    <a:pt x="393"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0"/>
            <p:cNvSpPr/>
            <p:nvPr/>
          </p:nvSpPr>
          <p:spPr>
            <a:xfrm>
              <a:off x="7077100" y="1920475"/>
              <a:ext cx="16875" cy="27525"/>
            </a:xfrm>
            <a:custGeom>
              <a:rect b="b" l="l" r="r" t="t"/>
              <a:pathLst>
                <a:path extrusionOk="0" h="1101" w="675">
                  <a:moveTo>
                    <a:pt x="0" y="0"/>
                  </a:moveTo>
                  <a:lnTo>
                    <a:pt x="0" y="0"/>
                  </a:lnTo>
                  <a:cubicBezTo>
                    <a:pt x="69" y="214"/>
                    <a:pt x="103" y="393"/>
                    <a:pt x="103" y="606"/>
                  </a:cubicBezTo>
                  <a:cubicBezTo>
                    <a:pt x="282" y="785"/>
                    <a:pt x="461" y="964"/>
                    <a:pt x="640" y="1101"/>
                  </a:cubicBezTo>
                  <a:cubicBezTo>
                    <a:pt x="640" y="964"/>
                    <a:pt x="640" y="819"/>
                    <a:pt x="674" y="674"/>
                  </a:cubicBezTo>
                  <a:cubicBezTo>
                    <a:pt x="427" y="461"/>
                    <a:pt x="214" y="248"/>
                    <a:pt x="0"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0"/>
            <p:cNvSpPr/>
            <p:nvPr/>
          </p:nvSpPr>
          <p:spPr>
            <a:xfrm>
              <a:off x="7063650" y="1910650"/>
              <a:ext cx="16025" cy="25000"/>
            </a:xfrm>
            <a:custGeom>
              <a:rect b="b" l="l" r="r" t="t"/>
              <a:pathLst>
                <a:path extrusionOk="0" h="1000" w="641">
                  <a:moveTo>
                    <a:pt x="214" y="1"/>
                  </a:moveTo>
                  <a:cubicBezTo>
                    <a:pt x="112" y="1"/>
                    <a:pt x="1" y="112"/>
                    <a:pt x="78" y="214"/>
                  </a:cubicBezTo>
                  <a:cubicBezTo>
                    <a:pt x="214" y="538"/>
                    <a:pt x="428" y="786"/>
                    <a:pt x="641" y="999"/>
                  </a:cubicBezTo>
                  <a:cubicBezTo>
                    <a:pt x="641" y="786"/>
                    <a:pt x="607" y="607"/>
                    <a:pt x="538" y="393"/>
                  </a:cubicBezTo>
                  <a:cubicBezTo>
                    <a:pt x="462" y="291"/>
                    <a:pt x="393" y="180"/>
                    <a:pt x="325" y="78"/>
                  </a:cubicBezTo>
                  <a:cubicBezTo>
                    <a:pt x="291" y="44"/>
                    <a:pt x="248" y="1"/>
                    <a:pt x="214"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0"/>
            <p:cNvSpPr/>
            <p:nvPr/>
          </p:nvSpPr>
          <p:spPr>
            <a:xfrm>
              <a:off x="7102900" y="1947125"/>
              <a:ext cx="61225" cy="69350"/>
            </a:xfrm>
            <a:custGeom>
              <a:rect b="b" l="l" r="r" t="t"/>
              <a:pathLst>
                <a:path extrusionOk="0" h="2774" w="2449">
                  <a:moveTo>
                    <a:pt x="103" y="1"/>
                  </a:moveTo>
                  <a:cubicBezTo>
                    <a:pt x="69" y="146"/>
                    <a:pt x="35" y="291"/>
                    <a:pt x="1" y="393"/>
                  </a:cubicBezTo>
                  <a:cubicBezTo>
                    <a:pt x="137" y="538"/>
                    <a:pt x="282" y="641"/>
                    <a:pt x="385" y="786"/>
                  </a:cubicBezTo>
                  <a:cubicBezTo>
                    <a:pt x="675" y="1067"/>
                    <a:pt x="956" y="1357"/>
                    <a:pt x="1238" y="1673"/>
                  </a:cubicBezTo>
                  <a:cubicBezTo>
                    <a:pt x="1238" y="1494"/>
                    <a:pt x="1280" y="1314"/>
                    <a:pt x="1314" y="1144"/>
                  </a:cubicBezTo>
                  <a:cubicBezTo>
                    <a:pt x="1169" y="999"/>
                    <a:pt x="1067" y="854"/>
                    <a:pt x="922" y="717"/>
                  </a:cubicBezTo>
                  <a:cubicBezTo>
                    <a:pt x="675" y="461"/>
                    <a:pt x="385" y="214"/>
                    <a:pt x="103" y="1"/>
                  </a:cubicBezTo>
                  <a:close/>
                  <a:moveTo>
                    <a:pt x="2022" y="2031"/>
                  </a:moveTo>
                  <a:cubicBezTo>
                    <a:pt x="1988" y="2065"/>
                    <a:pt x="1988" y="2133"/>
                    <a:pt x="1988" y="2168"/>
                  </a:cubicBezTo>
                  <a:cubicBezTo>
                    <a:pt x="1988" y="2244"/>
                    <a:pt x="1954" y="2347"/>
                    <a:pt x="1954" y="2423"/>
                  </a:cubicBezTo>
                  <a:lnTo>
                    <a:pt x="2270" y="2739"/>
                  </a:lnTo>
                  <a:cubicBezTo>
                    <a:pt x="2270" y="2739"/>
                    <a:pt x="2304" y="2773"/>
                    <a:pt x="2347" y="2773"/>
                  </a:cubicBezTo>
                  <a:cubicBezTo>
                    <a:pt x="2381" y="2773"/>
                    <a:pt x="2449" y="2705"/>
                    <a:pt x="2415" y="2637"/>
                  </a:cubicBezTo>
                  <a:cubicBezTo>
                    <a:pt x="2270" y="2423"/>
                    <a:pt x="2133" y="2244"/>
                    <a:pt x="2022" y="203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0"/>
            <p:cNvSpPr/>
            <p:nvPr/>
          </p:nvSpPr>
          <p:spPr>
            <a:xfrm>
              <a:off x="7133825" y="1975700"/>
              <a:ext cx="19650" cy="32025"/>
            </a:xfrm>
            <a:custGeom>
              <a:rect b="b" l="l" r="r" t="t"/>
              <a:pathLst>
                <a:path extrusionOk="0" h="1281" w="786">
                  <a:moveTo>
                    <a:pt x="77" y="1"/>
                  </a:moveTo>
                  <a:cubicBezTo>
                    <a:pt x="43" y="171"/>
                    <a:pt x="1" y="351"/>
                    <a:pt x="1" y="530"/>
                  </a:cubicBezTo>
                  <a:cubicBezTo>
                    <a:pt x="214" y="777"/>
                    <a:pt x="470" y="1025"/>
                    <a:pt x="717" y="1280"/>
                  </a:cubicBezTo>
                  <a:cubicBezTo>
                    <a:pt x="717" y="1204"/>
                    <a:pt x="751" y="1101"/>
                    <a:pt x="751" y="1025"/>
                  </a:cubicBezTo>
                  <a:cubicBezTo>
                    <a:pt x="751" y="990"/>
                    <a:pt x="751" y="922"/>
                    <a:pt x="785" y="888"/>
                  </a:cubicBezTo>
                  <a:cubicBezTo>
                    <a:pt x="538" y="564"/>
                    <a:pt x="325" y="282"/>
                    <a:pt x="77"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0"/>
            <p:cNvSpPr/>
            <p:nvPr/>
          </p:nvSpPr>
          <p:spPr>
            <a:xfrm>
              <a:off x="7093100" y="1937325"/>
              <a:ext cx="12375" cy="19650"/>
            </a:xfrm>
            <a:custGeom>
              <a:rect b="b" l="l" r="r" t="t"/>
              <a:pathLst>
                <a:path extrusionOk="0" h="786" w="495">
                  <a:moveTo>
                    <a:pt x="34" y="0"/>
                  </a:moveTo>
                  <a:cubicBezTo>
                    <a:pt x="0" y="145"/>
                    <a:pt x="0" y="290"/>
                    <a:pt x="0" y="427"/>
                  </a:cubicBezTo>
                  <a:cubicBezTo>
                    <a:pt x="137" y="572"/>
                    <a:pt x="248" y="683"/>
                    <a:pt x="393" y="785"/>
                  </a:cubicBezTo>
                  <a:cubicBezTo>
                    <a:pt x="427" y="683"/>
                    <a:pt x="461" y="538"/>
                    <a:pt x="495" y="393"/>
                  </a:cubicBezTo>
                  <a:cubicBezTo>
                    <a:pt x="350" y="256"/>
                    <a:pt x="179" y="145"/>
                    <a:pt x="34"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0"/>
            <p:cNvSpPr/>
            <p:nvPr/>
          </p:nvSpPr>
          <p:spPr>
            <a:xfrm>
              <a:off x="6675300" y="2034350"/>
              <a:ext cx="29450" cy="55900"/>
            </a:xfrm>
            <a:custGeom>
              <a:rect b="b" l="l" r="r" t="t"/>
              <a:pathLst>
                <a:path extrusionOk="0" h="2236" w="1178">
                  <a:moveTo>
                    <a:pt x="896" y="1"/>
                  </a:moveTo>
                  <a:cubicBezTo>
                    <a:pt x="896" y="1"/>
                    <a:pt x="853" y="35"/>
                    <a:pt x="819" y="35"/>
                  </a:cubicBezTo>
                  <a:cubicBezTo>
                    <a:pt x="751" y="214"/>
                    <a:pt x="683" y="351"/>
                    <a:pt x="572" y="496"/>
                  </a:cubicBezTo>
                  <a:cubicBezTo>
                    <a:pt x="717" y="564"/>
                    <a:pt x="785" y="641"/>
                    <a:pt x="896" y="743"/>
                  </a:cubicBezTo>
                  <a:cubicBezTo>
                    <a:pt x="964" y="564"/>
                    <a:pt x="1067" y="385"/>
                    <a:pt x="1178" y="248"/>
                  </a:cubicBezTo>
                  <a:lnTo>
                    <a:pt x="1178" y="171"/>
                  </a:lnTo>
                  <a:cubicBezTo>
                    <a:pt x="1109" y="103"/>
                    <a:pt x="998" y="35"/>
                    <a:pt x="896" y="1"/>
                  </a:cubicBezTo>
                  <a:close/>
                  <a:moveTo>
                    <a:pt x="324" y="1101"/>
                  </a:moveTo>
                  <a:cubicBezTo>
                    <a:pt x="256" y="1349"/>
                    <a:pt x="179" y="1562"/>
                    <a:pt x="111" y="1809"/>
                  </a:cubicBezTo>
                  <a:cubicBezTo>
                    <a:pt x="77" y="1920"/>
                    <a:pt x="43" y="1988"/>
                    <a:pt x="0" y="2091"/>
                  </a:cubicBezTo>
                  <a:cubicBezTo>
                    <a:pt x="179" y="2134"/>
                    <a:pt x="324" y="2168"/>
                    <a:pt x="427" y="2236"/>
                  </a:cubicBezTo>
                  <a:cubicBezTo>
                    <a:pt x="427" y="2202"/>
                    <a:pt x="469" y="2202"/>
                    <a:pt x="469" y="2168"/>
                  </a:cubicBezTo>
                  <a:cubicBezTo>
                    <a:pt x="538" y="1878"/>
                    <a:pt x="606" y="1630"/>
                    <a:pt x="683" y="1349"/>
                  </a:cubicBezTo>
                  <a:cubicBezTo>
                    <a:pt x="640" y="1349"/>
                    <a:pt x="640" y="1315"/>
                    <a:pt x="606" y="1315"/>
                  </a:cubicBezTo>
                  <a:cubicBezTo>
                    <a:pt x="504" y="1204"/>
                    <a:pt x="427" y="1135"/>
                    <a:pt x="324" y="110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0"/>
            <p:cNvSpPr/>
            <p:nvPr/>
          </p:nvSpPr>
          <p:spPr>
            <a:xfrm>
              <a:off x="6683400" y="2046725"/>
              <a:ext cx="14300" cy="21350"/>
            </a:xfrm>
            <a:custGeom>
              <a:rect b="b" l="l" r="r" t="t"/>
              <a:pathLst>
                <a:path extrusionOk="0" h="854" w="572">
                  <a:moveTo>
                    <a:pt x="248" y="1"/>
                  </a:moveTo>
                  <a:cubicBezTo>
                    <a:pt x="180" y="214"/>
                    <a:pt x="69" y="393"/>
                    <a:pt x="0" y="606"/>
                  </a:cubicBezTo>
                  <a:cubicBezTo>
                    <a:pt x="103" y="640"/>
                    <a:pt x="180" y="709"/>
                    <a:pt x="282" y="820"/>
                  </a:cubicBezTo>
                  <a:cubicBezTo>
                    <a:pt x="316" y="820"/>
                    <a:pt x="316" y="854"/>
                    <a:pt x="359" y="854"/>
                  </a:cubicBezTo>
                  <a:cubicBezTo>
                    <a:pt x="427" y="640"/>
                    <a:pt x="495" y="461"/>
                    <a:pt x="572" y="248"/>
                  </a:cubicBezTo>
                  <a:cubicBezTo>
                    <a:pt x="461" y="146"/>
                    <a:pt x="393" y="69"/>
                    <a:pt x="248"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0"/>
            <p:cNvSpPr/>
            <p:nvPr/>
          </p:nvSpPr>
          <p:spPr>
            <a:xfrm>
              <a:off x="6648625" y="2097275"/>
              <a:ext cx="34800" cy="93425"/>
            </a:xfrm>
            <a:custGeom>
              <a:rect b="b" l="l" r="r" t="t"/>
              <a:pathLst>
                <a:path extrusionOk="0" h="3737" w="1392">
                  <a:moveTo>
                    <a:pt x="931" y="0"/>
                  </a:moveTo>
                  <a:cubicBezTo>
                    <a:pt x="820" y="393"/>
                    <a:pt x="683" y="751"/>
                    <a:pt x="572" y="1109"/>
                  </a:cubicBezTo>
                  <a:cubicBezTo>
                    <a:pt x="683" y="1144"/>
                    <a:pt x="786" y="1144"/>
                    <a:pt x="897" y="1178"/>
                  </a:cubicBezTo>
                  <a:cubicBezTo>
                    <a:pt x="965" y="1178"/>
                    <a:pt x="1033" y="1212"/>
                    <a:pt x="1110" y="1246"/>
                  </a:cubicBezTo>
                  <a:cubicBezTo>
                    <a:pt x="1178" y="853"/>
                    <a:pt x="1281" y="470"/>
                    <a:pt x="1391" y="111"/>
                  </a:cubicBezTo>
                  <a:cubicBezTo>
                    <a:pt x="1323" y="77"/>
                    <a:pt x="1246" y="43"/>
                    <a:pt x="1144" y="43"/>
                  </a:cubicBezTo>
                  <a:cubicBezTo>
                    <a:pt x="1067" y="43"/>
                    <a:pt x="999" y="0"/>
                    <a:pt x="931" y="0"/>
                  </a:cubicBezTo>
                  <a:close/>
                  <a:moveTo>
                    <a:pt x="359" y="1783"/>
                  </a:moveTo>
                  <a:cubicBezTo>
                    <a:pt x="214" y="2312"/>
                    <a:pt x="78" y="2850"/>
                    <a:pt x="44" y="3379"/>
                  </a:cubicBezTo>
                  <a:cubicBezTo>
                    <a:pt x="1" y="3524"/>
                    <a:pt x="1" y="3626"/>
                    <a:pt x="1" y="3737"/>
                  </a:cubicBezTo>
                  <a:cubicBezTo>
                    <a:pt x="214" y="3737"/>
                    <a:pt x="470" y="3703"/>
                    <a:pt x="683" y="3703"/>
                  </a:cubicBezTo>
                  <a:cubicBezTo>
                    <a:pt x="717" y="3097"/>
                    <a:pt x="820" y="2491"/>
                    <a:pt x="931" y="1920"/>
                  </a:cubicBezTo>
                  <a:cubicBezTo>
                    <a:pt x="752" y="1852"/>
                    <a:pt x="572" y="1817"/>
                    <a:pt x="359" y="1783"/>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0"/>
            <p:cNvSpPr/>
            <p:nvPr/>
          </p:nvSpPr>
          <p:spPr>
            <a:xfrm>
              <a:off x="6657600" y="2125000"/>
              <a:ext cx="18775" cy="20275"/>
            </a:xfrm>
            <a:custGeom>
              <a:rect b="b" l="l" r="r" t="t"/>
              <a:pathLst>
                <a:path extrusionOk="0" h="811" w="751">
                  <a:moveTo>
                    <a:pt x="213" y="0"/>
                  </a:moveTo>
                  <a:cubicBezTo>
                    <a:pt x="179" y="137"/>
                    <a:pt x="145" y="248"/>
                    <a:pt x="68" y="384"/>
                  </a:cubicBezTo>
                  <a:cubicBezTo>
                    <a:pt x="68" y="461"/>
                    <a:pt x="34" y="563"/>
                    <a:pt x="0" y="674"/>
                  </a:cubicBezTo>
                  <a:cubicBezTo>
                    <a:pt x="213" y="708"/>
                    <a:pt x="393" y="743"/>
                    <a:pt x="572" y="811"/>
                  </a:cubicBezTo>
                  <a:cubicBezTo>
                    <a:pt x="606" y="708"/>
                    <a:pt x="606" y="640"/>
                    <a:pt x="640" y="529"/>
                  </a:cubicBezTo>
                  <a:cubicBezTo>
                    <a:pt x="674" y="384"/>
                    <a:pt x="708" y="248"/>
                    <a:pt x="751" y="137"/>
                  </a:cubicBezTo>
                  <a:cubicBezTo>
                    <a:pt x="674" y="103"/>
                    <a:pt x="606" y="69"/>
                    <a:pt x="538" y="69"/>
                  </a:cubicBezTo>
                  <a:cubicBezTo>
                    <a:pt x="427" y="35"/>
                    <a:pt x="324" y="35"/>
                    <a:pt x="213"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0"/>
            <p:cNvSpPr/>
            <p:nvPr/>
          </p:nvSpPr>
          <p:spPr>
            <a:xfrm>
              <a:off x="6649700" y="2198575"/>
              <a:ext cx="17725" cy="15175"/>
            </a:xfrm>
            <a:custGeom>
              <a:rect b="b" l="l" r="r" t="t"/>
              <a:pathLst>
                <a:path extrusionOk="0" h="607" w="709">
                  <a:moveTo>
                    <a:pt x="564" y="1"/>
                  </a:moveTo>
                  <a:cubicBezTo>
                    <a:pt x="384" y="43"/>
                    <a:pt x="171" y="43"/>
                    <a:pt x="1" y="43"/>
                  </a:cubicBezTo>
                  <a:cubicBezTo>
                    <a:pt x="35" y="180"/>
                    <a:pt x="69" y="325"/>
                    <a:pt x="137" y="504"/>
                  </a:cubicBezTo>
                  <a:cubicBezTo>
                    <a:pt x="316" y="538"/>
                    <a:pt x="495" y="572"/>
                    <a:pt x="674" y="606"/>
                  </a:cubicBezTo>
                  <a:cubicBezTo>
                    <a:pt x="709" y="393"/>
                    <a:pt x="709" y="214"/>
                    <a:pt x="674"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0"/>
            <p:cNvSpPr/>
            <p:nvPr/>
          </p:nvSpPr>
          <p:spPr>
            <a:xfrm>
              <a:off x="6653125" y="2211150"/>
              <a:ext cx="13450" cy="8775"/>
            </a:xfrm>
            <a:custGeom>
              <a:rect b="b" l="l" r="r" t="t"/>
              <a:pathLst>
                <a:path extrusionOk="0" h="351" w="538">
                  <a:moveTo>
                    <a:pt x="0" y="1"/>
                  </a:moveTo>
                  <a:lnTo>
                    <a:pt x="0" y="1"/>
                  </a:lnTo>
                  <a:cubicBezTo>
                    <a:pt x="77" y="69"/>
                    <a:pt x="111" y="180"/>
                    <a:pt x="145" y="282"/>
                  </a:cubicBezTo>
                  <a:cubicBezTo>
                    <a:pt x="179" y="317"/>
                    <a:pt x="247" y="351"/>
                    <a:pt x="324" y="351"/>
                  </a:cubicBezTo>
                  <a:cubicBezTo>
                    <a:pt x="392" y="351"/>
                    <a:pt x="461" y="317"/>
                    <a:pt x="503" y="282"/>
                  </a:cubicBezTo>
                  <a:cubicBezTo>
                    <a:pt x="503" y="214"/>
                    <a:pt x="537" y="180"/>
                    <a:pt x="537" y="103"/>
                  </a:cubicBezTo>
                  <a:cubicBezTo>
                    <a:pt x="358" y="69"/>
                    <a:pt x="179" y="35"/>
                    <a:pt x="0"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0"/>
            <p:cNvSpPr/>
            <p:nvPr/>
          </p:nvSpPr>
          <p:spPr>
            <a:xfrm>
              <a:off x="6697675" y="2033300"/>
              <a:ext cx="7925" cy="5350"/>
            </a:xfrm>
            <a:custGeom>
              <a:rect b="b" l="l" r="r" t="t"/>
              <a:pathLst>
                <a:path extrusionOk="0" h="214" w="317">
                  <a:moveTo>
                    <a:pt x="103" y="0"/>
                  </a:moveTo>
                  <a:cubicBezTo>
                    <a:pt x="69" y="0"/>
                    <a:pt x="35" y="0"/>
                    <a:pt x="1" y="43"/>
                  </a:cubicBezTo>
                  <a:cubicBezTo>
                    <a:pt x="103" y="77"/>
                    <a:pt x="214" y="145"/>
                    <a:pt x="283" y="213"/>
                  </a:cubicBezTo>
                  <a:cubicBezTo>
                    <a:pt x="317" y="111"/>
                    <a:pt x="214" y="0"/>
                    <a:pt x="103"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0"/>
            <p:cNvSpPr/>
            <p:nvPr/>
          </p:nvSpPr>
          <p:spPr>
            <a:xfrm>
              <a:off x="6671875" y="2086600"/>
              <a:ext cx="14100" cy="13475"/>
            </a:xfrm>
            <a:custGeom>
              <a:rect b="b" l="l" r="r" t="t"/>
              <a:pathLst>
                <a:path extrusionOk="0" h="539" w="564">
                  <a:moveTo>
                    <a:pt x="137" y="1"/>
                  </a:moveTo>
                  <a:cubicBezTo>
                    <a:pt x="103" y="146"/>
                    <a:pt x="69" y="291"/>
                    <a:pt x="1" y="427"/>
                  </a:cubicBezTo>
                  <a:cubicBezTo>
                    <a:pt x="69" y="427"/>
                    <a:pt x="137" y="470"/>
                    <a:pt x="214" y="470"/>
                  </a:cubicBezTo>
                  <a:cubicBezTo>
                    <a:pt x="316" y="470"/>
                    <a:pt x="393" y="504"/>
                    <a:pt x="461" y="538"/>
                  </a:cubicBezTo>
                  <a:cubicBezTo>
                    <a:pt x="496" y="393"/>
                    <a:pt x="530" y="257"/>
                    <a:pt x="564" y="146"/>
                  </a:cubicBezTo>
                  <a:cubicBezTo>
                    <a:pt x="461" y="78"/>
                    <a:pt x="316" y="44"/>
                    <a:pt x="137"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0"/>
            <p:cNvSpPr/>
            <p:nvPr/>
          </p:nvSpPr>
          <p:spPr>
            <a:xfrm>
              <a:off x="6648625" y="2189825"/>
              <a:ext cx="17950" cy="9850"/>
            </a:xfrm>
            <a:custGeom>
              <a:rect b="b" l="l" r="r" t="t"/>
              <a:pathLst>
                <a:path extrusionOk="0" h="394" w="718">
                  <a:moveTo>
                    <a:pt x="683" y="1"/>
                  </a:moveTo>
                  <a:cubicBezTo>
                    <a:pt x="470" y="1"/>
                    <a:pt x="214" y="35"/>
                    <a:pt x="1" y="35"/>
                  </a:cubicBezTo>
                  <a:cubicBezTo>
                    <a:pt x="1" y="180"/>
                    <a:pt x="1" y="282"/>
                    <a:pt x="44" y="393"/>
                  </a:cubicBezTo>
                  <a:cubicBezTo>
                    <a:pt x="214" y="393"/>
                    <a:pt x="427" y="393"/>
                    <a:pt x="607" y="351"/>
                  </a:cubicBezTo>
                  <a:lnTo>
                    <a:pt x="717" y="351"/>
                  </a:lnTo>
                  <a:cubicBezTo>
                    <a:pt x="683" y="248"/>
                    <a:pt x="683" y="103"/>
                    <a:pt x="683"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20"/>
          <p:cNvGrpSpPr/>
          <p:nvPr/>
        </p:nvGrpSpPr>
        <p:grpSpPr>
          <a:xfrm>
            <a:off x="5799451" y="4211908"/>
            <a:ext cx="855875" cy="795576"/>
            <a:chOff x="2536325" y="4379400"/>
            <a:chExt cx="2525450" cy="2263375"/>
          </a:xfrm>
        </p:grpSpPr>
        <p:sp>
          <p:nvSpPr>
            <p:cNvPr id="904" name="Google Shape;904;p20"/>
            <p:cNvSpPr/>
            <p:nvPr/>
          </p:nvSpPr>
          <p:spPr>
            <a:xfrm>
              <a:off x="2544825" y="4379400"/>
              <a:ext cx="2516950" cy="2263375"/>
            </a:xfrm>
            <a:custGeom>
              <a:rect b="b" l="l" r="r" t="t"/>
              <a:pathLst>
                <a:path extrusionOk="0" h="90535" w="100678">
                  <a:moveTo>
                    <a:pt x="39813" y="1"/>
                  </a:moveTo>
                  <a:lnTo>
                    <a:pt x="29556" y="3646"/>
                  </a:lnTo>
                  <a:lnTo>
                    <a:pt x="30262" y="5878"/>
                  </a:lnTo>
                  <a:lnTo>
                    <a:pt x="26250" y="7404"/>
                  </a:lnTo>
                  <a:lnTo>
                    <a:pt x="22012" y="9410"/>
                  </a:lnTo>
                  <a:lnTo>
                    <a:pt x="18960" y="11049"/>
                  </a:lnTo>
                  <a:lnTo>
                    <a:pt x="16021" y="14129"/>
                  </a:lnTo>
                  <a:lnTo>
                    <a:pt x="13309" y="15174"/>
                  </a:lnTo>
                  <a:lnTo>
                    <a:pt x="12122" y="18000"/>
                  </a:lnTo>
                  <a:lnTo>
                    <a:pt x="10370" y="19300"/>
                  </a:lnTo>
                  <a:lnTo>
                    <a:pt x="8138" y="23312"/>
                  </a:lnTo>
                  <a:lnTo>
                    <a:pt x="6951" y="26703"/>
                  </a:lnTo>
                  <a:lnTo>
                    <a:pt x="4351" y="31422"/>
                  </a:lnTo>
                  <a:lnTo>
                    <a:pt x="3899" y="33541"/>
                  </a:lnTo>
                  <a:lnTo>
                    <a:pt x="2006" y="35434"/>
                  </a:lnTo>
                  <a:lnTo>
                    <a:pt x="2826" y="37553"/>
                  </a:lnTo>
                  <a:lnTo>
                    <a:pt x="2487" y="39418"/>
                  </a:lnTo>
                  <a:lnTo>
                    <a:pt x="1187" y="42385"/>
                  </a:lnTo>
                  <a:lnTo>
                    <a:pt x="0" y="48037"/>
                  </a:lnTo>
                  <a:lnTo>
                    <a:pt x="2232" y="51088"/>
                  </a:lnTo>
                  <a:lnTo>
                    <a:pt x="4606" y="56259"/>
                  </a:lnTo>
                  <a:lnTo>
                    <a:pt x="5764" y="59452"/>
                  </a:lnTo>
                  <a:lnTo>
                    <a:pt x="6358" y="60865"/>
                  </a:lnTo>
                  <a:lnTo>
                    <a:pt x="5538" y="61317"/>
                  </a:lnTo>
                  <a:lnTo>
                    <a:pt x="6358" y="63917"/>
                  </a:lnTo>
                  <a:lnTo>
                    <a:pt x="8477" y="66742"/>
                  </a:lnTo>
                  <a:lnTo>
                    <a:pt x="9183" y="69342"/>
                  </a:lnTo>
                  <a:lnTo>
                    <a:pt x="11190" y="70868"/>
                  </a:lnTo>
                  <a:lnTo>
                    <a:pt x="12122" y="72507"/>
                  </a:lnTo>
                  <a:lnTo>
                    <a:pt x="15428" y="75106"/>
                  </a:lnTo>
                  <a:lnTo>
                    <a:pt x="16841" y="75219"/>
                  </a:lnTo>
                  <a:lnTo>
                    <a:pt x="16841" y="76293"/>
                  </a:lnTo>
                  <a:lnTo>
                    <a:pt x="18028" y="77565"/>
                  </a:lnTo>
                  <a:lnTo>
                    <a:pt x="18028" y="79232"/>
                  </a:lnTo>
                  <a:lnTo>
                    <a:pt x="20034" y="80164"/>
                  </a:lnTo>
                  <a:lnTo>
                    <a:pt x="21786" y="80871"/>
                  </a:lnTo>
                  <a:lnTo>
                    <a:pt x="23905" y="81097"/>
                  </a:lnTo>
                  <a:lnTo>
                    <a:pt x="23905" y="82396"/>
                  </a:lnTo>
                  <a:lnTo>
                    <a:pt x="26250" y="82990"/>
                  </a:lnTo>
                  <a:lnTo>
                    <a:pt x="27437" y="83357"/>
                  </a:lnTo>
                  <a:lnTo>
                    <a:pt x="27917" y="84290"/>
                  </a:lnTo>
                  <a:lnTo>
                    <a:pt x="32749" y="87341"/>
                  </a:lnTo>
                  <a:lnTo>
                    <a:pt x="34162" y="86635"/>
                  </a:lnTo>
                  <a:lnTo>
                    <a:pt x="34868" y="87709"/>
                  </a:lnTo>
                  <a:lnTo>
                    <a:pt x="38739" y="89121"/>
                  </a:lnTo>
                  <a:lnTo>
                    <a:pt x="40265" y="88528"/>
                  </a:lnTo>
                  <a:lnTo>
                    <a:pt x="40520" y="89347"/>
                  </a:lnTo>
                  <a:lnTo>
                    <a:pt x="45323" y="89828"/>
                  </a:lnTo>
                  <a:lnTo>
                    <a:pt x="46623" y="89121"/>
                  </a:lnTo>
                  <a:lnTo>
                    <a:pt x="47103" y="89941"/>
                  </a:lnTo>
                  <a:lnTo>
                    <a:pt x="49335" y="90534"/>
                  </a:lnTo>
                  <a:lnTo>
                    <a:pt x="52161" y="89828"/>
                  </a:lnTo>
                  <a:lnTo>
                    <a:pt x="54874" y="89828"/>
                  </a:lnTo>
                  <a:lnTo>
                    <a:pt x="56400" y="88415"/>
                  </a:lnTo>
                  <a:lnTo>
                    <a:pt x="58886" y="87341"/>
                  </a:lnTo>
                  <a:lnTo>
                    <a:pt x="64763" y="85589"/>
                  </a:lnTo>
                  <a:lnTo>
                    <a:pt x="67815" y="86041"/>
                  </a:lnTo>
                  <a:lnTo>
                    <a:pt x="70895" y="84996"/>
                  </a:lnTo>
                  <a:lnTo>
                    <a:pt x="73240" y="83470"/>
                  </a:lnTo>
                  <a:lnTo>
                    <a:pt x="74992" y="82396"/>
                  </a:lnTo>
                  <a:lnTo>
                    <a:pt x="78524" y="81097"/>
                  </a:lnTo>
                  <a:lnTo>
                    <a:pt x="85730" y="77932"/>
                  </a:lnTo>
                  <a:lnTo>
                    <a:pt x="87001" y="76152"/>
                  </a:lnTo>
                  <a:lnTo>
                    <a:pt x="87001" y="75445"/>
                  </a:lnTo>
                  <a:lnTo>
                    <a:pt x="87707" y="74993"/>
                  </a:lnTo>
                  <a:lnTo>
                    <a:pt x="87707" y="74287"/>
                  </a:lnTo>
                  <a:lnTo>
                    <a:pt x="88414" y="74287"/>
                  </a:lnTo>
                  <a:lnTo>
                    <a:pt x="89007" y="73100"/>
                  </a:lnTo>
                  <a:lnTo>
                    <a:pt x="89007" y="72168"/>
                  </a:lnTo>
                  <a:lnTo>
                    <a:pt x="90420" y="71461"/>
                  </a:lnTo>
                  <a:lnTo>
                    <a:pt x="92087" y="70642"/>
                  </a:lnTo>
                  <a:lnTo>
                    <a:pt x="94913" y="66855"/>
                  </a:lnTo>
                  <a:lnTo>
                    <a:pt x="94913" y="65443"/>
                  </a:lnTo>
                  <a:lnTo>
                    <a:pt x="97738" y="60865"/>
                  </a:lnTo>
                  <a:lnTo>
                    <a:pt x="99377" y="57220"/>
                  </a:lnTo>
                  <a:lnTo>
                    <a:pt x="99603" y="52275"/>
                  </a:lnTo>
                  <a:lnTo>
                    <a:pt x="100677" y="51088"/>
                  </a:lnTo>
                  <a:lnTo>
                    <a:pt x="100677" y="46737"/>
                  </a:lnTo>
                  <a:lnTo>
                    <a:pt x="100084" y="44024"/>
                  </a:lnTo>
                  <a:lnTo>
                    <a:pt x="100677" y="43092"/>
                  </a:lnTo>
                  <a:lnTo>
                    <a:pt x="100084" y="40605"/>
                  </a:lnTo>
                  <a:lnTo>
                    <a:pt x="100677" y="38712"/>
                  </a:lnTo>
                  <a:lnTo>
                    <a:pt x="98445" y="33061"/>
                  </a:lnTo>
                  <a:lnTo>
                    <a:pt x="99264" y="33061"/>
                  </a:lnTo>
                  <a:lnTo>
                    <a:pt x="98558" y="28709"/>
                  </a:lnTo>
                  <a:lnTo>
                    <a:pt x="95026" y="23651"/>
                  </a:lnTo>
                  <a:lnTo>
                    <a:pt x="93020" y="23651"/>
                  </a:lnTo>
                  <a:lnTo>
                    <a:pt x="93500" y="22238"/>
                  </a:lnTo>
                  <a:lnTo>
                    <a:pt x="89601" y="16587"/>
                  </a:lnTo>
                  <a:lnTo>
                    <a:pt x="87849" y="16587"/>
                  </a:lnTo>
                  <a:lnTo>
                    <a:pt x="78892" y="10342"/>
                  </a:lnTo>
                  <a:lnTo>
                    <a:pt x="75359" y="11049"/>
                  </a:lnTo>
                  <a:lnTo>
                    <a:pt x="75359" y="9184"/>
                  </a:lnTo>
                  <a:cubicBezTo>
                    <a:pt x="75359" y="8477"/>
                    <a:pt x="74879" y="7884"/>
                    <a:pt x="74286" y="7517"/>
                  </a:cubicBezTo>
                  <a:lnTo>
                    <a:pt x="72873" y="6923"/>
                  </a:lnTo>
                  <a:lnTo>
                    <a:pt x="68635" y="3872"/>
                  </a:lnTo>
                  <a:lnTo>
                    <a:pt x="66289" y="4239"/>
                  </a:lnTo>
                  <a:lnTo>
                    <a:pt x="66289" y="2939"/>
                  </a:lnTo>
                  <a:lnTo>
                    <a:pt x="62164" y="707"/>
                  </a:lnTo>
                  <a:lnTo>
                    <a:pt x="58886" y="820"/>
                  </a:lnTo>
                  <a:lnTo>
                    <a:pt x="55580" y="1"/>
                  </a:lnTo>
                  <a:lnTo>
                    <a:pt x="51229" y="933"/>
                  </a:lnTo>
                  <a:lnTo>
                    <a:pt x="48629" y="820"/>
                  </a:lnTo>
                  <a:lnTo>
                    <a:pt x="46990" y="1"/>
                  </a:lnTo>
                  <a:lnTo>
                    <a:pt x="42384" y="1"/>
                  </a:lnTo>
                  <a:lnTo>
                    <a:pt x="42384" y="1046"/>
                  </a:lnTo>
                  <a:lnTo>
                    <a:pt x="41339" y="707"/>
                  </a:lnTo>
                  <a:lnTo>
                    <a:pt x="39813" y="2120"/>
                  </a:lnTo>
                  <a:lnTo>
                    <a:pt x="39813" y="1"/>
                  </a:ln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0"/>
            <p:cNvSpPr/>
            <p:nvPr/>
          </p:nvSpPr>
          <p:spPr>
            <a:xfrm>
              <a:off x="2571650" y="4402700"/>
              <a:ext cx="2466100" cy="2216050"/>
            </a:xfrm>
            <a:custGeom>
              <a:rect b="b" l="l" r="r" t="t"/>
              <a:pathLst>
                <a:path extrusionOk="0" h="88642" w="98644">
                  <a:moveTo>
                    <a:pt x="42272" y="1"/>
                  </a:moveTo>
                  <a:lnTo>
                    <a:pt x="42272" y="114"/>
                  </a:lnTo>
                  <a:cubicBezTo>
                    <a:pt x="42272" y="481"/>
                    <a:pt x="42131" y="707"/>
                    <a:pt x="41905" y="933"/>
                  </a:cubicBezTo>
                  <a:cubicBezTo>
                    <a:pt x="41679" y="1046"/>
                    <a:pt x="41566" y="1046"/>
                    <a:pt x="41311" y="1046"/>
                  </a:cubicBezTo>
                  <a:lnTo>
                    <a:pt x="40972" y="1046"/>
                  </a:lnTo>
                  <a:lnTo>
                    <a:pt x="40492" y="820"/>
                  </a:lnTo>
                  <a:lnTo>
                    <a:pt x="39305" y="1894"/>
                  </a:lnTo>
                  <a:cubicBezTo>
                    <a:pt x="39192" y="2007"/>
                    <a:pt x="38966" y="2120"/>
                    <a:pt x="38740" y="2120"/>
                  </a:cubicBezTo>
                  <a:cubicBezTo>
                    <a:pt x="38599" y="2120"/>
                    <a:pt x="38486" y="2120"/>
                    <a:pt x="38373" y="2007"/>
                  </a:cubicBezTo>
                  <a:cubicBezTo>
                    <a:pt x="38034" y="1894"/>
                    <a:pt x="37779" y="1527"/>
                    <a:pt x="37779" y="1188"/>
                  </a:cubicBezTo>
                  <a:lnTo>
                    <a:pt x="37779" y="481"/>
                  </a:lnTo>
                  <a:lnTo>
                    <a:pt x="29670" y="3307"/>
                  </a:lnTo>
                  <a:lnTo>
                    <a:pt x="30122" y="4720"/>
                  </a:lnTo>
                  <a:cubicBezTo>
                    <a:pt x="30263" y="5172"/>
                    <a:pt x="30009" y="5652"/>
                    <a:pt x="29557" y="5878"/>
                  </a:cubicBezTo>
                  <a:lnTo>
                    <a:pt x="25544" y="7404"/>
                  </a:lnTo>
                  <a:lnTo>
                    <a:pt x="21419" y="9297"/>
                  </a:lnTo>
                  <a:lnTo>
                    <a:pt x="18480" y="10823"/>
                  </a:lnTo>
                  <a:lnTo>
                    <a:pt x="15655" y="13762"/>
                  </a:lnTo>
                  <a:cubicBezTo>
                    <a:pt x="15542" y="13903"/>
                    <a:pt x="15429" y="14016"/>
                    <a:pt x="15287" y="14016"/>
                  </a:cubicBezTo>
                  <a:lnTo>
                    <a:pt x="12942" y="14949"/>
                  </a:lnTo>
                  <a:lnTo>
                    <a:pt x="11897" y="17435"/>
                  </a:lnTo>
                  <a:cubicBezTo>
                    <a:pt x="11897" y="17661"/>
                    <a:pt x="11755" y="17774"/>
                    <a:pt x="11642" y="17887"/>
                  </a:cubicBezTo>
                  <a:lnTo>
                    <a:pt x="10117" y="18961"/>
                  </a:lnTo>
                  <a:lnTo>
                    <a:pt x="7997" y="22832"/>
                  </a:lnTo>
                  <a:lnTo>
                    <a:pt x="6811" y="26138"/>
                  </a:lnTo>
                  <a:cubicBezTo>
                    <a:pt x="6811" y="26138"/>
                    <a:pt x="6698" y="26138"/>
                    <a:pt x="6698" y="26251"/>
                  </a:cubicBezTo>
                  <a:lnTo>
                    <a:pt x="4239" y="30857"/>
                  </a:lnTo>
                  <a:lnTo>
                    <a:pt x="3759" y="32835"/>
                  </a:lnTo>
                  <a:cubicBezTo>
                    <a:pt x="3759" y="32976"/>
                    <a:pt x="3646" y="33202"/>
                    <a:pt x="3533" y="33315"/>
                  </a:cubicBezTo>
                  <a:lnTo>
                    <a:pt x="2120" y="34728"/>
                  </a:lnTo>
                  <a:lnTo>
                    <a:pt x="2713" y="36367"/>
                  </a:lnTo>
                  <a:lnTo>
                    <a:pt x="2713" y="36847"/>
                  </a:lnTo>
                  <a:lnTo>
                    <a:pt x="2346" y="38741"/>
                  </a:lnTo>
                  <a:lnTo>
                    <a:pt x="2346" y="38854"/>
                  </a:lnTo>
                  <a:lnTo>
                    <a:pt x="1046" y="41792"/>
                  </a:lnTo>
                  <a:lnTo>
                    <a:pt x="1" y="46850"/>
                  </a:lnTo>
                  <a:lnTo>
                    <a:pt x="2007" y="49676"/>
                  </a:lnTo>
                  <a:lnTo>
                    <a:pt x="2120" y="49789"/>
                  </a:lnTo>
                  <a:lnTo>
                    <a:pt x="4465" y="54988"/>
                  </a:lnTo>
                  <a:lnTo>
                    <a:pt x="5652" y="58153"/>
                  </a:lnTo>
                  <a:lnTo>
                    <a:pt x="6245" y="59566"/>
                  </a:lnTo>
                  <a:cubicBezTo>
                    <a:pt x="6358" y="60046"/>
                    <a:pt x="6245" y="60639"/>
                    <a:pt x="5765" y="60865"/>
                  </a:cubicBezTo>
                  <a:lnTo>
                    <a:pt x="5652" y="60865"/>
                  </a:lnTo>
                  <a:lnTo>
                    <a:pt x="6104" y="62646"/>
                  </a:lnTo>
                  <a:lnTo>
                    <a:pt x="8223" y="65217"/>
                  </a:lnTo>
                  <a:cubicBezTo>
                    <a:pt x="8223" y="65330"/>
                    <a:pt x="8365" y="65471"/>
                    <a:pt x="8365" y="65584"/>
                  </a:cubicBezTo>
                  <a:lnTo>
                    <a:pt x="8930" y="67817"/>
                  </a:lnTo>
                  <a:lnTo>
                    <a:pt x="10710" y="69229"/>
                  </a:lnTo>
                  <a:cubicBezTo>
                    <a:pt x="10823" y="69229"/>
                    <a:pt x="10823" y="69342"/>
                    <a:pt x="10936" y="69455"/>
                  </a:cubicBezTo>
                  <a:lnTo>
                    <a:pt x="11897" y="70981"/>
                  </a:lnTo>
                  <a:lnTo>
                    <a:pt x="14722" y="73242"/>
                  </a:lnTo>
                  <a:lnTo>
                    <a:pt x="15881" y="73355"/>
                  </a:lnTo>
                  <a:cubicBezTo>
                    <a:pt x="16361" y="73355"/>
                    <a:pt x="16700" y="73694"/>
                    <a:pt x="16700" y="74287"/>
                  </a:cubicBezTo>
                  <a:lnTo>
                    <a:pt x="16700" y="74994"/>
                  </a:lnTo>
                  <a:lnTo>
                    <a:pt x="17661" y="76067"/>
                  </a:lnTo>
                  <a:cubicBezTo>
                    <a:pt x="17887" y="76180"/>
                    <a:pt x="17887" y="76406"/>
                    <a:pt x="17887" y="76633"/>
                  </a:cubicBezTo>
                  <a:lnTo>
                    <a:pt x="17887" y="77706"/>
                  </a:lnTo>
                  <a:lnTo>
                    <a:pt x="19300" y="78300"/>
                  </a:lnTo>
                  <a:lnTo>
                    <a:pt x="20939" y="79006"/>
                  </a:lnTo>
                  <a:lnTo>
                    <a:pt x="22945" y="79232"/>
                  </a:lnTo>
                  <a:cubicBezTo>
                    <a:pt x="23425" y="79232"/>
                    <a:pt x="23764" y="79599"/>
                    <a:pt x="23764" y="80165"/>
                  </a:cubicBezTo>
                  <a:lnTo>
                    <a:pt x="23764" y="80758"/>
                  </a:lnTo>
                  <a:lnTo>
                    <a:pt x="25431" y="81238"/>
                  </a:lnTo>
                  <a:lnTo>
                    <a:pt x="26590" y="81464"/>
                  </a:lnTo>
                  <a:cubicBezTo>
                    <a:pt x="26957" y="81577"/>
                    <a:pt x="27070" y="81719"/>
                    <a:pt x="27183" y="81945"/>
                  </a:cubicBezTo>
                  <a:lnTo>
                    <a:pt x="27551" y="82651"/>
                  </a:lnTo>
                  <a:lnTo>
                    <a:pt x="31789" y="85364"/>
                  </a:lnTo>
                  <a:lnTo>
                    <a:pt x="32722" y="84883"/>
                  </a:lnTo>
                  <a:cubicBezTo>
                    <a:pt x="32835" y="84883"/>
                    <a:pt x="32948" y="84770"/>
                    <a:pt x="33089" y="84770"/>
                  </a:cubicBezTo>
                  <a:cubicBezTo>
                    <a:pt x="33428" y="84770"/>
                    <a:pt x="33654" y="84996"/>
                    <a:pt x="33908" y="85251"/>
                  </a:cubicBezTo>
                  <a:lnTo>
                    <a:pt x="34502" y="85957"/>
                  </a:lnTo>
                  <a:lnTo>
                    <a:pt x="37666" y="87229"/>
                  </a:lnTo>
                  <a:lnTo>
                    <a:pt x="38966" y="86777"/>
                  </a:lnTo>
                  <a:cubicBezTo>
                    <a:pt x="38966" y="86664"/>
                    <a:pt x="39079" y="86664"/>
                    <a:pt x="39192" y="86664"/>
                  </a:cubicBezTo>
                  <a:cubicBezTo>
                    <a:pt x="39447" y="86664"/>
                    <a:pt x="39560" y="86777"/>
                    <a:pt x="39673" y="86777"/>
                  </a:cubicBezTo>
                  <a:cubicBezTo>
                    <a:pt x="39899" y="86890"/>
                    <a:pt x="40153" y="87116"/>
                    <a:pt x="40153" y="87483"/>
                  </a:cubicBezTo>
                  <a:lnTo>
                    <a:pt x="40153" y="87596"/>
                  </a:lnTo>
                  <a:lnTo>
                    <a:pt x="44024" y="87935"/>
                  </a:lnTo>
                  <a:lnTo>
                    <a:pt x="45098" y="87370"/>
                  </a:lnTo>
                  <a:cubicBezTo>
                    <a:pt x="45211" y="87370"/>
                    <a:pt x="45324" y="87229"/>
                    <a:pt x="45550" y="87229"/>
                  </a:cubicBezTo>
                  <a:cubicBezTo>
                    <a:pt x="45804" y="87229"/>
                    <a:pt x="46143" y="87483"/>
                    <a:pt x="46256" y="87709"/>
                  </a:cubicBezTo>
                  <a:lnTo>
                    <a:pt x="46624" y="88189"/>
                  </a:lnTo>
                  <a:lnTo>
                    <a:pt x="48262" y="88642"/>
                  </a:lnTo>
                  <a:lnTo>
                    <a:pt x="50749" y="87935"/>
                  </a:lnTo>
                  <a:lnTo>
                    <a:pt x="53433" y="87935"/>
                  </a:lnTo>
                  <a:lnTo>
                    <a:pt x="54733" y="86777"/>
                  </a:lnTo>
                  <a:lnTo>
                    <a:pt x="54846" y="86664"/>
                  </a:lnTo>
                  <a:lnTo>
                    <a:pt x="57333" y="85590"/>
                  </a:lnTo>
                  <a:lnTo>
                    <a:pt x="57446" y="85477"/>
                  </a:lnTo>
                  <a:lnTo>
                    <a:pt x="63464" y="83838"/>
                  </a:lnTo>
                  <a:cubicBezTo>
                    <a:pt x="63577" y="83697"/>
                    <a:pt x="63577" y="83697"/>
                    <a:pt x="63690" y="83697"/>
                  </a:cubicBezTo>
                  <a:lnTo>
                    <a:pt x="63803" y="83697"/>
                  </a:lnTo>
                  <a:lnTo>
                    <a:pt x="66629" y="84177"/>
                  </a:lnTo>
                  <a:lnTo>
                    <a:pt x="69342" y="83245"/>
                  </a:lnTo>
                  <a:lnTo>
                    <a:pt x="71574" y="81719"/>
                  </a:lnTo>
                  <a:lnTo>
                    <a:pt x="73467" y="80645"/>
                  </a:lnTo>
                  <a:lnTo>
                    <a:pt x="73580" y="80532"/>
                  </a:lnTo>
                  <a:lnTo>
                    <a:pt x="77112" y="79345"/>
                  </a:lnTo>
                  <a:lnTo>
                    <a:pt x="83950" y="76293"/>
                  </a:lnTo>
                  <a:lnTo>
                    <a:pt x="84996" y="74881"/>
                  </a:lnTo>
                  <a:lnTo>
                    <a:pt x="84996" y="74513"/>
                  </a:lnTo>
                  <a:cubicBezTo>
                    <a:pt x="84996" y="74174"/>
                    <a:pt x="85109" y="73948"/>
                    <a:pt x="85476" y="73694"/>
                  </a:cubicBezTo>
                  <a:lnTo>
                    <a:pt x="85702" y="73581"/>
                  </a:lnTo>
                  <a:lnTo>
                    <a:pt x="85702" y="73242"/>
                  </a:lnTo>
                  <a:cubicBezTo>
                    <a:pt x="85702" y="72761"/>
                    <a:pt x="86182" y="72394"/>
                    <a:pt x="86634" y="72394"/>
                  </a:cubicBezTo>
                  <a:lnTo>
                    <a:pt x="86776" y="72394"/>
                  </a:lnTo>
                  <a:lnTo>
                    <a:pt x="87002" y="71942"/>
                  </a:lnTo>
                  <a:lnTo>
                    <a:pt x="87002" y="71236"/>
                  </a:lnTo>
                  <a:cubicBezTo>
                    <a:pt x="87002" y="70868"/>
                    <a:pt x="87228" y="70529"/>
                    <a:pt x="87595" y="70416"/>
                  </a:cubicBezTo>
                  <a:lnTo>
                    <a:pt x="88895" y="69710"/>
                  </a:lnTo>
                  <a:lnTo>
                    <a:pt x="90421" y="69003"/>
                  </a:lnTo>
                  <a:lnTo>
                    <a:pt x="92879" y="65584"/>
                  </a:lnTo>
                  <a:lnTo>
                    <a:pt x="92879" y="64511"/>
                  </a:lnTo>
                  <a:cubicBezTo>
                    <a:pt x="92879" y="64397"/>
                    <a:pt x="92992" y="64284"/>
                    <a:pt x="92992" y="64058"/>
                  </a:cubicBezTo>
                  <a:lnTo>
                    <a:pt x="95818" y="59453"/>
                  </a:lnTo>
                  <a:lnTo>
                    <a:pt x="97372" y="56034"/>
                  </a:lnTo>
                  <a:lnTo>
                    <a:pt x="97598" y="51343"/>
                  </a:lnTo>
                  <a:cubicBezTo>
                    <a:pt x="97598" y="51089"/>
                    <a:pt x="97711" y="50863"/>
                    <a:pt x="97824" y="50750"/>
                  </a:cubicBezTo>
                  <a:lnTo>
                    <a:pt x="98643" y="49789"/>
                  </a:lnTo>
                  <a:lnTo>
                    <a:pt x="98643" y="45918"/>
                  </a:lnTo>
                  <a:lnTo>
                    <a:pt x="98078" y="43318"/>
                  </a:lnTo>
                  <a:cubicBezTo>
                    <a:pt x="97937" y="43092"/>
                    <a:pt x="98078" y="42866"/>
                    <a:pt x="98191" y="42612"/>
                  </a:cubicBezTo>
                  <a:lnTo>
                    <a:pt x="98643" y="41905"/>
                  </a:lnTo>
                  <a:lnTo>
                    <a:pt x="98078" y="39899"/>
                  </a:lnTo>
                  <a:lnTo>
                    <a:pt x="98078" y="39447"/>
                  </a:lnTo>
                  <a:lnTo>
                    <a:pt x="98643" y="37780"/>
                  </a:lnTo>
                  <a:lnTo>
                    <a:pt x="96524" y="32496"/>
                  </a:lnTo>
                  <a:cubicBezTo>
                    <a:pt x="96411" y="32270"/>
                    <a:pt x="96411" y="31903"/>
                    <a:pt x="96665" y="31676"/>
                  </a:cubicBezTo>
                  <a:cubicBezTo>
                    <a:pt x="96778" y="31422"/>
                    <a:pt x="96892" y="31309"/>
                    <a:pt x="97118" y="31309"/>
                  </a:cubicBezTo>
                  <a:lnTo>
                    <a:pt x="96665" y="28144"/>
                  </a:lnTo>
                  <a:lnTo>
                    <a:pt x="93473" y="23652"/>
                  </a:lnTo>
                  <a:lnTo>
                    <a:pt x="91947" y="23652"/>
                  </a:lnTo>
                  <a:cubicBezTo>
                    <a:pt x="91579" y="23652"/>
                    <a:pt x="91353" y="23426"/>
                    <a:pt x="91127" y="23200"/>
                  </a:cubicBezTo>
                  <a:cubicBezTo>
                    <a:pt x="91014" y="22945"/>
                    <a:pt x="90873" y="22606"/>
                    <a:pt x="91014" y="22380"/>
                  </a:cubicBezTo>
                  <a:lnTo>
                    <a:pt x="91353" y="21419"/>
                  </a:lnTo>
                  <a:lnTo>
                    <a:pt x="88047" y="16588"/>
                  </a:lnTo>
                  <a:lnTo>
                    <a:pt x="86776" y="16588"/>
                  </a:lnTo>
                  <a:cubicBezTo>
                    <a:pt x="86634" y="16588"/>
                    <a:pt x="86408" y="16588"/>
                    <a:pt x="86295" y="16475"/>
                  </a:cubicBezTo>
                  <a:lnTo>
                    <a:pt x="77592" y="10371"/>
                  </a:lnTo>
                  <a:lnTo>
                    <a:pt x="74513" y="11078"/>
                  </a:lnTo>
                  <a:lnTo>
                    <a:pt x="74286" y="11078"/>
                  </a:lnTo>
                  <a:cubicBezTo>
                    <a:pt x="74060" y="11078"/>
                    <a:pt x="73806" y="11078"/>
                    <a:pt x="73693" y="10936"/>
                  </a:cubicBezTo>
                  <a:cubicBezTo>
                    <a:pt x="73467" y="10710"/>
                    <a:pt x="73354" y="10484"/>
                    <a:pt x="73354" y="10117"/>
                  </a:cubicBezTo>
                  <a:lnTo>
                    <a:pt x="73354" y="7658"/>
                  </a:lnTo>
                  <a:lnTo>
                    <a:pt x="71461" y="6952"/>
                  </a:lnTo>
                  <a:cubicBezTo>
                    <a:pt x="71348" y="6839"/>
                    <a:pt x="71348" y="6839"/>
                    <a:pt x="71235" y="6839"/>
                  </a:cubicBezTo>
                  <a:lnTo>
                    <a:pt x="67335" y="3872"/>
                  </a:lnTo>
                  <a:lnTo>
                    <a:pt x="65442" y="4239"/>
                  </a:lnTo>
                  <a:lnTo>
                    <a:pt x="65216" y="4239"/>
                  </a:lnTo>
                  <a:cubicBezTo>
                    <a:pt x="64990" y="4239"/>
                    <a:pt x="64877" y="4126"/>
                    <a:pt x="64623" y="4013"/>
                  </a:cubicBezTo>
                  <a:cubicBezTo>
                    <a:pt x="64397" y="3872"/>
                    <a:pt x="64284" y="3533"/>
                    <a:pt x="64284" y="3307"/>
                  </a:cubicBezTo>
                  <a:lnTo>
                    <a:pt x="64284" y="2601"/>
                  </a:lnTo>
                  <a:lnTo>
                    <a:pt x="60865" y="707"/>
                  </a:lnTo>
                  <a:lnTo>
                    <a:pt x="57813" y="820"/>
                  </a:lnTo>
                  <a:lnTo>
                    <a:pt x="57559" y="820"/>
                  </a:lnTo>
                  <a:lnTo>
                    <a:pt x="54507" y="114"/>
                  </a:lnTo>
                  <a:lnTo>
                    <a:pt x="50269" y="933"/>
                  </a:lnTo>
                  <a:lnTo>
                    <a:pt x="50156" y="933"/>
                  </a:lnTo>
                  <a:cubicBezTo>
                    <a:pt x="50043" y="933"/>
                    <a:pt x="47556" y="820"/>
                    <a:pt x="47556" y="820"/>
                  </a:cubicBezTo>
                  <a:cubicBezTo>
                    <a:pt x="47443" y="820"/>
                    <a:pt x="47330" y="820"/>
                    <a:pt x="47217" y="707"/>
                  </a:cubicBezTo>
                  <a:lnTo>
                    <a:pt x="45663" y="1"/>
                  </a:ln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0"/>
            <p:cNvSpPr/>
            <p:nvPr/>
          </p:nvSpPr>
          <p:spPr>
            <a:xfrm>
              <a:off x="2544825" y="4379400"/>
              <a:ext cx="2516950" cy="2263375"/>
            </a:xfrm>
            <a:custGeom>
              <a:rect b="b" l="l" r="r" t="t"/>
              <a:pathLst>
                <a:path extrusionOk="0" h="90535" w="100678">
                  <a:moveTo>
                    <a:pt x="46623" y="1865"/>
                  </a:moveTo>
                  <a:lnTo>
                    <a:pt x="47923" y="2572"/>
                  </a:lnTo>
                  <a:cubicBezTo>
                    <a:pt x="48149" y="2572"/>
                    <a:pt x="48403" y="2685"/>
                    <a:pt x="48629" y="2685"/>
                  </a:cubicBezTo>
                  <a:lnTo>
                    <a:pt x="51116" y="2826"/>
                  </a:lnTo>
                  <a:lnTo>
                    <a:pt x="51568" y="2826"/>
                  </a:lnTo>
                  <a:lnTo>
                    <a:pt x="55580" y="1978"/>
                  </a:lnTo>
                  <a:lnTo>
                    <a:pt x="58406" y="2685"/>
                  </a:lnTo>
                  <a:lnTo>
                    <a:pt x="58999" y="2685"/>
                  </a:lnTo>
                  <a:lnTo>
                    <a:pt x="61712" y="2572"/>
                  </a:lnTo>
                  <a:lnTo>
                    <a:pt x="64396" y="4098"/>
                  </a:lnTo>
                  <a:lnTo>
                    <a:pt x="64396" y="4239"/>
                  </a:lnTo>
                  <a:cubicBezTo>
                    <a:pt x="64396" y="4804"/>
                    <a:pt x="64650" y="5284"/>
                    <a:pt x="65102" y="5652"/>
                  </a:cubicBezTo>
                  <a:cubicBezTo>
                    <a:pt x="65470" y="5991"/>
                    <a:pt x="65950" y="6104"/>
                    <a:pt x="66289" y="6104"/>
                  </a:cubicBezTo>
                  <a:lnTo>
                    <a:pt x="66657" y="6104"/>
                  </a:lnTo>
                  <a:lnTo>
                    <a:pt x="68182" y="5878"/>
                  </a:lnTo>
                  <a:lnTo>
                    <a:pt x="71714" y="8477"/>
                  </a:lnTo>
                  <a:cubicBezTo>
                    <a:pt x="71827" y="8590"/>
                    <a:pt x="71940" y="8590"/>
                    <a:pt x="72167" y="8704"/>
                  </a:cubicBezTo>
                  <a:lnTo>
                    <a:pt x="73466" y="9297"/>
                  </a:lnTo>
                  <a:lnTo>
                    <a:pt x="73466" y="11049"/>
                  </a:lnTo>
                  <a:cubicBezTo>
                    <a:pt x="73466" y="11642"/>
                    <a:pt x="73721" y="12236"/>
                    <a:pt x="74173" y="12575"/>
                  </a:cubicBezTo>
                  <a:cubicBezTo>
                    <a:pt x="74540" y="12829"/>
                    <a:pt x="74879" y="12942"/>
                    <a:pt x="75359" y="12942"/>
                  </a:cubicBezTo>
                  <a:lnTo>
                    <a:pt x="75699" y="12942"/>
                  </a:lnTo>
                  <a:lnTo>
                    <a:pt x="78411" y="12349"/>
                  </a:lnTo>
                  <a:lnTo>
                    <a:pt x="86775" y="18113"/>
                  </a:lnTo>
                  <a:cubicBezTo>
                    <a:pt x="87142" y="18367"/>
                    <a:pt x="87481" y="18480"/>
                    <a:pt x="87849" y="18480"/>
                  </a:cubicBezTo>
                  <a:lnTo>
                    <a:pt x="88668" y="18480"/>
                  </a:lnTo>
                  <a:lnTo>
                    <a:pt x="91381" y="22464"/>
                  </a:lnTo>
                  <a:lnTo>
                    <a:pt x="91240" y="22945"/>
                  </a:lnTo>
                  <a:cubicBezTo>
                    <a:pt x="91013" y="23538"/>
                    <a:pt x="91126" y="24132"/>
                    <a:pt x="91494" y="24725"/>
                  </a:cubicBezTo>
                  <a:cubicBezTo>
                    <a:pt x="91833" y="25177"/>
                    <a:pt x="92313" y="25544"/>
                    <a:pt x="93020" y="25544"/>
                  </a:cubicBezTo>
                  <a:lnTo>
                    <a:pt x="94065" y="25544"/>
                  </a:lnTo>
                  <a:lnTo>
                    <a:pt x="96778" y="29416"/>
                  </a:lnTo>
                  <a:lnTo>
                    <a:pt x="97145" y="31789"/>
                  </a:lnTo>
                  <a:cubicBezTo>
                    <a:pt x="97032" y="31902"/>
                    <a:pt x="97032" y="31902"/>
                    <a:pt x="96891" y="32015"/>
                  </a:cubicBezTo>
                  <a:cubicBezTo>
                    <a:pt x="96552" y="32608"/>
                    <a:pt x="96552" y="33202"/>
                    <a:pt x="96665" y="33767"/>
                  </a:cubicBezTo>
                  <a:lnTo>
                    <a:pt x="98671" y="38712"/>
                  </a:lnTo>
                  <a:lnTo>
                    <a:pt x="98191" y="40012"/>
                  </a:lnTo>
                  <a:cubicBezTo>
                    <a:pt x="98078" y="40379"/>
                    <a:pt x="98078" y="40718"/>
                    <a:pt x="98191" y="41085"/>
                  </a:cubicBezTo>
                  <a:lnTo>
                    <a:pt x="98671" y="42724"/>
                  </a:lnTo>
                  <a:lnTo>
                    <a:pt x="98445" y="43092"/>
                  </a:lnTo>
                  <a:cubicBezTo>
                    <a:pt x="98191" y="43544"/>
                    <a:pt x="98078" y="44024"/>
                    <a:pt x="98191" y="44504"/>
                  </a:cubicBezTo>
                  <a:lnTo>
                    <a:pt x="98784" y="46963"/>
                  </a:lnTo>
                  <a:lnTo>
                    <a:pt x="98784" y="50382"/>
                  </a:lnTo>
                  <a:lnTo>
                    <a:pt x="98191" y="51088"/>
                  </a:lnTo>
                  <a:cubicBezTo>
                    <a:pt x="97965" y="51314"/>
                    <a:pt x="97851" y="51795"/>
                    <a:pt x="97738" y="52275"/>
                  </a:cubicBezTo>
                  <a:lnTo>
                    <a:pt x="97484" y="56740"/>
                  </a:lnTo>
                  <a:lnTo>
                    <a:pt x="96071" y="59904"/>
                  </a:lnTo>
                  <a:lnTo>
                    <a:pt x="93359" y="64510"/>
                  </a:lnTo>
                  <a:cubicBezTo>
                    <a:pt x="93133" y="64849"/>
                    <a:pt x="93020" y="65216"/>
                    <a:pt x="93020" y="65443"/>
                  </a:cubicBezTo>
                  <a:lnTo>
                    <a:pt x="93020" y="66149"/>
                  </a:lnTo>
                  <a:lnTo>
                    <a:pt x="90787" y="69088"/>
                  </a:lnTo>
                  <a:lnTo>
                    <a:pt x="89488" y="69794"/>
                  </a:lnTo>
                  <a:lnTo>
                    <a:pt x="88188" y="70500"/>
                  </a:lnTo>
                  <a:cubicBezTo>
                    <a:pt x="87594" y="70868"/>
                    <a:pt x="87142" y="71461"/>
                    <a:pt x="87142" y="72168"/>
                  </a:cubicBezTo>
                  <a:lnTo>
                    <a:pt x="87142" y="72394"/>
                  </a:lnTo>
                  <a:cubicBezTo>
                    <a:pt x="86549" y="72620"/>
                    <a:pt x="85956" y="73213"/>
                    <a:pt x="85843" y="73919"/>
                  </a:cubicBezTo>
                  <a:cubicBezTo>
                    <a:pt x="85362" y="74287"/>
                    <a:pt x="85136" y="74880"/>
                    <a:pt x="85136" y="75445"/>
                  </a:cubicBezTo>
                  <a:lnTo>
                    <a:pt x="84430" y="76406"/>
                  </a:lnTo>
                  <a:lnTo>
                    <a:pt x="77818" y="79458"/>
                  </a:lnTo>
                  <a:lnTo>
                    <a:pt x="74427" y="80644"/>
                  </a:lnTo>
                  <a:cubicBezTo>
                    <a:pt x="74286" y="80644"/>
                    <a:pt x="74173" y="80644"/>
                    <a:pt x="74060" y="80758"/>
                  </a:cubicBezTo>
                  <a:lnTo>
                    <a:pt x="72167" y="81803"/>
                  </a:lnTo>
                  <a:lnTo>
                    <a:pt x="72167" y="81944"/>
                  </a:lnTo>
                  <a:lnTo>
                    <a:pt x="69934" y="83357"/>
                  </a:lnTo>
                  <a:lnTo>
                    <a:pt x="67702" y="84177"/>
                  </a:lnTo>
                  <a:lnTo>
                    <a:pt x="64989" y="83696"/>
                  </a:lnTo>
                  <a:lnTo>
                    <a:pt x="64763" y="83696"/>
                  </a:lnTo>
                  <a:cubicBezTo>
                    <a:pt x="64650" y="83696"/>
                    <a:pt x="64396" y="83696"/>
                    <a:pt x="64283" y="83809"/>
                  </a:cubicBezTo>
                  <a:lnTo>
                    <a:pt x="58293" y="85476"/>
                  </a:lnTo>
                  <a:cubicBezTo>
                    <a:pt x="58180" y="85589"/>
                    <a:pt x="58180" y="85589"/>
                    <a:pt x="58038" y="85589"/>
                  </a:cubicBezTo>
                  <a:lnTo>
                    <a:pt x="55580" y="86748"/>
                  </a:lnTo>
                  <a:cubicBezTo>
                    <a:pt x="55467" y="86889"/>
                    <a:pt x="55213" y="86889"/>
                    <a:pt x="55100" y="87002"/>
                  </a:cubicBezTo>
                  <a:lnTo>
                    <a:pt x="54167" y="87935"/>
                  </a:lnTo>
                  <a:lnTo>
                    <a:pt x="51568" y="87935"/>
                  </a:lnTo>
                  <a:lnTo>
                    <a:pt x="49335" y="88641"/>
                  </a:lnTo>
                  <a:lnTo>
                    <a:pt x="48290" y="88302"/>
                  </a:lnTo>
                  <a:lnTo>
                    <a:pt x="48149" y="88161"/>
                  </a:lnTo>
                  <a:cubicBezTo>
                    <a:pt x="47810" y="87596"/>
                    <a:pt x="47216" y="87228"/>
                    <a:pt x="46623" y="87228"/>
                  </a:cubicBezTo>
                  <a:cubicBezTo>
                    <a:pt x="46284" y="87228"/>
                    <a:pt x="45916" y="87341"/>
                    <a:pt x="45690" y="87454"/>
                  </a:cubicBezTo>
                  <a:lnTo>
                    <a:pt x="44871" y="87935"/>
                  </a:lnTo>
                  <a:lnTo>
                    <a:pt x="41932" y="87596"/>
                  </a:lnTo>
                  <a:cubicBezTo>
                    <a:pt x="41791" y="87341"/>
                    <a:pt x="41565" y="87115"/>
                    <a:pt x="41226" y="86889"/>
                  </a:cubicBezTo>
                  <a:cubicBezTo>
                    <a:pt x="40972" y="86748"/>
                    <a:pt x="40633" y="86635"/>
                    <a:pt x="40265" y="86635"/>
                  </a:cubicBezTo>
                  <a:cubicBezTo>
                    <a:pt x="40039" y="86635"/>
                    <a:pt x="39926" y="86748"/>
                    <a:pt x="39672" y="86748"/>
                  </a:cubicBezTo>
                  <a:lnTo>
                    <a:pt x="38739" y="87115"/>
                  </a:lnTo>
                  <a:lnTo>
                    <a:pt x="36140" y="86041"/>
                  </a:lnTo>
                  <a:lnTo>
                    <a:pt x="35688" y="85589"/>
                  </a:lnTo>
                  <a:cubicBezTo>
                    <a:pt x="35320" y="85109"/>
                    <a:pt x="34727" y="84770"/>
                    <a:pt x="34162" y="84770"/>
                  </a:cubicBezTo>
                  <a:cubicBezTo>
                    <a:pt x="33908" y="84770"/>
                    <a:pt x="33682" y="84883"/>
                    <a:pt x="33455" y="84996"/>
                  </a:cubicBezTo>
                  <a:lnTo>
                    <a:pt x="32862" y="85222"/>
                  </a:lnTo>
                  <a:lnTo>
                    <a:pt x="29443" y="82990"/>
                  </a:lnTo>
                  <a:lnTo>
                    <a:pt x="29076" y="82509"/>
                  </a:lnTo>
                  <a:cubicBezTo>
                    <a:pt x="28850" y="82057"/>
                    <a:pt x="28511" y="81690"/>
                    <a:pt x="28030" y="81577"/>
                  </a:cubicBezTo>
                  <a:lnTo>
                    <a:pt x="26730" y="81238"/>
                  </a:lnTo>
                  <a:lnTo>
                    <a:pt x="25798" y="80984"/>
                  </a:lnTo>
                  <a:cubicBezTo>
                    <a:pt x="25685" y="80051"/>
                    <a:pt x="24979" y="79232"/>
                    <a:pt x="24018" y="79232"/>
                  </a:cubicBezTo>
                  <a:lnTo>
                    <a:pt x="22266" y="78977"/>
                  </a:lnTo>
                  <a:lnTo>
                    <a:pt x="20853" y="78412"/>
                  </a:lnTo>
                  <a:lnTo>
                    <a:pt x="19892" y="78045"/>
                  </a:lnTo>
                  <a:lnTo>
                    <a:pt x="19892" y="77565"/>
                  </a:lnTo>
                  <a:cubicBezTo>
                    <a:pt x="19892" y="77112"/>
                    <a:pt x="19779" y="76632"/>
                    <a:pt x="19440" y="76293"/>
                  </a:cubicBezTo>
                  <a:lnTo>
                    <a:pt x="18734" y="75587"/>
                  </a:lnTo>
                  <a:lnTo>
                    <a:pt x="18734" y="75219"/>
                  </a:lnTo>
                  <a:cubicBezTo>
                    <a:pt x="18734" y="74174"/>
                    <a:pt x="17915" y="73326"/>
                    <a:pt x="16954" y="73326"/>
                  </a:cubicBezTo>
                  <a:lnTo>
                    <a:pt x="16134" y="73213"/>
                  </a:lnTo>
                  <a:lnTo>
                    <a:pt x="13676" y="71348"/>
                  </a:lnTo>
                  <a:lnTo>
                    <a:pt x="12828" y="69935"/>
                  </a:lnTo>
                  <a:cubicBezTo>
                    <a:pt x="12715" y="69681"/>
                    <a:pt x="12489" y="69455"/>
                    <a:pt x="12376" y="69342"/>
                  </a:cubicBezTo>
                  <a:lnTo>
                    <a:pt x="10850" y="68268"/>
                  </a:lnTo>
                  <a:lnTo>
                    <a:pt x="10370" y="66262"/>
                  </a:lnTo>
                  <a:cubicBezTo>
                    <a:pt x="10257" y="66036"/>
                    <a:pt x="10144" y="65810"/>
                    <a:pt x="10003" y="65556"/>
                  </a:cubicBezTo>
                  <a:lnTo>
                    <a:pt x="8138" y="63097"/>
                  </a:lnTo>
                  <a:lnTo>
                    <a:pt x="7771" y="62165"/>
                  </a:lnTo>
                  <a:cubicBezTo>
                    <a:pt x="8251" y="61684"/>
                    <a:pt x="8364" y="60865"/>
                    <a:pt x="8138" y="60159"/>
                  </a:cubicBezTo>
                  <a:lnTo>
                    <a:pt x="7544" y="58859"/>
                  </a:lnTo>
                  <a:lnTo>
                    <a:pt x="6358" y="55553"/>
                  </a:lnTo>
                  <a:lnTo>
                    <a:pt x="6358" y="55440"/>
                  </a:lnTo>
                  <a:lnTo>
                    <a:pt x="4012" y="50382"/>
                  </a:lnTo>
                  <a:cubicBezTo>
                    <a:pt x="3899" y="50269"/>
                    <a:pt x="3899" y="50156"/>
                    <a:pt x="3786" y="50014"/>
                  </a:cubicBezTo>
                  <a:lnTo>
                    <a:pt x="2006" y="47556"/>
                  </a:lnTo>
                  <a:lnTo>
                    <a:pt x="2939" y="42950"/>
                  </a:lnTo>
                  <a:lnTo>
                    <a:pt x="4238" y="40266"/>
                  </a:lnTo>
                  <a:cubicBezTo>
                    <a:pt x="4238" y="40125"/>
                    <a:pt x="4351" y="39899"/>
                    <a:pt x="4351" y="39786"/>
                  </a:cubicBezTo>
                  <a:lnTo>
                    <a:pt x="4719" y="37892"/>
                  </a:lnTo>
                  <a:cubicBezTo>
                    <a:pt x="4832" y="37553"/>
                    <a:pt x="4719" y="37186"/>
                    <a:pt x="4606" y="36960"/>
                  </a:cubicBezTo>
                  <a:lnTo>
                    <a:pt x="4238" y="35886"/>
                  </a:lnTo>
                  <a:lnTo>
                    <a:pt x="5199" y="34954"/>
                  </a:lnTo>
                  <a:cubicBezTo>
                    <a:pt x="5538" y="34728"/>
                    <a:pt x="5651" y="34360"/>
                    <a:pt x="5764" y="34021"/>
                  </a:cubicBezTo>
                  <a:lnTo>
                    <a:pt x="6132" y="32128"/>
                  </a:lnTo>
                  <a:lnTo>
                    <a:pt x="8590" y="27664"/>
                  </a:lnTo>
                  <a:cubicBezTo>
                    <a:pt x="8731" y="27551"/>
                    <a:pt x="8731" y="27409"/>
                    <a:pt x="8731" y="27296"/>
                  </a:cubicBezTo>
                  <a:lnTo>
                    <a:pt x="9890" y="24132"/>
                  </a:lnTo>
                  <a:lnTo>
                    <a:pt x="11896" y="20599"/>
                  </a:lnTo>
                  <a:lnTo>
                    <a:pt x="13196" y="19526"/>
                  </a:lnTo>
                  <a:cubicBezTo>
                    <a:pt x="13535" y="19413"/>
                    <a:pt x="13789" y="19074"/>
                    <a:pt x="13902" y="18706"/>
                  </a:cubicBezTo>
                  <a:lnTo>
                    <a:pt x="14722" y="16587"/>
                  </a:lnTo>
                  <a:lnTo>
                    <a:pt x="16728" y="15768"/>
                  </a:lnTo>
                  <a:cubicBezTo>
                    <a:pt x="16954" y="15768"/>
                    <a:pt x="17208" y="15542"/>
                    <a:pt x="17434" y="15400"/>
                  </a:cubicBezTo>
                  <a:lnTo>
                    <a:pt x="20147" y="12575"/>
                  </a:lnTo>
                  <a:lnTo>
                    <a:pt x="22859" y="11049"/>
                  </a:lnTo>
                  <a:lnTo>
                    <a:pt x="26957" y="9184"/>
                  </a:lnTo>
                  <a:lnTo>
                    <a:pt x="30969" y="7630"/>
                  </a:lnTo>
                  <a:cubicBezTo>
                    <a:pt x="31788" y="7291"/>
                    <a:pt x="32382" y="6358"/>
                    <a:pt x="32043" y="5398"/>
                  </a:cubicBezTo>
                  <a:lnTo>
                    <a:pt x="31901" y="4804"/>
                  </a:lnTo>
                  <a:lnTo>
                    <a:pt x="38033" y="2685"/>
                  </a:lnTo>
                  <a:cubicBezTo>
                    <a:pt x="38146" y="3165"/>
                    <a:pt x="38513" y="3646"/>
                    <a:pt x="39107" y="3872"/>
                  </a:cubicBezTo>
                  <a:cubicBezTo>
                    <a:pt x="39333" y="3985"/>
                    <a:pt x="39559" y="3985"/>
                    <a:pt x="39813" y="3985"/>
                  </a:cubicBezTo>
                  <a:cubicBezTo>
                    <a:pt x="40265" y="3985"/>
                    <a:pt x="40746" y="3872"/>
                    <a:pt x="41085" y="3533"/>
                  </a:cubicBezTo>
                  <a:lnTo>
                    <a:pt x="41791" y="2826"/>
                  </a:lnTo>
                  <a:cubicBezTo>
                    <a:pt x="42045" y="2939"/>
                    <a:pt x="42158" y="2939"/>
                    <a:pt x="42384" y="2939"/>
                  </a:cubicBezTo>
                  <a:cubicBezTo>
                    <a:pt x="42752" y="2939"/>
                    <a:pt x="43204" y="2826"/>
                    <a:pt x="43458" y="2572"/>
                  </a:cubicBezTo>
                  <a:cubicBezTo>
                    <a:pt x="43797" y="2459"/>
                    <a:pt x="43910" y="2233"/>
                    <a:pt x="44165" y="1865"/>
                  </a:cubicBezTo>
                  <a:close/>
                  <a:moveTo>
                    <a:pt x="39813" y="1"/>
                  </a:moveTo>
                  <a:lnTo>
                    <a:pt x="29556" y="3646"/>
                  </a:lnTo>
                  <a:lnTo>
                    <a:pt x="30262" y="5878"/>
                  </a:lnTo>
                  <a:lnTo>
                    <a:pt x="26250" y="7404"/>
                  </a:lnTo>
                  <a:lnTo>
                    <a:pt x="22012" y="9410"/>
                  </a:lnTo>
                  <a:lnTo>
                    <a:pt x="18960" y="11049"/>
                  </a:lnTo>
                  <a:lnTo>
                    <a:pt x="16021" y="14129"/>
                  </a:lnTo>
                  <a:lnTo>
                    <a:pt x="13309" y="15174"/>
                  </a:lnTo>
                  <a:lnTo>
                    <a:pt x="12122" y="18000"/>
                  </a:lnTo>
                  <a:lnTo>
                    <a:pt x="10370" y="19300"/>
                  </a:lnTo>
                  <a:lnTo>
                    <a:pt x="8138" y="23312"/>
                  </a:lnTo>
                  <a:lnTo>
                    <a:pt x="6951" y="26703"/>
                  </a:lnTo>
                  <a:lnTo>
                    <a:pt x="4351" y="31422"/>
                  </a:lnTo>
                  <a:lnTo>
                    <a:pt x="3899" y="33541"/>
                  </a:lnTo>
                  <a:lnTo>
                    <a:pt x="2006" y="35434"/>
                  </a:lnTo>
                  <a:lnTo>
                    <a:pt x="2826" y="37553"/>
                  </a:lnTo>
                  <a:lnTo>
                    <a:pt x="2487" y="39418"/>
                  </a:lnTo>
                  <a:lnTo>
                    <a:pt x="1187" y="42385"/>
                  </a:lnTo>
                  <a:lnTo>
                    <a:pt x="0" y="48037"/>
                  </a:lnTo>
                  <a:lnTo>
                    <a:pt x="2232" y="51088"/>
                  </a:lnTo>
                  <a:lnTo>
                    <a:pt x="4606" y="56259"/>
                  </a:lnTo>
                  <a:lnTo>
                    <a:pt x="5764" y="59452"/>
                  </a:lnTo>
                  <a:lnTo>
                    <a:pt x="6358" y="60865"/>
                  </a:lnTo>
                  <a:lnTo>
                    <a:pt x="5538" y="61317"/>
                  </a:lnTo>
                  <a:lnTo>
                    <a:pt x="6358" y="63917"/>
                  </a:lnTo>
                  <a:lnTo>
                    <a:pt x="8477" y="66742"/>
                  </a:lnTo>
                  <a:lnTo>
                    <a:pt x="9183" y="69342"/>
                  </a:lnTo>
                  <a:lnTo>
                    <a:pt x="11190" y="70868"/>
                  </a:lnTo>
                  <a:lnTo>
                    <a:pt x="12122" y="72507"/>
                  </a:lnTo>
                  <a:lnTo>
                    <a:pt x="15428" y="75106"/>
                  </a:lnTo>
                  <a:lnTo>
                    <a:pt x="16841" y="75219"/>
                  </a:lnTo>
                  <a:lnTo>
                    <a:pt x="16841" y="76293"/>
                  </a:lnTo>
                  <a:lnTo>
                    <a:pt x="18028" y="77565"/>
                  </a:lnTo>
                  <a:lnTo>
                    <a:pt x="18028" y="79232"/>
                  </a:lnTo>
                  <a:lnTo>
                    <a:pt x="20034" y="80164"/>
                  </a:lnTo>
                  <a:lnTo>
                    <a:pt x="21786" y="80871"/>
                  </a:lnTo>
                  <a:lnTo>
                    <a:pt x="23905" y="81097"/>
                  </a:lnTo>
                  <a:lnTo>
                    <a:pt x="23905" y="82396"/>
                  </a:lnTo>
                  <a:lnTo>
                    <a:pt x="26250" y="82990"/>
                  </a:lnTo>
                  <a:lnTo>
                    <a:pt x="27437" y="83357"/>
                  </a:lnTo>
                  <a:lnTo>
                    <a:pt x="27917" y="84290"/>
                  </a:lnTo>
                  <a:lnTo>
                    <a:pt x="32749" y="87341"/>
                  </a:lnTo>
                  <a:lnTo>
                    <a:pt x="34162" y="86635"/>
                  </a:lnTo>
                  <a:lnTo>
                    <a:pt x="34868" y="87709"/>
                  </a:lnTo>
                  <a:lnTo>
                    <a:pt x="38739" y="89121"/>
                  </a:lnTo>
                  <a:lnTo>
                    <a:pt x="40265" y="88528"/>
                  </a:lnTo>
                  <a:lnTo>
                    <a:pt x="40520" y="89347"/>
                  </a:lnTo>
                  <a:lnTo>
                    <a:pt x="45323" y="89828"/>
                  </a:lnTo>
                  <a:lnTo>
                    <a:pt x="46623" y="89121"/>
                  </a:lnTo>
                  <a:lnTo>
                    <a:pt x="47103" y="89941"/>
                  </a:lnTo>
                  <a:lnTo>
                    <a:pt x="49335" y="90534"/>
                  </a:lnTo>
                  <a:lnTo>
                    <a:pt x="52161" y="89828"/>
                  </a:lnTo>
                  <a:lnTo>
                    <a:pt x="54874" y="89828"/>
                  </a:lnTo>
                  <a:lnTo>
                    <a:pt x="56400" y="88415"/>
                  </a:lnTo>
                  <a:lnTo>
                    <a:pt x="58886" y="87341"/>
                  </a:lnTo>
                  <a:lnTo>
                    <a:pt x="64763" y="85589"/>
                  </a:lnTo>
                  <a:lnTo>
                    <a:pt x="67815" y="86041"/>
                  </a:lnTo>
                  <a:lnTo>
                    <a:pt x="70895" y="84996"/>
                  </a:lnTo>
                  <a:lnTo>
                    <a:pt x="73240" y="83470"/>
                  </a:lnTo>
                  <a:lnTo>
                    <a:pt x="74992" y="82396"/>
                  </a:lnTo>
                  <a:lnTo>
                    <a:pt x="78524" y="81097"/>
                  </a:lnTo>
                  <a:lnTo>
                    <a:pt x="85730" y="77932"/>
                  </a:lnTo>
                  <a:lnTo>
                    <a:pt x="87001" y="76152"/>
                  </a:lnTo>
                  <a:lnTo>
                    <a:pt x="87001" y="75445"/>
                  </a:lnTo>
                  <a:lnTo>
                    <a:pt x="87707" y="74993"/>
                  </a:lnTo>
                  <a:lnTo>
                    <a:pt x="87707" y="74287"/>
                  </a:lnTo>
                  <a:lnTo>
                    <a:pt x="88414" y="74287"/>
                  </a:lnTo>
                  <a:lnTo>
                    <a:pt x="89007" y="73100"/>
                  </a:lnTo>
                  <a:lnTo>
                    <a:pt x="89007" y="72168"/>
                  </a:lnTo>
                  <a:lnTo>
                    <a:pt x="90420" y="71461"/>
                  </a:lnTo>
                  <a:lnTo>
                    <a:pt x="92087" y="70642"/>
                  </a:lnTo>
                  <a:lnTo>
                    <a:pt x="94913" y="66855"/>
                  </a:lnTo>
                  <a:lnTo>
                    <a:pt x="94913" y="65443"/>
                  </a:lnTo>
                  <a:lnTo>
                    <a:pt x="97738" y="60865"/>
                  </a:lnTo>
                  <a:lnTo>
                    <a:pt x="99377" y="57220"/>
                  </a:lnTo>
                  <a:lnTo>
                    <a:pt x="99603" y="52275"/>
                  </a:lnTo>
                  <a:lnTo>
                    <a:pt x="100677" y="51088"/>
                  </a:lnTo>
                  <a:lnTo>
                    <a:pt x="100677" y="46737"/>
                  </a:lnTo>
                  <a:lnTo>
                    <a:pt x="100084" y="44024"/>
                  </a:lnTo>
                  <a:lnTo>
                    <a:pt x="100677" y="43092"/>
                  </a:lnTo>
                  <a:lnTo>
                    <a:pt x="100084" y="40605"/>
                  </a:lnTo>
                  <a:lnTo>
                    <a:pt x="100677" y="38712"/>
                  </a:lnTo>
                  <a:lnTo>
                    <a:pt x="98445" y="33061"/>
                  </a:lnTo>
                  <a:lnTo>
                    <a:pt x="99264" y="33061"/>
                  </a:lnTo>
                  <a:lnTo>
                    <a:pt x="98558" y="28709"/>
                  </a:lnTo>
                  <a:lnTo>
                    <a:pt x="95026" y="23651"/>
                  </a:lnTo>
                  <a:lnTo>
                    <a:pt x="93020" y="23651"/>
                  </a:lnTo>
                  <a:lnTo>
                    <a:pt x="93500" y="22238"/>
                  </a:lnTo>
                  <a:lnTo>
                    <a:pt x="89601" y="16587"/>
                  </a:lnTo>
                  <a:lnTo>
                    <a:pt x="87849" y="16587"/>
                  </a:lnTo>
                  <a:lnTo>
                    <a:pt x="78892" y="10342"/>
                  </a:lnTo>
                  <a:lnTo>
                    <a:pt x="75359" y="11049"/>
                  </a:lnTo>
                  <a:lnTo>
                    <a:pt x="75359" y="7997"/>
                  </a:lnTo>
                  <a:lnTo>
                    <a:pt x="72873" y="6923"/>
                  </a:lnTo>
                  <a:lnTo>
                    <a:pt x="68635" y="3872"/>
                  </a:lnTo>
                  <a:lnTo>
                    <a:pt x="66289" y="4239"/>
                  </a:lnTo>
                  <a:lnTo>
                    <a:pt x="66289" y="2939"/>
                  </a:lnTo>
                  <a:lnTo>
                    <a:pt x="62164" y="707"/>
                  </a:lnTo>
                  <a:lnTo>
                    <a:pt x="58886" y="820"/>
                  </a:lnTo>
                  <a:lnTo>
                    <a:pt x="55580" y="1"/>
                  </a:lnTo>
                  <a:lnTo>
                    <a:pt x="51229" y="933"/>
                  </a:lnTo>
                  <a:lnTo>
                    <a:pt x="48629" y="820"/>
                  </a:lnTo>
                  <a:lnTo>
                    <a:pt x="46990" y="1"/>
                  </a:lnTo>
                  <a:lnTo>
                    <a:pt x="42384" y="1"/>
                  </a:lnTo>
                  <a:lnTo>
                    <a:pt x="42384" y="1046"/>
                  </a:lnTo>
                  <a:lnTo>
                    <a:pt x="41339" y="707"/>
                  </a:lnTo>
                  <a:lnTo>
                    <a:pt x="39813" y="2120"/>
                  </a:lnTo>
                  <a:lnTo>
                    <a:pt x="39813"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0"/>
            <p:cNvSpPr/>
            <p:nvPr/>
          </p:nvSpPr>
          <p:spPr>
            <a:xfrm>
              <a:off x="2536325" y="4420375"/>
              <a:ext cx="2466100" cy="2125025"/>
            </a:xfrm>
            <a:custGeom>
              <a:rect b="b" l="l" r="r" t="t"/>
              <a:pathLst>
                <a:path extrusionOk="0" h="85001" w="98644">
                  <a:moveTo>
                    <a:pt x="53914" y="0"/>
                  </a:moveTo>
                  <a:lnTo>
                    <a:pt x="44392" y="1300"/>
                  </a:lnTo>
                  <a:cubicBezTo>
                    <a:pt x="40153" y="1894"/>
                    <a:pt x="36847" y="4352"/>
                    <a:pt x="34502" y="5284"/>
                  </a:cubicBezTo>
                  <a:cubicBezTo>
                    <a:pt x="32015" y="6245"/>
                    <a:pt x="28003" y="8110"/>
                    <a:pt x="24951" y="10229"/>
                  </a:cubicBezTo>
                  <a:cubicBezTo>
                    <a:pt x="21787" y="12348"/>
                    <a:pt x="18000" y="14016"/>
                    <a:pt x="12716" y="19893"/>
                  </a:cubicBezTo>
                  <a:cubicBezTo>
                    <a:pt x="7291" y="25770"/>
                    <a:pt x="7517" y="33315"/>
                    <a:pt x="6246" y="36621"/>
                  </a:cubicBezTo>
                  <a:cubicBezTo>
                    <a:pt x="4946" y="40040"/>
                    <a:pt x="4465" y="38966"/>
                    <a:pt x="2233" y="42498"/>
                  </a:cubicBezTo>
                  <a:cubicBezTo>
                    <a:pt x="1" y="45917"/>
                    <a:pt x="2940" y="47810"/>
                    <a:pt x="4578" y="50749"/>
                  </a:cubicBezTo>
                  <a:cubicBezTo>
                    <a:pt x="6104" y="53801"/>
                    <a:pt x="7178" y="58265"/>
                    <a:pt x="8365" y="60639"/>
                  </a:cubicBezTo>
                  <a:cubicBezTo>
                    <a:pt x="9523" y="62984"/>
                    <a:pt x="15768" y="69455"/>
                    <a:pt x="17181" y="69935"/>
                  </a:cubicBezTo>
                  <a:cubicBezTo>
                    <a:pt x="18707" y="70529"/>
                    <a:pt x="25064" y="76293"/>
                    <a:pt x="27664" y="76886"/>
                  </a:cubicBezTo>
                  <a:cubicBezTo>
                    <a:pt x="30263" y="77593"/>
                    <a:pt x="33428" y="81125"/>
                    <a:pt x="35547" y="82170"/>
                  </a:cubicBezTo>
                  <a:cubicBezTo>
                    <a:pt x="37605" y="83213"/>
                    <a:pt x="43657" y="85001"/>
                    <a:pt x="48740" y="85001"/>
                  </a:cubicBezTo>
                  <a:cubicBezTo>
                    <a:pt x="48892" y="85001"/>
                    <a:pt x="49044" y="84999"/>
                    <a:pt x="49195" y="84996"/>
                  </a:cubicBezTo>
                  <a:cubicBezTo>
                    <a:pt x="54507" y="84883"/>
                    <a:pt x="67703" y="82538"/>
                    <a:pt x="69342" y="81831"/>
                  </a:cubicBezTo>
                  <a:cubicBezTo>
                    <a:pt x="71094" y="81238"/>
                    <a:pt x="78864" y="76406"/>
                    <a:pt x="82990" y="75219"/>
                  </a:cubicBezTo>
                  <a:cubicBezTo>
                    <a:pt x="87002" y="74061"/>
                    <a:pt x="87821" y="69568"/>
                    <a:pt x="90308" y="66742"/>
                  </a:cubicBezTo>
                  <a:cubicBezTo>
                    <a:pt x="92766" y="63804"/>
                    <a:pt x="95366" y="58520"/>
                    <a:pt x="96524" y="55807"/>
                  </a:cubicBezTo>
                  <a:cubicBezTo>
                    <a:pt x="97711" y="52981"/>
                    <a:pt x="98644" y="46143"/>
                    <a:pt x="98418" y="40605"/>
                  </a:cubicBezTo>
                  <a:cubicBezTo>
                    <a:pt x="98078" y="34954"/>
                    <a:pt x="94405" y="27663"/>
                    <a:pt x="93247" y="25544"/>
                  </a:cubicBezTo>
                  <a:cubicBezTo>
                    <a:pt x="92060" y="23425"/>
                    <a:pt x="85363" y="16248"/>
                    <a:pt x="85363" y="16248"/>
                  </a:cubicBezTo>
                  <a:lnTo>
                    <a:pt x="77225" y="12348"/>
                  </a:lnTo>
                  <a:lnTo>
                    <a:pt x="71800" y="8958"/>
                  </a:lnTo>
                  <a:lnTo>
                    <a:pt x="62871" y="3872"/>
                  </a:lnTo>
                  <a:lnTo>
                    <a:pt x="57333" y="1300"/>
                  </a:lnTo>
                  <a:lnTo>
                    <a:pt x="539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0"/>
            <p:cNvSpPr/>
            <p:nvPr/>
          </p:nvSpPr>
          <p:spPr>
            <a:xfrm>
              <a:off x="2763100" y="4602950"/>
              <a:ext cx="2071900" cy="1817650"/>
            </a:xfrm>
            <a:custGeom>
              <a:rect b="b" l="l" r="r" t="t"/>
              <a:pathLst>
                <a:path extrusionOk="0" h="72706" w="82876">
                  <a:moveTo>
                    <a:pt x="41227" y="1"/>
                  </a:moveTo>
                  <a:cubicBezTo>
                    <a:pt x="37805" y="1"/>
                    <a:pt x="33712" y="421"/>
                    <a:pt x="31308" y="1513"/>
                  </a:cubicBezTo>
                  <a:cubicBezTo>
                    <a:pt x="27070" y="3407"/>
                    <a:pt x="23312" y="5752"/>
                    <a:pt x="16700" y="8945"/>
                  </a:cubicBezTo>
                  <a:cubicBezTo>
                    <a:pt x="10003" y="12110"/>
                    <a:pt x="6471" y="16941"/>
                    <a:pt x="5058" y="21660"/>
                  </a:cubicBezTo>
                  <a:cubicBezTo>
                    <a:pt x="3758" y="26379"/>
                    <a:pt x="0" y="33782"/>
                    <a:pt x="0" y="37201"/>
                  </a:cubicBezTo>
                  <a:cubicBezTo>
                    <a:pt x="0" y="40507"/>
                    <a:pt x="1159" y="45198"/>
                    <a:pt x="3532" y="49323"/>
                  </a:cubicBezTo>
                  <a:cubicBezTo>
                    <a:pt x="5878" y="53449"/>
                    <a:pt x="8816" y="57207"/>
                    <a:pt x="12574" y="59326"/>
                  </a:cubicBezTo>
                  <a:cubicBezTo>
                    <a:pt x="16248" y="61445"/>
                    <a:pt x="22012" y="65797"/>
                    <a:pt x="26363" y="68990"/>
                  </a:cubicBezTo>
                  <a:cubicBezTo>
                    <a:pt x="30828" y="72042"/>
                    <a:pt x="35321" y="72042"/>
                    <a:pt x="41904" y="72635"/>
                  </a:cubicBezTo>
                  <a:cubicBezTo>
                    <a:pt x="42446" y="72683"/>
                    <a:pt x="43013" y="72705"/>
                    <a:pt x="43599" y="72705"/>
                  </a:cubicBezTo>
                  <a:cubicBezTo>
                    <a:pt x="50267" y="72705"/>
                    <a:pt x="59464" y="69799"/>
                    <a:pt x="62503" y="68396"/>
                  </a:cubicBezTo>
                  <a:cubicBezTo>
                    <a:pt x="65809" y="66758"/>
                    <a:pt x="71093" y="61445"/>
                    <a:pt x="73693" y="58987"/>
                  </a:cubicBezTo>
                  <a:cubicBezTo>
                    <a:pt x="76292" y="56387"/>
                    <a:pt x="78637" y="51923"/>
                    <a:pt x="79937" y="49323"/>
                  </a:cubicBezTo>
                  <a:cubicBezTo>
                    <a:pt x="81237" y="46724"/>
                    <a:pt x="82876" y="41440"/>
                    <a:pt x="82395" y="35902"/>
                  </a:cubicBezTo>
                  <a:cubicBezTo>
                    <a:pt x="81802" y="30250"/>
                    <a:pt x="79231" y="23299"/>
                    <a:pt x="77818" y="20728"/>
                  </a:cubicBezTo>
                  <a:cubicBezTo>
                    <a:pt x="76518" y="18128"/>
                    <a:pt x="70161" y="12703"/>
                    <a:pt x="66968" y="11064"/>
                  </a:cubicBezTo>
                  <a:cubicBezTo>
                    <a:pt x="63916" y="9538"/>
                    <a:pt x="60384" y="6006"/>
                    <a:pt x="58858" y="5413"/>
                  </a:cubicBezTo>
                  <a:cubicBezTo>
                    <a:pt x="57219" y="4819"/>
                    <a:pt x="51568" y="3294"/>
                    <a:pt x="51568" y="3294"/>
                  </a:cubicBezTo>
                  <a:cubicBezTo>
                    <a:pt x="49562" y="2700"/>
                    <a:pt x="48262" y="1655"/>
                    <a:pt x="46962" y="694"/>
                  </a:cubicBezTo>
                  <a:cubicBezTo>
                    <a:pt x="46330" y="277"/>
                    <a:pt x="43999" y="1"/>
                    <a:pt x="412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0"/>
            <p:cNvSpPr/>
            <p:nvPr/>
          </p:nvSpPr>
          <p:spPr>
            <a:xfrm>
              <a:off x="2794875" y="4632300"/>
              <a:ext cx="2007650" cy="1760400"/>
            </a:xfrm>
            <a:custGeom>
              <a:rect b="b" l="l" r="r" t="t"/>
              <a:pathLst>
                <a:path extrusionOk="0" h="70416" w="80306">
                  <a:moveTo>
                    <a:pt x="39927" y="933"/>
                  </a:moveTo>
                  <a:cubicBezTo>
                    <a:pt x="43092" y="933"/>
                    <a:pt x="44646" y="1300"/>
                    <a:pt x="44872" y="1413"/>
                  </a:cubicBezTo>
                  <a:cubicBezTo>
                    <a:pt x="46171" y="2346"/>
                    <a:pt x="47584" y="3532"/>
                    <a:pt x="49704" y="4013"/>
                  </a:cubicBezTo>
                  <a:cubicBezTo>
                    <a:pt x="49817" y="4126"/>
                    <a:pt x="55242" y="5539"/>
                    <a:pt x="56655" y="6132"/>
                  </a:cubicBezTo>
                  <a:cubicBezTo>
                    <a:pt x="57220" y="6358"/>
                    <a:pt x="58293" y="7177"/>
                    <a:pt x="59480" y="8110"/>
                  </a:cubicBezTo>
                  <a:cubicBezTo>
                    <a:pt x="61006" y="9297"/>
                    <a:pt x="62758" y="10710"/>
                    <a:pt x="64538" y="11529"/>
                  </a:cubicBezTo>
                  <a:cubicBezTo>
                    <a:pt x="67477" y="13055"/>
                    <a:pt x="73467" y="18367"/>
                    <a:pt x="74541" y="20486"/>
                  </a:cubicBezTo>
                  <a:cubicBezTo>
                    <a:pt x="75728" y="22719"/>
                    <a:pt x="78299" y="29444"/>
                    <a:pt x="78892" y="34841"/>
                  </a:cubicBezTo>
                  <a:cubicBezTo>
                    <a:pt x="79373" y="40153"/>
                    <a:pt x="77705" y="45211"/>
                    <a:pt x="76547" y="47330"/>
                  </a:cubicBezTo>
                  <a:lnTo>
                    <a:pt x="76434" y="47556"/>
                  </a:lnTo>
                  <a:cubicBezTo>
                    <a:pt x="75134" y="50043"/>
                    <a:pt x="73128" y="54027"/>
                    <a:pt x="70783" y="56400"/>
                  </a:cubicBezTo>
                  <a:lnTo>
                    <a:pt x="70641" y="56513"/>
                  </a:lnTo>
                  <a:cubicBezTo>
                    <a:pt x="68183" y="58859"/>
                    <a:pt x="63125" y="63803"/>
                    <a:pt x="60187" y="65329"/>
                  </a:cubicBezTo>
                  <a:cubicBezTo>
                    <a:pt x="57587" y="66516"/>
                    <a:pt x="48743" y="69455"/>
                    <a:pt x="42272" y="69455"/>
                  </a:cubicBezTo>
                  <a:cubicBezTo>
                    <a:pt x="41679" y="69455"/>
                    <a:pt x="41227" y="69455"/>
                    <a:pt x="40746" y="69342"/>
                  </a:cubicBezTo>
                  <a:cubicBezTo>
                    <a:pt x="40040" y="69342"/>
                    <a:pt x="39220" y="69229"/>
                    <a:pt x="38514" y="69229"/>
                  </a:cubicBezTo>
                  <a:cubicBezTo>
                    <a:pt x="33456" y="68748"/>
                    <a:pt x="29670" y="68522"/>
                    <a:pt x="26138" y="65923"/>
                  </a:cubicBezTo>
                  <a:cubicBezTo>
                    <a:pt x="24979" y="65216"/>
                    <a:pt x="23906" y="64284"/>
                    <a:pt x="22606" y="63464"/>
                  </a:cubicBezTo>
                  <a:cubicBezTo>
                    <a:pt x="19074" y="60865"/>
                    <a:pt x="15429" y="58152"/>
                    <a:pt x="12603" y="56626"/>
                  </a:cubicBezTo>
                  <a:cubicBezTo>
                    <a:pt x="9664" y="54874"/>
                    <a:pt x="6839" y="51681"/>
                    <a:pt x="4239" y="47330"/>
                  </a:cubicBezTo>
                  <a:cubicBezTo>
                    <a:pt x="2261" y="43798"/>
                    <a:pt x="961" y="39333"/>
                    <a:pt x="961" y="36027"/>
                  </a:cubicBezTo>
                  <a:cubicBezTo>
                    <a:pt x="961" y="34134"/>
                    <a:pt x="2374" y="30602"/>
                    <a:pt x="3674" y="27183"/>
                  </a:cubicBezTo>
                  <a:cubicBezTo>
                    <a:pt x="4493" y="25205"/>
                    <a:pt x="5426" y="22945"/>
                    <a:pt x="5906" y="21193"/>
                  </a:cubicBezTo>
                  <a:cubicBezTo>
                    <a:pt x="7319" y="16248"/>
                    <a:pt x="11190" y="12009"/>
                    <a:pt x="16615" y="9523"/>
                  </a:cubicBezTo>
                  <a:cubicBezTo>
                    <a:pt x="20034" y="7884"/>
                    <a:pt x="22606" y="6471"/>
                    <a:pt x="24979" y="5284"/>
                  </a:cubicBezTo>
                  <a:cubicBezTo>
                    <a:pt x="27099" y="4126"/>
                    <a:pt x="28850" y="3165"/>
                    <a:pt x="30744" y="2346"/>
                  </a:cubicBezTo>
                  <a:cubicBezTo>
                    <a:pt x="32976" y="1300"/>
                    <a:pt x="36988" y="933"/>
                    <a:pt x="39927" y="933"/>
                  </a:cubicBezTo>
                  <a:close/>
                  <a:moveTo>
                    <a:pt x="39927" y="0"/>
                  </a:moveTo>
                  <a:cubicBezTo>
                    <a:pt x="36621" y="0"/>
                    <a:pt x="32750" y="339"/>
                    <a:pt x="30376" y="1413"/>
                  </a:cubicBezTo>
                  <a:cubicBezTo>
                    <a:pt x="26279" y="3306"/>
                    <a:pt x="22606" y="5652"/>
                    <a:pt x="16135" y="8590"/>
                  </a:cubicBezTo>
                  <a:cubicBezTo>
                    <a:pt x="9664" y="11642"/>
                    <a:pt x="6358" y="16474"/>
                    <a:pt x="4946" y="20967"/>
                  </a:cubicBezTo>
                  <a:cubicBezTo>
                    <a:pt x="3674" y="25544"/>
                    <a:pt x="1" y="32721"/>
                    <a:pt x="1" y="36027"/>
                  </a:cubicBezTo>
                  <a:cubicBezTo>
                    <a:pt x="1" y="39192"/>
                    <a:pt x="1188" y="43798"/>
                    <a:pt x="3420" y="47669"/>
                  </a:cubicBezTo>
                  <a:cubicBezTo>
                    <a:pt x="5793" y="51681"/>
                    <a:pt x="8619" y="55327"/>
                    <a:pt x="12151" y="57446"/>
                  </a:cubicBezTo>
                  <a:cubicBezTo>
                    <a:pt x="15796" y="59452"/>
                    <a:pt x="21334" y="63690"/>
                    <a:pt x="25573" y="66742"/>
                  </a:cubicBezTo>
                  <a:cubicBezTo>
                    <a:pt x="29811" y="69709"/>
                    <a:pt x="34163" y="69709"/>
                    <a:pt x="40633" y="70274"/>
                  </a:cubicBezTo>
                  <a:cubicBezTo>
                    <a:pt x="41227" y="70415"/>
                    <a:pt x="41679" y="70415"/>
                    <a:pt x="42272" y="70415"/>
                  </a:cubicBezTo>
                  <a:cubicBezTo>
                    <a:pt x="48630" y="70415"/>
                    <a:pt x="57587" y="67590"/>
                    <a:pt x="60526" y="66177"/>
                  </a:cubicBezTo>
                  <a:cubicBezTo>
                    <a:pt x="63719" y="64623"/>
                    <a:pt x="68890" y="59452"/>
                    <a:pt x="71489" y="56994"/>
                  </a:cubicBezTo>
                  <a:cubicBezTo>
                    <a:pt x="73947" y="54620"/>
                    <a:pt x="76180" y="50156"/>
                    <a:pt x="77366" y="47669"/>
                  </a:cubicBezTo>
                  <a:cubicBezTo>
                    <a:pt x="78666" y="45324"/>
                    <a:pt x="80305" y="40153"/>
                    <a:pt x="79712" y="34728"/>
                  </a:cubicBezTo>
                  <a:cubicBezTo>
                    <a:pt x="79260" y="29302"/>
                    <a:pt x="76660" y="22492"/>
                    <a:pt x="75360" y="20006"/>
                  </a:cubicBezTo>
                  <a:cubicBezTo>
                    <a:pt x="74060" y="17548"/>
                    <a:pt x="67957" y="12235"/>
                    <a:pt x="64877" y="10710"/>
                  </a:cubicBezTo>
                  <a:cubicBezTo>
                    <a:pt x="61938" y="9184"/>
                    <a:pt x="58519" y="5765"/>
                    <a:pt x="56994" y="5171"/>
                  </a:cubicBezTo>
                  <a:cubicBezTo>
                    <a:pt x="55468" y="4719"/>
                    <a:pt x="49930" y="3165"/>
                    <a:pt x="49930" y="3165"/>
                  </a:cubicBezTo>
                  <a:cubicBezTo>
                    <a:pt x="48036" y="2600"/>
                    <a:pt x="46765" y="1639"/>
                    <a:pt x="45465" y="707"/>
                  </a:cubicBezTo>
                  <a:cubicBezTo>
                    <a:pt x="44872" y="226"/>
                    <a:pt x="42639" y="0"/>
                    <a:pt x="39927"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0"/>
            <p:cNvSpPr/>
            <p:nvPr/>
          </p:nvSpPr>
          <p:spPr>
            <a:xfrm>
              <a:off x="2839375" y="4670450"/>
              <a:ext cx="1919350" cy="1683400"/>
            </a:xfrm>
            <a:custGeom>
              <a:rect b="b" l="l" r="r" t="t"/>
              <a:pathLst>
                <a:path extrusionOk="0" h="67336" w="76774">
                  <a:moveTo>
                    <a:pt x="38147" y="707"/>
                  </a:moveTo>
                  <a:cubicBezTo>
                    <a:pt x="41312" y="707"/>
                    <a:pt x="42724" y="1074"/>
                    <a:pt x="42979" y="1300"/>
                  </a:cubicBezTo>
                  <a:cubicBezTo>
                    <a:pt x="44278" y="2119"/>
                    <a:pt x="45550" y="3193"/>
                    <a:pt x="47556" y="3758"/>
                  </a:cubicBezTo>
                  <a:cubicBezTo>
                    <a:pt x="47556" y="3758"/>
                    <a:pt x="52755" y="5171"/>
                    <a:pt x="54168" y="5651"/>
                  </a:cubicBezTo>
                  <a:cubicBezTo>
                    <a:pt x="54733" y="5878"/>
                    <a:pt x="55807" y="6725"/>
                    <a:pt x="56853" y="7658"/>
                  </a:cubicBezTo>
                  <a:cubicBezTo>
                    <a:pt x="58407" y="8844"/>
                    <a:pt x="60045" y="10116"/>
                    <a:pt x="61684" y="10964"/>
                  </a:cubicBezTo>
                  <a:cubicBezTo>
                    <a:pt x="64764" y="12377"/>
                    <a:pt x="70274" y="17434"/>
                    <a:pt x="71461" y="19554"/>
                  </a:cubicBezTo>
                  <a:cubicBezTo>
                    <a:pt x="72535" y="21673"/>
                    <a:pt x="74993" y="28144"/>
                    <a:pt x="75586" y="33315"/>
                  </a:cubicBezTo>
                  <a:cubicBezTo>
                    <a:pt x="76067" y="38514"/>
                    <a:pt x="74400" y="43317"/>
                    <a:pt x="73354" y="45324"/>
                  </a:cubicBezTo>
                  <a:lnTo>
                    <a:pt x="73241" y="45578"/>
                  </a:lnTo>
                  <a:cubicBezTo>
                    <a:pt x="72054" y="47923"/>
                    <a:pt x="69935" y="51794"/>
                    <a:pt x="67816" y="54055"/>
                  </a:cubicBezTo>
                  <a:lnTo>
                    <a:pt x="67703" y="54168"/>
                  </a:lnTo>
                  <a:cubicBezTo>
                    <a:pt x="65329" y="56400"/>
                    <a:pt x="60526" y="61232"/>
                    <a:pt x="57559" y="62645"/>
                  </a:cubicBezTo>
                  <a:cubicBezTo>
                    <a:pt x="55101" y="63803"/>
                    <a:pt x="46624" y="66629"/>
                    <a:pt x="40379" y="66629"/>
                  </a:cubicBezTo>
                  <a:cubicBezTo>
                    <a:pt x="39899" y="66629"/>
                    <a:pt x="39334" y="66516"/>
                    <a:pt x="38853" y="66516"/>
                  </a:cubicBezTo>
                  <a:cubicBezTo>
                    <a:pt x="38147" y="66516"/>
                    <a:pt x="37553" y="66403"/>
                    <a:pt x="36847" y="66403"/>
                  </a:cubicBezTo>
                  <a:cubicBezTo>
                    <a:pt x="31902" y="65923"/>
                    <a:pt x="28257" y="65696"/>
                    <a:pt x="24838" y="63238"/>
                  </a:cubicBezTo>
                  <a:cubicBezTo>
                    <a:pt x="23793" y="62532"/>
                    <a:pt x="22719" y="61684"/>
                    <a:pt x="21532" y="60865"/>
                  </a:cubicBezTo>
                  <a:cubicBezTo>
                    <a:pt x="18141" y="58406"/>
                    <a:pt x="14609" y="55807"/>
                    <a:pt x="12010" y="54281"/>
                  </a:cubicBezTo>
                  <a:cubicBezTo>
                    <a:pt x="9071" y="52642"/>
                    <a:pt x="6359" y="49562"/>
                    <a:pt x="3872" y="45324"/>
                  </a:cubicBezTo>
                  <a:cubicBezTo>
                    <a:pt x="2007" y="41905"/>
                    <a:pt x="707" y="37666"/>
                    <a:pt x="707" y="34388"/>
                  </a:cubicBezTo>
                  <a:cubicBezTo>
                    <a:pt x="707" y="32608"/>
                    <a:pt x="2120" y="29330"/>
                    <a:pt x="3307" y="26024"/>
                  </a:cubicBezTo>
                  <a:cubicBezTo>
                    <a:pt x="4126" y="24018"/>
                    <a:pt x="4946" y="21899"/>
                    <a:pt x="5426" y="20260"/>
                  </a:cubicBezTo>
                  <a:cubicBezTo>
                    <a:pt x="6839" y="15428"/>
                    <a:pt x="10484" y="11416"/>
                    <a:pt x="15768" y="8957"/>
                  </a:cubicBezTo>
                  <a:cubicBezTo>
                    <a:pt x="18961" y="7432"/>
                    <a:pt x="21532" y="6019"/>
                    <a:pt x="23793" y="4832"/>
                  </a:cubicBezTo>
                  <a:cubicBezTo>
                    <a:pt x="25771" y="3758"/>
                    <a:pt x="27438" y="2939"/>
                    <a:pt x="29303" y="2006"/>
                  </a:cubicBezTo>
                  <a:cubicBezTo>
                    <a:pt x="31563" y="1074"/>
                    <a:pt x="35321" y="707"/>
                    <a:pt x="38147" y="707"/>
                  </a:cubicBezTo>
                  <a:close/>
                  <a:moveTo>
                    <a:pt x="38147" y="0"/>
                  </a:moveTo>
                  <a:cubicBezTo>
                    <a:pt x="35095" y="0"/>
                    <a:pt x="31196" y="368"/>
                    <a:pt x="29077" y="1413"/>
                  </a:cubicBezTo>
                  <a:cubicBezTo>
                    <a:pt x="25064" y="3193"/>
                    <a:pt x="21673" y="5425"/>
                    <a:pt x="15429" y="8251"/>
                  </a:cubicBezTo>
                  <a:cubicBezTo>
                    <a:pt x="9297" y="11190"/>
                    <a:pt x="5991" y="15767"/>
                    <a:pt x="4720" y="20147"/>
                  </a:cubicBezTo>
                  <a:cubicBezTo>
                    <a:pt x="3533" y="24499"/>
                    <a:pt x="1" y="31308"/>
                    <a:pt x="1" y="34388"/>
                  </a:cubicBezTo>
                  <a:cubicBezTo>
                    <a:pt x="1" y="37440"/>
                    <a:pt x="1188" y="41792"/>
                    <a:pt x="3307" y="45691"/>
                  </a:cubicBezTo>
                  <a:cubicBezTo>
                    <a:pt x="5539" y="49449"/>
                    <a:pt x="8252" y="52868"/>
                    <a:pt x="11642" y="54874"/>
                  </a:cubicBezTo>
                  <a:cubicBezTo>
                    <a:pt x="15061" y="56880"/>
                    <a:pt x="20374" y="60865"/>
                    <a:pt x="24499" y="63803"/>
                  </a:cubicBezTo>
                  <a:cubicBezTo>
                    <a:pt x="28483" y="66629"/>
                    <a:pt x="32722" y="66629"/>
                    <a:pt x="38853" y="67222"/>
                  </a:cubicBezTo>
                  <a:cubicBezTo>
                    <a:pt x="39334" y="67222"/>
                    <a:pt x="39786" y="67335"/>
                    <a:pt x="40379" y="67335"/>
                  </a:cubicBezTo>
                  <a:cubicBezTo>
                    <a:pt x="46511" y="67335"/>
                    <a:pt x="55101" y="64651"/>
                    <a:pt x="57926" y="63238"/>
                  </a:cubicBezTo>
                  <a:cubicBezTo>
                    <a:pt x="60978" y="61825"/>
                    <a:pt x="65810" y="56880"/>
                    <a:pt x="68296" y="54507"/>
                  </a:cubicBezTo>
                  <a:cubicBezTo>
                    <a:pt x="70642" y="52162"/>
                    <a:pt x="72761" y="48036"/>
                    <a:pt x="73948" y="45691"/>
                  </a:cubicBezTo>
                  <a:cubicBezTo>
                    <a:pt x="75219" y="43317"/>
                    <a:pt x="76773" y="38372"/>
                    <a:pt x="76293" y="33202"/>
                  </a:cubicBezTo>
                  <a:cubicBezTo>
                    <a:pt x="75699" y="28031"/>
                    <a:pt x="73354" y="21560"/>
                    <a:pt x="72054" y="19186"/>
                  </a:cubicBezTo>
                  <a:cubicBezTo>
                    <a:pt x="70868" y="16841"/>
                    <a:pt x="64990" y="11783"/>
                    <a:pt x="62052" y="10257"/>
                  </a:cubicBezTo>
                  <a:cubicBezTo>
                    <a:pt x="59113" y="8844"/>
                    <a:pt x="55920" y="5538"/>
                    <a:pt x="54394" y="5058"/>
                  </a:cubicBezTo>
                  <a:cubicBezTo>
                    <a:pt x="52981" y="4465"/>
                    <a:pt x="47669" y="3052"/>
                    <a:pt x="47669" y="3052"/>
                  </a:cubicBezTo>
                  <a:cubicBezTo>
                    <a:pt x="45917" y="2600"/>
                    <a:pt x="44618" y="1526"/>
                    <a:pt x="43431" y="707"/>
                  </a:cubicBezTo>
                  <a:cubicBezTo>
                    <a:pt x="42866" y="226"/>
                    <a:pt x="40746" y="0"/>
                    <a:pt x="38147"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0"/>
            <p:cNvSpPr/>
            <p:nvPr/>
          </p:nvSpPr>
          <p:spPr>
            <a:xfrm>
              <a:off x="2907200" y="4729075"/>
              <a:ext cx="1783700" cy="1566150"/>
            </a:xfrm>
            <a:custGeom>
              <a:rect b="b" l="l" r="r" t="t"/>
              <a:pathLst>
                <a:path extrusionOk="0" h="62646" w="71348">
                  <a:moveTo>
                    <a:pt x="35434" y="961"/>
                  </a:moveTo>
                  <a:cubicBezTo>
                    <a:pt x="38146" y="961"/>
                    <a:pt x="39559" y="1300"/>
                    <a:pt x="39785" y="1413"/>
                  </a:cubicBezTo>
                  <a:cubicBezTo>
                    <a:pt x="40859" y="2261"/>
                    <a:pt x="42272" y="3193"/>
                    <a:pt x="44137" y="3787"/>
                  </a:cubicBezTo>
                  <a:cubicBezTo>
                    <a:pt x="44137" y="3787"/>
                    <a:pt x="48969" y="5087"/>
                    <a:pt x="50268" y="5539"/>
                  </a:cubicBezTo>
                  <a:cubicBezTo>
                    <a:pt x="50749" y="5793"/>
                    <a:pt x="51794" y="6499"/>
                    <a:pt x="52727" y="7319"/>
                  </a:cubicBezTo>
                  <a:cubicBezTo>
                    <a:pt x="54140" y="8364"/>
                    <a:pt x="55694" y="9664"/>
                    <a:pt x="57219" y="10371"/>
                  </a:cubicBezTo>
                  <a:cubicBezTo>
                    <a:pt x="59932" y="11783"/>
                    <a:pt x="65103" y="16389"/>
                    <a:pt x="66148" y="18254"/>
                  </a:cubicBezTo>
                  <a:cubicBezTo>
                    <a:pt x="67222" y="20260"/>
                    <a:pt x="69454" y="26279"/>
                    <a:pt x="69935" y="30970"/>
                  </a:cubicBezTo>
                  <a:cubicBezTo>
                    <a:pt x="70387" y="35801"/>
                    <a:pt x="68861" y="40153"/>
                    <a:pt x="67929" y="42046"/>
                  </a:cubicBezTo>
                  <a:lnTo>
                    <a:pt x="67816" y="42272"/>
                  </a:lnTo>
                  <a:cubicBezTo>
                    <a:pt x="66629" y="44391"/>
                    <a:pt x="64877" y="48036"/>
                    <a:pt x="62758" y="50043"/>
                  </a:cubicBezTo>
                  <a:lnTo>
                    <a:pt x="62758" y="50156"/>
                  </a:lnTo>
                  <a:cubicBezTo>
                    <a:pt x="60497" y="52275"/>
                    <a:pt x="56033" y="56768"/>
                    <a:pt x="53320" y="57926"/>
                  </a:cubicBezTo>
                  <a:cubicBezTo>
                    <a:pt x="51088" y="59113"/>
                    <a:pt x="43317" y="61713"/>
                    <a:pt x="37553" y="61713"/>
                  </a:cubicBezTo>
                  <a:cubicBezTo>
                    <a:pt x="37073" y="61713"/>
                    <a:pt x="36621" y="61713"/>
                    <a:pt x="36140" y="61600"/>
                  </a:cubicBezTo>
                  <a:cubicBezTo>
                    <a:pt x="35547" y="61600"/>
                    <a:pt x="34840" y="61458"/>
                    <a:pt x="34247" y="61458"/>
                  </a:cubicBezTo>
                  <a:cubicBezTo>
                    <a:pt x="29670" y="61119"/>
                    <a:pt x="26364" y="60752"/>
                    <a:pt x="23199" y="58520"/>
                  </a:cubicBezTo>
                  <a:cubicBezTo>
                    <a:pt x="22238" y="57926"/>
                    <a:pt x="21193" y="57107"/>
                    <a:pt x="20119" y="56287"/>
                  </a:cubicBezTo>
                  <a:cubicBezTo>
                    <a:pt x="16954" y="54055"/>
                    <a:pt x="13648" y="51710"/>
                    <a:pt x="11303" y="50297"/>
                  </a:cubicBezTo>
                  <a:cubicBezTo>
                    <a:pt x="8590" y="48743"/>
                    <a:pt x="6104" y="45917"/>
                    <a:pt x="3872" y="42046"/>
                  </a:cubicBezTo>
                  <a:cubicBezTo>
                    <a:pt x="2120" y="38853"/>
                    <a:pt x="933" y="34982"/>
                    <a:pt x="933" y="32043"/>
                  </a:cubicBezTo>
                  <a:cubicBezTo>
                    <a:pt x="933" y="30376"/>
                    <a:pt x="2233" y="27211"/>
                    <a:pt x="3278" y="24273"/>
                  </a:cubicBezTo>
                  <a:cubicBezTo>
                    <a:pt x="4126" y="22493"/>
                    <a:pt x="4832" y="20486"/>
                    <a:pt x="5284" y="18961"/>
                  </a:cubicBezTo>
                  <a:cubicBezTo>
                    <a:pt x="6584" y="14496"/>
                    <a:pt x="9890" y="10851"/>
                    <a:pt x="14722" y="8619"/>
                  </a:cubicBezTo>
                  <a:cubicBezTo>
                    <a:pt x="17774" y="7206"/>
                    <a:pt x="20119" y="5906"/>
                    <a:pt x="22125" y="4832"/>
                  </a:cubicBezTo>
                  <a:cubicBezTo>
                    <a:pt x="24018" y="3787"/>
                    <a:pt x="25657" y="2967"/>
                    <a:pt x="27296" y="2120"/>
                  </a:cubicBezTo>
                  <a:cubicBezTo>
                    <a:pt x="29302" y="1300"/>
                    <a:pt x="32834" y="961"/>
                    <a:pt x="35434" y="961"/>
                  </a:cubicBezTo>
                  <a:close/>
                  <a:moveTo>
                    <a:pt x="35434" y="0"/>
                  </a:moveTo>
                  <a:cubicBezTo>
                    <a:pt x="32495" y="0"/>
                    <a:pt x="29076" y="368"/>
                    <a:pt x="26957" y="1300"/>
                  </a:cubicBezTo>
                  <a:cubicBezTo>
                    <a:pt x="23312" y="2967"/>
                    <a:pt x="20006" y="5087"/>
                    <a:pt x="14355" y="7771"/>
                  </a:cubicBezTo>
                  <a:cubicBezTo>
                    <a:pt x="8590" y="10371"/>
                    <a:pt x="5539" y="14609"/>
                    <a:pt x="4352" y="18735"/>
                  </a:cubicBezTo>
                  <a:cubicBezTo>
                    <a:pt x="3165" y="22747"/>
                    <a:pt x="0" y="29105"/>
                    <a:pt x="0" y="32043"/>
                  </a:cubicBezTo>
                  <a:cubicBezTo>
                    <a:pt x="0" y="34869"/>
                    <a:pt x="1046" y="38994"/>
                    <a:pt x="3052" y="42526"/>
                  </a:cubicBezTo>
                  <a:cubicBezTo>
                    <a:pt x="5058" y="46059"/>
                    <a:pt x="7517" y="49223"/>
                    <a:pt x="10823" y="51116"/>
                  </a:cubicBezTo>
                  <a:cubicBezTo>
                    <a:pt x="14016" y="52868"/>
                    <a:pt x="18819" y="56655"/>
                    <a:pt x="22719" y="59339"/>
                  </a:cubicBezTo>
                  <a:cubicBezTo>
                    <a:pt x="26477" y="62052"/>
                    <a:pt x="30376" y="62052"/>
                    <a:pt x="36140" y="62532"/>
                  </a:cubicBezTo>
                  <a:cubicBezTo>
                    <a:pt x="36479" y="62645"/>
                    <a:pt x="36960" y="62645"/>
                    <a:pt x="37553" y="62645"/>
                  </a:cubicBezTo>
                  <a:cubicBezTo>
                    <a:pt x="43204" y="62645"/>
                    <a:pt x="51201" y="60045"/>
                    <a:pt x="53800" y="58887"/>
                  </a:cubicBezTo>
                  <a:cubicBezTo>
                    <a:pt x="56626" y="57474"/>
                    <a:pt x="61204" y="52868"/>
                    <a:pt x="63464" y="50749"/>
                  </a:cubicBezTo>
                  <a:cubicBezTo>
                    <a:pt x="65696" y="48517"/>
                    <a:pt x="67561" y="44646"/>
                    <a:pt x="68748" y="42526"/>
                  </a:cubicBezTo>
                  <a:cubicBezTo>
                    <a:pt x="69935" y="40266"/>
                    <a:pt x="71348" y="35688"/>
                    <a:pt x="70867" y="30857"/>
                  </a:cubicBezTo>
                  <a:cubicBezTo>
                    <a:pt x="70387" y="26025"/>
                    <a:pt x="68155" y="20034"/>
                    <a:pt x="66996" y="17802"/>
                  </a:cubicBezTo>
                  <a:cubicBezTo>
                    <a:pt x="65809" y="15683"/>
                    <a:pt x="60384" y="10964"/>
                    <a:pt x="57672" y="9551"/>
                  </a:cubicBezTo>
                  <a:cubicBezTo>
                    <a:pt x="54987" y="8251"/>
                    <a:pt x="51907" y="5200"/>
                    <a:pt x="50607" y="4719"/>
                  </a:cubicBezTo>
                  <a:cubicBezTo>
                    <a:pt x="49195" y="4126"/>
                    <a:pt x="44391" y="2826"/>
                    <a:pt x="44391" y="2826"/>
                  </a:cubicBezTo>
                  <a:cubicBezTo>
                    <a:pt x="42724" y="2374"/>
                    <a:pt x="41424" y="1555"/>
                    <a:pt x="40379" y="594"/>
                  </a:cubicBezTo>
                  <a:cubicBezTo>
                    <a:pt x="39898" y="255"/>
                    <a:pt x="37892" y="0"/>
                    <a:pt x="35434"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0"/>
            <p:cNvSpPr/>
            <p:nvPr/>
          </p:nvSpPr>
          <p:spPr>
            <a:xfrm>
              <a:off x="2953825" y="4773575"/>
              <a:ext cx="1686925" cy="1477850"/>
            </a:xfrm>
            <a:custGeom>
              <a:rect b="b" l="l" r="r" t="t"/>
              <a:pathLst>
                <a:path extrusionOk="0" h="59114" w="67477">
                  <a:moveTo>
                    <a:pt x="33569" y="933"/>
                  </a:moveTo>
                  <a:cubicBezTo>
                    <a:pt x="36168" y="933"/>
                    <a:pt x="37440" y="1187"/>
                    <a:pt x="37694" y="1300"/>
                  </a:cubicBezTo>
                  <a:cubicBezTo>
                    <a:pt x="38740" y="2120"/>
                    <a:pt x="39927" y="3052"/>
                    <a:pt x="41820" y="3533"/>
                  </a:cubicBezTo>
                  <a:cubicBezTo>
                    <a:pt x="41820" y="3533"/>
                    <a:pt x="46397" y="4832"/>
                    <a:pt x="47584" y="5285"/>
                  </a:cubicBezTo>
                  <a:cubicBezTo>
                    <a:pt x="48036" y="5426"/>
                    <a:pt x="48997" y="6132"/>
                    <a:pt x="49929" y="6839"/>
                  </a:cubicBezTo>
                  <a:cubicBezTo>
                    <a:pt x="51229" y="7884"/>
                    <a:pt x="52642" y="9071"/>
                    <a:pt x="54168" y="9890"/>
                  </a:cubicBezTo>
                  <a:cubicBezTo>
                    <a:pt x="56654" y="11077"/>
                    <a:pt x="61599" y="15429"/>
                    <a:pt x="62532" y="17181"/>
                  </a:cubicBezTo>
                  <a:cubicBezTo>
                    <a:pt x="63577" y="19074"/>
                    <a:pt x="65696" y="24725"/>
                    <a:pt x="66177" y="29190"/>
                  </a:cubicBezTo>
                  <a:cubicBezTo>
                    <a:pt x="66544" y="33682"/>
                    <a:pt x="65131" y="37921"/>
                    <a:pt x="64283" y="39673"/>
                  </a:cubicBezTo>
                  <a:lnTo>
                    <a:pt x="64170" y="39899"/>
                  </a:lnTo>
                  <a:cubicBezTo>
                    <a:pt x="63125" y="41905"/>
                    <a:pt x="61345" y="45324"/>
                    <a:pt x="59339" y="47217"/>
                  </a:cubicBezTo>
                  <a:lnTo>
                    <a:pt x="59339" y="47330"/>
                  </a:lnTo>
                  <a:cubicBezTo>
                    <a:pt x="57219" y="49336"/>
                    <a:pt x="52981" y="53575"/>
                    <a:pt x="50523" y="54733"/>
                  </a:cubicBezTo>
                  <a:cubicBezTo>
                    <a:pt x="48403" y="55694"/>
                    <a:pt x="40972" y="58152"/>
                    <a:pt x="35575" y="58152"/>
                  </a:cubicBezTo>
                  <a:lnTo>
                    <a:pt x="34275" y="58152"/>
                  </a:lnTo>
                  <a:cubicBezTo>
                    <a:pt x="33682" y="58039"/>
                    <a:pt x="32975" y="58039"/>
                    <a:pt x="32382" y="57926"/>
                  </a:cubicBezTo>
                  <a:cubicBezTo>
                    <a:pt x="28144" y="57559"/>
                    <a:pt x="24979" y="57333"/>
                    <a:pt x="22040" y="55214"/>
                  </a:cubicBezTo>
                  <a:cubicBezTo>
                    <a:pt x="21080" y="54620"/>
                    <a:pt x="20147" y="53914"/>
                    <a:pt x="19073" y="53208"/>
                  </a:cubicBezTo>
                  <a:cubicBezTo>
                    <a:pt x="16135" y="50975"/>
                    <a:pt x="13083" y="48743"/>
                    <a:pt x="10738" y="47443"/>
                  </a:cubicBezTo>
                  <a:cubicBezTo>
                    <a:pt x="8251" y="45917"/>
                    <a:pt x="5906" y="43318"/>
                    <a:pt x="3787" y="39673"/>
                  </a:cubicBezTo>
                  <a:cubicBezTo>
                    <a:pt x="2120" y="36734"/>
                    <a:pt x="961" y="32976"/>
                    <a:pt x="961" y="30263"/>
                  </a:cubicBezTo>
                  <a:cubicBezTo>
                    <a:pt x="961" y="28737"/>
                    <a:pt x="2261" y="25658"/>
                    <a:pt x="3306" y="22945"/>
                  </a:cubicBezTo>
                  <a:cubicBezTo>
                    <a:pt x="4013" y="21193"/>
                    <a:pt x="4719" y="19300"/>
                    <a:pt x="5087" y="17887"/>
                  </a:cubicBezTo>
                  <a:cubicBezTo>
                    <a:pt x="6358" y="13649"/>
                    <a:pt x="9551" y="10229"/>
                    <a:pt x="14016" y="8110"/>
                  </a:cubicBezTo>
                  <a:cubicBezTo>
                    <a:pt x="16841" y="6697"/>
                    <a:pt x="19073" y="5539"/>
                    <a:pt x="21080" y="4465"/>
                  </a:cubicBezTo>
                  <a:cubicBezTo>
                    <a:pt x="22860" y="3533"/>
                    <a:pt x="24386" y="2826"/>
                    <a:pt x="25911" y="2007"/>
                  </a:cubicBezTo>
                  <a:cubicBezTo>
                    <a:pt x="27805" y="1187"/>
                    <a:pt x="31082" y="933"/>
                    <a:pt x="33569" y="933"/>
                  </a:cubicBezTo>
                  <a:close/>
                  <a:moveTo>
                    <a:pt x="33569" y="1"/>
                  </a:moveTo>
                  <a:cubicBezTo>
                    <a:pt x="30856" y="1"/>
                    <a:pt x="27550" y="340"/>
                    <a:pt x="25572" y="1187"/>
                  </a:cubicBezTo>
                  <a:cubicBezTo>
                    <a:pt x="22040" y="2826"/>
                    <a:pt x="19073" y="4719"/>
                    <a:pt x="13563" y="7178"/>
                  </a:cubicBezTo>
                  <a:cubicBezTo>
                    <a:pt x="8138" y="9777"/>
                    <a:pt x="5313" y="13762"/>
                    <a:pt x="4239" y="17548"/>
                  </a:cubicBezTo>
                  <a:cubicBezTo>
                    <a:pt x="3080" y="21419"/>
                    <a:pt x="0" y="27438"/>
                    <a:pt x="0" y="30263"/>
                  </a:cubicBezTo>
                  <a:cubicBezTo>
                    <a:pt x="0" y="32976"/>
                    <a:pt x="1074" y="36734"/>
                    <a:pt x="2967" y="40040"/>
                  </a:cubicBezTo>
                  <a:cubicBezTo>
                    <a:pt x="4832" y="43431"/>
                    <a:pt x="7206" y="46511"/>
                    <a:pt x="10257" y="48263"/>
                  </a:cubicBezTo>
                  <a:cubicBezTo>
                    <a:pt x="13309" y="49930"/>
                    <a:pt x="17915" y="53462"/>
                    <a:pt x="21560" y="56033"/>
                  </a:cubicBezTo>
                  <a:cubicBezTo>
                    <a:pt x="25092" y="58633"/>
                    <a:pt x="28737" y="58633"/>
                    <a:pt x="34162" y="59113"/>
                  </a:cubicBezTo>
                  <a:lnTo>
                    <a:pt x="35575" y="59113"/>
                  </a:lnTo>
                  <a:cubicBezTo>
                    <a:pt x="40972" y="59113"/>
                    <a:pt x="48403" y="56740"/>
                    <a:pt x="50862" y="55581"/>
                  </a:cubicBezTo>
                  <a:cubicBezTo>
                    <a:pt x="53574" y="54281"/>
                    <a:pt x="57926" y="49930"/>
                    <a:pt x="60045" y="47924"/>
                  </a:cubicBezTo>
                  <a:cubicBezTo>
                    <a:pt x="62164" y="45804"/>
                    <a:pt x="64057" y="42159"/>
                    <a:pt x="65131" y="40040"/>
                  </a:cubicBezTo>
                  <a:cubicBezTo>
                    <a:pt x="66177" y="38034"/>
                    <a:pt x="67476" y="33682"/>
                    <a:pt x="67109" y="29190"/>
                  </a:cubicBezTo>
                  <a:cubicBezTo>
                    <a:pt x="66657" y="24612"/>
                    <a:pt x="64538" y="18848"/>
                    <a:pt x="63351" y="16841"/>
                  </a:cubicBezTo>
                  <a:cubicBezTo>
                    <a:pt x="62305" y="14722"/>
                    <a:pt x="57106" y="10229"/>
                    <a:pt x="54648" y="8958"/>
                  </a:cubicBezTo>
                  <a:cubicBezTo>
                    <a:pt x="52048" y="7771"/>
                    <a:pt x="49223" y="4832"/>
                    <a:pt x="47923" y="4352"/>
                  </a:cubicBezTo>
                  <a:cubicBezTo>
                    <a:pt x="46623" y="3872"/>
                    <a:pt x="42046" y="2600"/>
                    <a:pt x="42046" y="2600"/>
                  </a:cubicBezTo>
                  <a:cubicBezTo>
                    <a:pt x="40407" y="2120"/>
                    <a:pt x="39333" y="1300"/>
                    <a:pt x="38288" y="594"/>
                  </a:cubicBezTo>
                  <a:cubicBezTo>
                    <a:pt x="37694" y="227"/>
                    <a:pt x="35801" y="1"/>
                    <a:pt x="33569"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0"/>
            <p:cNvSpPr/>
            <p:nvPr/>
          </p:nvSpPr>
          <p:spPr>
            <a:xfrm>
              <a:off x="3051300" y="4856225"/>
              <a:ext cx="1495500" cy="1312550"/>
            </a:xfrm>
            <a:custGeom>
              <a:rect b="b" l="l" r="r" t="t"/>
              <a:pathLst>
                <a:path extrusionOk="0" h="52502" w="59820">
                  <a:moveTo>
                    <a:pt x="29670" y="707"/>
                  </a:moveTo>
                  <a:cubicBezTo>
                    <a:pt x="32015" y="707"/>
                    <a:pt x="33202" y="933"/>
                    <a:pt x="33428" y="1046"/>
                  </a:cubicBezTo>
                  <a:cubicBezTo>
                    <a:pt x="34389" y="1753"/>
                    <a:pt x="35434" y="2572"/>
                    <a:pt x="36960" y="3052"/>
                  </a:cubicBezTo>
                  <a:cubicBezTo>
                    <a:pt x="36960" y="3052"/>
                    <a:pt x="41085" y="4098"/>
                    <a:pt x="42159" y="4578"/>
                  </a:cubicBezTo>
                  <a:cubicBezTo>
                    <a:pt x="42611" y="4691"/>
                    <a:pt x="43431" y="5398"/>
                    <a:pt x="44278" y="5991"/>
                  </a:cubicBezTo>
                  <a:cubicBezTo>
                    <a:pt x="45437" y="6923"/>
                    <a:pt x="46737" y="7997"/>
                    <a:pt x="48036" y="8591"/>
                  </a:cubicBezTo>
                  <a:cubicBezTo>
                    <a:pt x="50269" y="9749"/>
                    <a:pt x="54620" y="13649"/>
                    <a:pt x="55581" y="15287"/>
                  </a:cubicBezTo>
                  <a:cubicBezTo>
                    <a:pt x="56400" y="16955"/>
                    <a:pt x="58265" y="22012"/>
                    <a:pt x="58746" y="25997"/>
                  </a:cubicBezTo>
                  <a:cubicBezTo>
                    <a:pt x="59113" y="30009"/>
                    <a:pt x="57813" y="33654"/>
                    <a:pt x="56994" y="35321"/>
                  </a:cubicBezTo>
                  <a:lnTo>
                    <a:pt x="56852" y="35434"/>
                  </a:lnTo>
                  <a:cubicBezTo>
                    <a:pt x="55920" y="37299"/>
                    <a:pt x="54394" y="40379"/>
                    <a:pt x="52614" y="42018"/>
                  </a:cubicBezTo>
                  <a:lnTo>
                    <a:pt x="52614" y="42131"/>
                  </a:lnTo>
                  <a:cubicBezTo>
                    <a:pt x="50749" y="43911"/>
                    <a:pt x="46963" y="47669"/>
                    <a:pt x="44730" y="48743"/>
                  </a:cubicBezTo>
                  <a:cubicBezTo>
                    <a:pt x="42866" y="49562"/>
                    <a:pt x="36254" y="51795"/>
                    <a:pt x="31422" y="51795"/>
                  </a:cubicBezTo>
                  <a:cubicBezTo>
                    <a:pt x="30970" y="51795"/>
                    <a:pt x="30602" y="51795"/>
                    <a:pt x="30263" y="51682"/>
                  </a:cubicBezTo>
                  <a:cubicBezTo>
                    <a:pt x="29670" y="51682"/>
                    <a:pt x="29190" y="51682"/>
                    <a:pt x="28596" y="51569"/>
                  </a:cubicBezTo>
                  <a:cubicBezTo>
                    <a:pt x="24838" y="51314"/>
                    <a:pt x="22012" y="51088"/>
                    <a:pt x="19413" y="49195"/>
                  </a:cubicBezTo>
                  <a:cubicBezTo>
                    <a:pt x="18593" y="48602"/>
                    <a:pt x="17661" y="47895"/>
                    <a:pt x="16842" y="47330"/>
                  </a:cubicBezTo>
                  <a:cubicBezTo>
                    <a:pt x="14129" y="45324"/>
                    <a:pt x="11416" y="43318"/>
                    <a:pt x="9297" y="42131"/>
                  </a:cubicBezTo>
                  <a:cubicBezTo>
                    <a:pt x="7065" y="40831"/>
                    <a:pt x="4946" y="38599"/>
                    <a:pt x="3052" y="35180"/>
                  </a:cubicBezTo>
                  <a:cubicBezTo>
                    <a:pt x="1640" y="32609"/>
                    <a:pt x="707" y="29303"/>
                    <a:pt x="707" y="26844"/>
                  </a:cubicBezTo>
                  <a:cubicBezTo>
                    <a:pt x="707" y="25431"/>
                    <a:pt x="1640" y="22832"/>
                    <a:pt x="2713" y="20345"/>
                  </a:cubicBezTo>
                  <a:cubicBezTo>
                    <a:pt x="3307" y="18706"/>
                    <a:pt x="3872" y="17181"/>
                    <a:pt x="4352" y="15881"/>
                  </a:cubicBezTo>
                  <a:cubicBezTo>
                    <a:pt x="5426" y="12123"/>
                    <a:pt x="8252" y="8930"/>
                    <a:pt x="12236" y="7065"/>
                  </a:cubicBezTo>
                  <a:cubicBezTo>
                    <a:pt x="14835" y="5878"/>
                    <a:pt x="16842" y="4804"/>
                    <a:pt x="18480" y="3872"/>
                  </a:cubicBezTo>
                  <a:cubicBezTo>
                    <a:pt x="20006" y="3052"/>
                    <a:pt x="21419" y="2346"/>
                    <a:pt x="22832" y="1753"/>
                  </a:cubicBezTo>
                  <a:cubicBezTo>
                    <a:pt x="24499" y="933"/>
                    <a:pt x="27551" y="707"/>
                    <a:pt x="29670" y="707"/>
                  </a:cubicBezTo>
                  <a:close/>
                  <a:moveTo>
                    <a:pt x="29670" y="1"/>
                  </a:moveTo>
                  <a:cubicBezTo>
                    <a:pt x="27183" y="1"/>
                    <a:pt x="24245" y="227"/>
                    <a:pt x="22606" y="1046"/>
                  </a:cubicBezTo>
                  <a:cubicBezTo>
                    <a:pt x="19413" y="2459"/>
                    <a:pt x="16842" y="4239"/>
                    <a:pt x="12010" y="6471"/>
                  </a:cubicBezTo>
                  <a:cubicBezTo>
                    <a:pt x="7178" y="8704"/>
                    <a:pt x="4578" y="12236"/>
                    <a:pt x="3646" y="15655"/>
                  </a:cubicBezTo>
                  <a:cubicBezTo>
                    <a:pt x="2600" y="19074"/>
                    <a:pt x="1" y="24358"/>
                    <a:pt x="1" y="26844"/>
                  </a:cubicBezTo>
                  <a:cubicBezTo>
                    <a:pt x="1" y="29190"/>
                    <a:pt x="820" y="32609"/>
                    <a:pt x="2459" y="35547"/>
                  </a:cubicBezTo>
                  <a:cubicBezTo>
                    <a:pt x="4239" y="38599"/>
                    <a:pt x="6358" y="41199"/>
                    <a:pt x="8958" y="42837"/>
                  </a:cubicBezTo>
                  <a:cubicBezTo>
                    <a:pt x="11642" y="44363"/>
                    <a:pt x="15768" y="47443"/>
                    <a:pt x="18961" y="49789"/>
                  </a:cubicBezTo>
                  <a:cubicBezTo>
                    <a:pt x="22125" y="52021"/>
                    <a:pt x="25431" y="52021"/>
                    <a:pt x="30263" y="52388"/>
                  </a:cubicBezTo>
                  <a:cubicBezTo>
                    <a:pt x="30602" y="52501"/>
                    <a:pt x="30970" y="52501"/>
                    <a:pt x="31422" y="52501"/>
                  </a:cubicBezTo>
                  <a:cubicBezTo>
                    <a:pt x="36254" y="52501"/>
                    <a:pt x="42866" y="50382"/>
                    <a:pt x="45098" y="49308"/>
                  </a:cubicBezTo>
                  <a:cubicBezTo>
                    <a:pt x="47443" y="48150"/>
                    <a:pt x="51342" y="44363"/>
                    <a:pt x="53207" y="42498"/>
                  </a:cubicBezTo>
                  <a:cubicBezTo>
                    <a:pt x="54987" y="40718"/>
                    <a:pt x="56626" y="37440"/>
                    <a:pt x="57700" y="35547"/>
                  </a:cubicBezTo>
                  <a:cubicBezTo>
                    <a:pt x="58633" y="33767"/>
                    <a:pt x="59819" y="29896"/>
                    <a:pt x="59452" y="25884"/>
                  </a:cubicBezTo>
                  <a:cubicBezTo>
                    <a:pt x="58972" y="21899"/>
                    <a:pt x="57107" y="16813"/>
                    <a:pt x="56146" y="14948"/>
                  </a:cubicBezTo>
                  <a:cubicBezTo>
                    <a:pt x="55214" y="13055"/>
                    <a:pt x="50636" y="9184"/>
                    <a:pt x="48262" y="7997"/>
                  </a:cubicBezTo>
                  <a:cubicBezTo>
                    <a:pt x="46030" y="6810"/>
                    <a:pt x="43572" y="4352"/>
                    <a:pt x="42385" y="3872"/>
                  </a:cubicBezTo>
                  <a:cubicBezTo>
                    <a:pt x="41198" y="3533"/>
                    <a:pt x="37214" y="2346"/>
                    <a:pt x="37214" y="2346"/>
                  </a:cubicBezTo>
                  <a:cubicBezTo>
                    <a:pt x="35801" y="1979"/>
                    <a:pt x="34728" y="1159"/>
                    <a:pt x="33795" y="453"/>
                  </a:cubicBezTo>
                  <a:cubicBezTo>
                    <a:pt x="33428" y="227"/>
                    <a:pt x="31676" y="1"/>
                    <a:pt x="29670"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0"/>
            <p:cNvSpPr/>
            <p:nvPr/>
          </p:nvSpPr>
          <p:spPr>
            <a:xfrm>
              <a:off x="3139600" y="4935350"/>
              <a:ext cx="1315350" cy="1153600"/>
            </a:xfrm>
            <a:custGeom>
              <a:rect b="b" l="l" r="r" t="t"/>
              <a:pathLst>
                <a:path extrusionOk="0" h="46144" w="52614">
                  <a:moveTo>
                    <a:pt x="26138" y="707"/>
                  </a:moveTo>
                  <a:cubicBezTo>
                    <a:pt x="28144" y="707"/>
                    <a:pt x="29190" y="933"/>
                    <a:pt x="29303" y="1074"/>
                  </a:cubicBezTo>
                  <a:cubicBezTo>
                    <a:pt x="30150" y="1639"/>
                    <a:pt x="31196" y="2346"/>
                    <a:pt x="32496" y="2713"/>
                  </a:cubicBezTo>
                  <a:cubicBezTo>
                    <a:pt x="32609" y="2713"/>
                    <a:pt x="36141" y="3758"/>
                    <a:pt x="37073" y="4126"/>
                  </a:cubicBezTo>
                  <a:cubicBezTo>
                    <a:pt x="37440" y="4239"/>
                    <a:pt x="38147" y="4832"/>
                    <a:pt x="38853" y="5426"/>
                  </a:cubicBezTo>
                  <a:cubicBezTo>
                    <a:pt x="39899" y="6132"/>
                    <a:pt x="41085" y="7064"/>
                    <a:pt x="42272" y="7658"/>
                  </a:cubicBezTo>
                  <a:cubicBezTo>
                    <a:pt x="44137" y="8590"/>
                    <a:pt x="48036" y="12009"/>
                    <a:pt x="48743" y="13422"/>
                  </a:cubicBezTo>
                  <a:cubicBezTo>
                    <a:pt x="49562" y="14948"/>
                    <a:pt x="51201" y="19300"/>
                    <a:pt x="51568" y="22832"/>
                  </a:cubicBezTo>
                  <a:cubicBezTo>
                    <a:pt x="51908" y="26364"/>
                    <a:pt x="50862" y="29557"/>
                    <a:pt x="50156" y="30969"/>
                  </a:cubicBezTo>
                  <a:lnTo>
                    <a:pt x="50043" y="31196"/>
                  </a:lnTo>
                  <a:cubicBezTo>
                    <a:pt x="49223" y="32721"/>
                    <a:pt x="47810" y="35434"/>
                    <a:pt x="46256" y="36847"/>
                  </a:cubicBezTo>
                  <a:lnTo>
                    <a:pt x="46256" y="36960"/>
                  </a:lnTo>
                  <a:cubicBezTo>
                    <a:pt x="44617" y="38514"/>
                    <a:pt x="41311" y="41792"/>
                    <a:pt x="39334" y="42752"/>
                  </a:cubicBezTo>
                  <a:cubicBezTo>
                    <a:pt x="37666" y="43572"/>
                    <a:pt x="31902" y="45437"/>
                    <a:pt x="27664" y="45437"/>
                  </a:cubicBezTo>
                  <a:lnTo>
                    <a:pt x="26731" y="45437"/>
                  </a:lnTo>
                  <a:cubicBezTo>
                    <a:pt x="26251" y="45324"/>
                    <a:pt x="25771" y="45324"/>
                    <a:pt x="25318" y="45324"/>
                  </a:cubicBezTo>
                  <a:cubicBezTo>
                    <a:pt x="21899" y="44985"/>
                    <a:pt x="19413" y="44872"/>
                    <a:pt x="17181" y="43205"/>
                  </a:cubicBezTo>
                  <a:cubicBezTo>
                    <a:pt x="16474" y="42611"/>
                    <a:pt x="15655" y="42046"/>
                    <a:pt x="14835" y="41566"/>
                  </a:cubicBezTo>
                  <a:cubicBezTo>
                    <a:pt x="12490" y="39785"/>
                    <a:pt x="10117" y="38034"/>
                    <a:pt x="8365" y="36960"/>
                  </a:cubicBezTo>
                  <a:cubicBezTo>
                    <a:pt x="6358" y="35914"/>
                    <a:pt x="4465" y="33795"/>
                    <a:pt x="2826" y="30969"/>
                  </a:cubicBezTo>
                  <a:cubicBezTo>
                    <a:pt x="1527" y="28624"/>
                    <a:pt x="707" y="25799"/>
                    <a:pt x="707" y="23538"/>
                  </a:cubicBezTo>
                  <a:cubicBezTo>
                    <a:pt x="707" y="22379"/>
                    <a:pt x="1640" y="20006"/>
                    <a:pt x="2459" y="17887"/>
                  </a:cubicBezTo>
                  <a:cubicBezTo>
                    <a:pt x="3052" y="16474"/>
                    <a:pt x="3533" y="15061"/>
                    <a:pt x="3872" y="13903"/>
                  </a:cubicBezTo>
                  <a:cubicBezTo>
                    <a:pt x="4833" y="10710"/>
                    <a:pt x="7291" y="7997"/>
                    <a:pt x="10823" y="6358"/>
                  </a:cubicBezTo>
                  <a:cubicBezTo>
                    <a:pt x="13055" y="5313"/>
                    <a:pt x="14835" y="4352"/>
                    <a:pt x="16361" y="3532"/>
                  </a:cubicBezTo>
                  <a:cubicBezTo>
                    <a:pt x="17774" y="2826"/>
                    <a:pt x="18961" y="2120"/>
                    <a:pt x="20261" y="1526"/>
                  </a:cubicBezTo>
                  <a:cubicBezTo>
                    <a:pt x="21673" y="933"/>
                    <a:pt x="24245" y="707"/>
                    <a:pt x="26138" y="707"/>
                  </a:cubicBezTo>
                  <a:close/>
                  <a:moveTo>
                    <a:pt x="26138" y="0"/>
                  </a:moveTo>
                  <a:cubicBezTo>
                    <a:pt x="24019" y="0"/>
                    <a:pt x="21419" y="226"/>
                    <a:pt x="19893" y="933"/>
                  </a:cubicBezTo>
                  <a:cubicBezTo>
                    <a:pt x="17181" y="2233"/>
                    <a:pt x="14835" y="3645"/>
                    <a:pt x="10597" y="5652"/>
                  </a:cubicBezTo>
                  <a:cubicBezTo>
                    <a:pt x="6358" y="7658"/>
                    <a:pt x="4126" y="10710"/>
                    <a:pt x="3307" y="13790"/>
                  </a:cubicBezTo>
                  <a:cubicBezTo>
                    <a:pt x="2346" y="16728"/>
                    <a:pt x="1" y="21419"/>
                    <a:pt x="1" y="23538"/>
                  </a:cubicBezTo>
                  <a:cubicBezTo>
                    <a:pt x="1" y="25657"/>
                    <a:pt x="707" y="28737"/>
                    <a:pt x="2233" y="31309"/>
                  </a:cubicBezTo>
                  <a:cubicBezTo>
                    <a:pt x="3759" y="33908"/>
                    <a:pt x="5652" y="36253"/>
                    <a:pt x="7997" y="37666"/>
                  </a:cubicBezTo>
                  <a:cubicBezTo>
                    <a:pt x="10371" y="38966"/>
                    <a:pt x="13903" y="41792"/>
                    <a:pt x="16729" y="43685"/>
                  </a:cubicBezTo>
                  <a:cubicBezTo>
                    <a:pt x="19554" y="45691"/>
                    <a:pt x="22380" y="45691"/>
                    <a:pt x="26618" y="46143"/>
                  </a:cubicBezTo>
                  <a:lnTo>
                    <a:pt x="27664" y="46143"/>
                  </a:lnTo>
                  <a:cubicBezTo>
                    <a:pt x="31902" y="46143"/>
                    <a:pt x="37779" y="44278"/>
                    <a:pt x="39673" y="43318"/>
                  </a:cubicBezTo>
                  <a:cubicBezTo>
                    <a:pt x="41792" y="42385"/>
                    <a:pt x="45211" y="38966"/>
                    <a:pt x="46850" y="37440"/>
                  </a:cubicBezTo>
                  <a:cubicBezTo>
                    <a:pt x="48376" y="35801"/>
                    <a:pt x="49930" y="32976"/>
                    <a:pt x="50749" y="31309"/>
                  </a:cubicBezTo>
                  <a:cubicBezTo>
                    <a:pt x="51568" y="29670"/>
                    <a:pt x="52614" y="26364"/>
                    <a:pt x="52275" y="22719"/>
                  </a:cubicBezTo>
                  <a:cubicBezTo>
                    <a:pt x="51908" y="19187"/>
                    <a:pt x="50269" y="14722"/>
                    <a:pt x="49449" y="13196"/>
                  </a:cubicBezTo>
                  <a:cubicBezTo>
                    <a:pt x="48630" y="11529"/>
                    <a:pt x="44504" y="7997"/>
                    <a:pt x="42498" y="7064"/>
                  </a:cubicBezTo>
                  <a:cubicBezTo>
                    <a:pt x="40492" y="6019"/>
                    <a:pt x="38373" y="3758"/>
                    <a:pt x="37327" y="3419"/>
                  </a:cubicBezTo>
                  <a:cubicBezTo>
                    <a:pt x="36367" y="3052"/>
                    <a:pt x="32722" y="2007"/>
                    <a:pt x="32722" y="2007"/>
                  </a:cubicBezTo>
                  <a:cubicBezTo>
                    <a:pt x="31422" y="1781"/>
                    <a:pt x="30602" y="1074"/>
                    <a:pt x="29783" y="481"/>
                  </a:cubicBezTo>
                  <a:cubicBezTo>
                    <a:pt x="29444" y="113"/>
                    <a:pt x="27890" y="0"/>
                    <a:pt x="26138"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0"/>
            <p:cNvSpPr/>
            <p:nvPr/>
          </p:nvSpPr>
          <p:spPr>
            <a:xfrm>
              <a:off x="3174925" y="4965025"/>
              <a:ext cx="1244725" cy="1092125"/>
            </a:xfrm>
            <a:custGeom>
              <a:rect b="b" l="l" r="r" t="t"/>
              <a:pathLst>
                <a:path extrusionOk="0" h="43685" w="49789">
                  <a:moveTo>
                    <a:pt x="24725" y="707"/>
                  </a:moveTo>
                  <a:cubicBezTo>
                    <a:pt x="26618" y="707"/>
                    <a:pt x="27550" y="933"/>
                    <a:pt x="27777" y="1046"/>
                  </a:cubicBezTo>
                  <a:cubicBezTo>
                    <a:pt x="28483" y="1639"/>
                    <a:pt x="29444" y="2345"/>
                    <a:pt x="30715" y="2713"/>
                  </a:cubicBezTo>
                  <a:cubicBezTo>
                    <a:pt x="30856" y="2713"/>
                    <a:pt x="34134" y="3645"/>
                    <a:pt x="35095" y="3984"/>
                  </a:cubicBezTo>
                  <a:cubicBezTo>
                    <a:pt x="35434" y="4126"/>
                    <a:pt x="36140" y="4578"/>
                    <a:pt x="36734" y="5171"/>
                  </a:cubicBezTo>
                  <a:cubicBezTo>
                    <a:pt x="37779" y="5877"/>
                    <a:pt x="38853" y="6810"/>
                    <a:pt x="39898" y="7290"/>
                  </a:cubicBezTo>
                  <a:cubicBezTo>
                    <a:pt x="41792" y="8223"/>
                    <a:pt x="45437" y="11529"/>
                    <a:pt x="46143" y="12829"/>
                  </a:cubicBezTo>
                  <a:cubicBezTo>
                    <a:pt x="46850" y="14241"/>
                    <a:pt x="48375" y="18367"/>
                    <a:pt x="48743" y="21645"/>
                  </a:cubicBezTo>
                  <a:cubicBezTo>
                    <a:pt x="49082" y="24951"/>
                    <a:pt x="48036" y="28002"/>
                    <a:pt x="47330" y="29302"/>
                  </a:cubicBezTo>
                  <a:lnTo>
                    <a:pt x="47330" y="29556"/>
                  </a:lnTo>
                  <a:cubicBezTo>
                    <a:pt x="46510" y="30969"/>
                    <a:pt x="45211" y="33541"/>
                    <a:pt x="43798" y="34953"/>
                  </a:cubicBezTo>
                  <a:lnTo>
                    <a:pt x="43685" y="34953"/>
                  </a:lnTo>
                  <a:cubicBezTo>
                    <a:pt x="42272" y="36479"/>
                    <a:pt x="39079" y="39559"/>
                    <a:pt x="37214" y="40492"/>
                  </a:cubicBezTo>
                  <a:cubicBezTo>
                    <a:pt x="35660" y="41198"/>
                    <a:pt x="30263" y="42978"/>
                    <a:pt x="26138" y="42978"/>
                  </a:cubicBezTo>
                  <a:lnTo>
                    <a:pt x="25318" y="42978"/>
                  </a:lnTo>
                  <a:cubicBezTo>
                    <a:pt x="24838" y="42978"/>
                    <a:pt x="24358" y="42837"/>
                    <a:pt x="23905" y="42837"/>
                  </a:cubicBezTo>
                  <a:cubicBezTo>
                    <a:pt x="20712" y="42611"/>
                    <a:pt x="18480" y="42385"/>
                    <a:pt x="16248" y="40859"/>
                  </a:cubicBezTo>
                  <a:cubicBezTo>
                    <a:pt x="15542" y="40379"/>
                    <a:pt x="14835" y="39898"/>
                    <a:pt x="14129" y="39305"/>
                  </a:cubicBezTo>
                  <a:cubicBezTo>
                    <a:pt x="11897" y="37666"/>
                    <a:pt x="9523" y="36027"/>
                    <a:pt x="7884" y="35066"/>
                  </a:cubicBezTo>
                  <a:cubicBezTo>
                    <a:pt x="5991" y="34021"/>
                    <a:pt x="4239" y="32015"/>
                    <a:pt x="2713" y="29302"/>
                  </a:cubicBezTo>
                  <a:cubicBezTo>
                    <a:pt x="1526" y="27183"/>
                    <a:pt x="707" y="24470"/>
                    <a:pt x="707" y="22351"/>
                  </a:cubicBezTo>
                  <a:cubicBezTo>
                    <a:pt x="707" y="21306"/>
                    <a:pt x="1639" y="18960"/>
                    <a:pt x="2346" y="16954"/>
                  </a:cubicBezTo>
                  <a:cubicBezTo>
                    <a:pt x="2939" y="15654"/>
                    <a:pt x="3420" y="14354"/>
                    <a:pt x="3759" y="13309"/>
                  </a:cubicBezTo>
                  <a:cubicBezTo>
                    <a:pt x="4578" y="10229"/>
                    <a:pt x="6952" y="7658"/>
                    <a:pt x="10229" y="5991"/>
                  </a:cubicBezTo>
                  <a:cubicBezTo>
                    <a:pt x="12490" y="5058"/>
                    <a:pt x="14016" y="4239"/>
                    <a:pt x="15542" y="3419"/>
                  </a:cubicBezTo>
                  <a:cubicBezTo>
                    <a:pt x="16841" y="2713"/>
                    <a:pt x="17887" y="2119"/>
                    <a:pt x="19074" y="1639"/>
                  </a:cubicBezTo>
                  <a:cubicBezTo>
                    <a:pt x="20486" y="933"/>
                    <a:pt x="22945" y="707"/>
                    <a:pt x="24725" y="707"/>
                  </a:cubicBezTo>
                  <a:close/>
                  <a:moveTo>
                    <a:pt x="24725" y="0"/>
                  </a:moveTo>
                  <a:cubicBezTo>
                    <a:pt x="22719" y="0"/>
                    <a:pt x="20260" y="339"/>
                    <a:pt x="18848" y="933"/>
                  </a:cubicBezTo>
                  <a:cubicBezTo>
                    <a:pt x="16248" y="2119"/>
                    <a:pt x="14016" y="3532"/>
                    <a:pt x="10003" y="5397"/>
                  </a:cubicBezTo>
                  <a:cubicBezTo>
                    <a:pt x="5991" y="7290"/>
                    <a:pt x="3872" y="10229"/>
                    <a:pt x="3052" y="13055"/>
                  </a:cubicBezTo>
                  <a:cubicBezTo>
                    <a:pt x="2233" y="15880"/>
                    <a:pt x="1" y="20373"/>
                    <a:pt x="1" y="22351"/>
                  </a:cubicBezTo>
                  <a:cubicBezTo>
                    <a:pt x="1" y="24357"/>
                    <a:pt x="707" y="27183"/>
                    <a:pt x="2120" y="29669"/>
                  </a:cubicBezTo>
                  <a:cubicBezTo>
                    <a:pt x="3533" y="32128"/>
                    <a:pt x="5285" y="34360"/>
                    <a:pt x="7545" y="35660"/>
                  </a:cubicBezTo>
                  <a:cubicBezTo>
                    <a:pt x="9777" y="36960"/>
                    <a:pt x="13196" y="39559"/>
                    <a:pt x="15881" y="41424"/>
                  </a:cubicBezTo>
                  <a:cubicBezTo>
                    <a:pt x="18480" y="43317"/>
                    <a:pt x="21193" y="43317"/>
                    <a:pt x="25205" y="43685"/>
                  </a:cubicBezTo>
                  <a:lnTo>
                    <a:pt x="26138" y="43685"/>
                  </a:lnTo>
                  <a:cubicBezTo>
                    <a:pt x="30150" y="43685"/>
                    <a:pt x="35660" y="41904"/>
                    <a:pt x="37553" y="41085"/>
                  </a:cubicBezTo>
                  <a:cubicBezTo>
                    <a:pt x="39559" y="40153"/>
                    <a:pt x="42724" y="36960"/>
                    <a:pt x="44278" y="35434"/>
                  </a:cubicBezTo>
                  <a:cubicBezTo>
                    <a:pt x="45804" y="33908"/>
                    <a:pt x="47217" y="31195"/>
                    <a:pt x="48036" y="29669"/>
                  </a:cubicBezTo>
                  <a:cubicBezTo>
                    <a:pt x="48743" y="28144"/>
                    <a:pt x="49788" y="24951"/>
                    <a:pt x="49449" y="21532"/>
                  </a:cubicBezTo>
                  <a:cubicBezTo>
                    <a:pt x="49082" y="18254"/>
                    <a:pt x="47556" y="14015"/>
                    <a:pt x="46736" y="12461"/>
                  </a:cubicBezTo>
                  <a:cubicBezTo>
                    <a:pt x="45917" y="10935"/>
                    <a:pt x="42159" y="7658"/>
                    <a:pt x="40266" y="6697"/>
                  </a:cubicBezTo>
                  <a:cubicBezTo>
                    <a:pt x="38373" y="5764"/>
                    <a:pt x="36253" y="3645"/>
                    <a:pt x="35321" y="3278"/>
                  </a:cubicBezTo>
                  <a:cubicBezTo>
                    <a:pt x="34389" y="2939"/>
                    <a:pt x="30969" y="2006"/>
                    <a:pt x="30969" y="2006"/>
                  </a:cubicBezTo>
                  <a:cubicBezTo>
                    <a:pt x="29783" y="1639"/>
                    <a:pt x="28963" y="1046"/>
                    <a:pt x="28144" y="452"/>
                  </a:cubicBezTo>
                  <a:cubicBezTo>
                    <a:pt x="27777" y="226"/>
                    <a:pt x="26364" y="0"/>
                    <a:pt x="24725"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0"/>
            <p:cNvSpPr/>
            <p:nvPr/>
          </p:nvSpPr>
          <p:spPr>
            <a:xfrm>
              <a:off x="3227900" y="5011650"/>
              <a:ext cx="1138750" cy="998175"/>
            </a:xfrm>
            <a:custGeom>
              <a:rect b="b" l="l" r="r" t="t"/>
              <a:pathLst>
                <a:path extrusionOk="0" h="39927" w="45550">
                  <a:moveTo>
                    <a:pt x="22606" y="706"/>
                  </a:moveTo>
                  <a:cubicBezTo>
                    <a:pt x="24245" y="706"/>
                    <a:pt x="25205" y="961"/>
                    <a:pt x="25318" y="1074"/>
                  </a:cubicBezTo>
                  <a:cubicBezTo>
                    <a:pt x="26025" y="1554"/>
                    <a:pt x="26957" y="2119"/>
                    <a:pt x="28144" y="2487"/>
                  </a:cubicBezTo>
                  <a:cubicBezTo>
                    <a:pt x="28144" y="2487"/>
                    <a:pt x="31196" y="3419"/>
                    <a:pt x="32015" y="3673"/>
                  </a:cubicBezTo>
                  <a:cubicBezTo>
                    <a:pt x="32383" y="3786"/>
                    <a:pt x="32976" y="4239"/>
                    <a:pt x="33541" y="4719"/>
                  </a:cubicBezTo>
                  <a:cubicBezTo>
                    <a:pt x="34502" y="5425"/>
                    <a:pt x="35434" y="6245"/>
                    <a:pt x="36508" y="6725"/>
                  </a:cubicBezTo>
                  <a:cubicBezTo>
                    <a:pt x="38147" y="7658"/>
                    <a:pt x="41453" y="10483"/>
                    <a:pt x="42159" y="11783"/>
                  </a:cubicBezTo>
                  <a:cubicBezTo>
                    <a:pt x="42724" y="12970"/>
                    <a:pt x="44278" y="16841"/>
                    <a:pt x="44504" y="19780"/>
                  </a:cubicBezTo>
                  <a:cubicBezTo>
                    <a:pt x="44844" y="22860"/>
                    <a:pt x="43911" y="25685"/>
                    <a:pt x="43205" y="26844"/>
                  </a:cubicBezTo>
                  <a:lnTo>
                    <a:pt x="43205" y="26985"/>
                  </a:lnTo>
                  <a:cubicBezTo>
                    <a:pt x="42498" y="28398"/>
                    <a:pt x="41312" y="30630"/>
                    <a:pt x="40040" y="31930"/>
                  </a:cubicBezTo>
                  <a:lnTo>
                    <a:pt x="39899" y="31930"/>
                  </a:lnTo>
                  <a:cubicBezTo>
                    <a:pt x="38627" y="33343"/>
                    <a:pt x="35660" y="36168"/>
                    <a:pt x="34021" y="36988"/>
                  </a:cubicBezTo>
                  <a:cubicBezTo>
                    <a:pt x="32609" y="37581"/>
                    <a:pt x="27664" y="39220"/>
                    <a:pt x="23906" y="39220"/>
                  </a:cubicBezTo>
                  <a:lnTo>
                    <a:pt x="23086" y="39220"/>
                  </a:lnTo>
                  <a:cubicBezTo>
                    <a:pt x="22719" y="39220"/>
                    <a:pt x="22239" y="39220"/>
                    <a:pt x="21899" y="39107"/>
                  </a:cubicBezTo>
                  <a:cubicBezTo>
                    <a:pt x="18848" y="38853"/>
                    <a:pt x="16842" y="38740"/>
                    <a:pt x="14835" y="37327"/>
                  </a:cubicBezTo>
                  <a:cubicBezTo>
                    <a:pt x="14242" y="36875"/>
                    <a:pt x="13649" y="36394"/>
                    <a:pt x="12942" y="35914"/>
                  </a:cubicBezTo>
                  <a:cubicBezTo>
                    <a:pt x="10936" y="34388"/>
                    <a:pt x="8817" y="32862"/>
                    <a:pt x="7291" y="32043"/>
                  </a:cubicBezTo>
                  <a:cubicBezTo>
                    <a:pt x="5539" y="30969"/>
                    <a:pt x="4013" y="29330"/>
                    <a:pt x="2600" y="26731"/>
                  </a:cubicBezTo>
                  <a:cubicBezTo>
                    <a:pt x="1414" y="24866"/>
                    <a:pt x="707" y="22379"/>
                    <a:pt x="707" y="20486"/>
                  </a:cubicBezTo>
                  <a:cubicBezTo>
                    <a:pt x="707" y="19441"/>
                    <a:pt x="1527" y="17434"/>
                    <a:pt x="2233" y="15541"/>
                  </a:cubicBezTo>
                  <a:cubicBezTo>
                    <a:pt x="2713" y="14383"/>
                    <a:pt x="3166" y="13196"/>
                    <a:pt x="3533" y="12150"/>
                  </a:cubicBezTo>
                  <a:cubicBezTo>
                    <a:pt x="4352" y="9325"/>
                    <a:pt x="6472" y="7064"/>
                    <a:pt x="9410" y="5538"/>
                  </a:cubicBezTo>
                  <a:cubicBezTo>
                    <a:pt x="11416" y="4719"/>
                    <a:pt x="12829" y="3899"/>
                    <a:pt x="14242" y="3193"/>
                  </a:cubicBezTo>
                  <a:cubicBezTo>
                    <a:pt x="15429" y="2600"/>
                    <a:pt x="16361" y="2006"/>
                    <a:pt x="17548" y="1554"/>
                  </a:cubicBezTo>
                  <a:cubicBezTo>
                    <a:pt x="18593" y="1074"/>
                    <a:pt x="20487" y="706"/>
                    <a:pt x="22606" y="706"/>
                  </a:cubicBezTo>
                  <a:close/>
                  <a:moveTo>
                    <a:pt x="22606" y="0"/>
                  </a:moveTo>
                  <a:cubicBezTo>
                    <a:pt x="20713" y="0"/>
                    <a:pt x="18480" y="254"/>
                    <a:pt x="17181" y="848"/>
                  </a:cubicBezTo>
                  <a:cubicBezTo>
                    <a:pt x="14835" y="1893"/>
                    <a:pt x="12829" y="3193"/>
                    <a:pt x="9184" y="4945"/>
                  </a:cubicBezTo>
                  <a:cubicBezTo>
                    <a:pt x="5539" y="6725"/>
                    <a:pt x="3533" y="9438"/>
                    <a:pt x="2826" y="11896"/>
                  </a:cubicBezTo>
                  <a:cubicBezTo>
                    <a:pt x="2007" y="14496"/>
                    <a:pt x="1" y="18621"/>
                    <a:pt x="1" y="20486"/>
                  </a:cubicBezTo>
                  <a:cubicBezTo>
                    <a:pt x="1" y="22266"/>
                    <a:pt x="707" y="24866"/>
                    <a:pt x="2007" y="27098"/>
                  </a:cubicBezTo>
                  <a:cubicBezTo>
                    <a:pt x="3166" y="29443"/>
                    <a:pt x="4833" y="31450"/>
                    <a:pt x="6952" y="32636"/>
                  </a:cubicBezTo>
                  <a:cubicBezTo>
                    <a:pt x="8958" y="33795"/>
                    <a:pt x="12010" y="36168"/>
                    <a:pt x="14468" y="37920"/>
                  </a:cubicBezTo>
                  <a:cubicBezTo>
                    <a:pt x="16955" y="39559"/>
                    <a:pt x="19413" y="39559"/>
                    <a:pt x="23086" y="39926"/>
                  </a:cubicBezTo>
                  <a:lnTo>
                    <a:pt x="23906" y="39926"/>
                  </a:lnTo>
                  <a:cubicBezTo>
                    <a:pt x="27551" y="39926"/>
                    <a:pt x="32609" y="38401"/>
                    <a:pt x="34389" y="37581"/>
                  </a:cubicBezTo>
                  <a:cubicBezTo>
                    <a:pt x="36141" y="36733"/>
                    <a:pt x="39079" y="33795"/>
                    <a:pt x="40492" y="32382"/>
                  </a:cubicBezTo>
                  <a:cubicBezTo>
                    <a:pt x="41905" y="30969"/>
                    <a:pt x="43205" y="28511"/>
                    <a:pt x="43911" y="27098"/>
                  </a:cubicBezTo>
                  <a:cubicBezTo>
                    <a:pt x="44617" y="25685"/>
                    <a:pt x="45550" y="22860"/>
                    <a:pt x="45211" y="19780"/>
                  </a:cubicBezTo>
                  <a:cubicBezTo>
                    <a:pt x="44985" y="16615"/>
                    <a:pt x="43431" y="12857"/>
                    <a:pt x="42724" y="11444"/>
                  </a:cubicBezTo>
                  <a:cubicBezTo>
                    <a:pt x="42018" y="10031"/>
                    <a:pt x="38486" y="6951"/>
                    <a:pt x="36847" y="6132"/>
                  </a:cubicBezTo>
                  <a:cubicBezTo>
                    <a:pt x="35095" y="5312"/>
                    <a:pt x="33202" y="3306"/>
                    <a:pt x="32270" y="3080"/>
                  </a:cubicBezTo>
                  <a:cubicBezTo>
                    <a:pt x="31422" y="2713"/>
                    <a:pt x="28257" y="1893"/>
                    <a:pt x="28257" y="1893"/>
                  </a:cubicBezTo>
                  <a:cubicBezTo>
                    <a:pt x="27183" y="1554"/>
                    <a:pt x="26477" y="961"/>
                    <a:pt x="25771" y="480"/>
                  </a:cubicBezTo>
                  <a:cubicBezTo>
                    <a:pt x="25431" y="254"/>
                    <a:pt x="24132" y="0"/>
                    <a:pt x="22606"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0"/>
            <p:cNvSpPr/>
            <p:nvPr/>
          </p:nvSpPr>
          <p:spPr>
            <a:xfrm>
              <a:off x="3295725" y="5073800"/>
              <a:ext cx="1000300" cy="877400"/>
            </a:xfrm>
            <a:custGeom>
              <a:rect b="b" l="l" r="r" t="t"/>
              <a:pathLst>
                <a:path extrusionOk="0" h="35096" w="40012">
                  <a:moveTo>
                    <a:pt x="19893" y="707"/>
                  </a:moveTo>
                  <a:cubicBezTo>
                    <a:pt x="21306" y="707"/>
                    <a:pt x="22125" y="820"/>
                    <a:pt x="22238" y="933"/>
                  </a:cubicBezTo>
                  <a:cubicBezTo>
                    <a:pt x="22832" y="1300"/>
                    <a:pt x="23651" y="1894"/>
                    <a:pt x="24725" y="2233"/>
                  </a:cubicBezTo>
                  <a:cubicBezTo>
                    <a:pt x="24725" y="2233"/>
                    <a:pt x="27437" y="2939"/>
                    <a:pt x="28144" y="3307"/>
                  </a:cubicBezTo>
                  <a:cubicBezTo>
                    <a:pt x="28370" y="3307"/>
                    <a:pt x="28963" y="3759"/>
                    <a:pt x="29557" y="4239"/>
                  </a:cubicBezTo>
                  <a:cubicBezTo>
                    <a:pt x="30263" y="4832"/>
                    <a:pt x="31195" y="5539"/>
                    <a:pt x="32015" y="5991"/>
                  </a:cubicBezTo>
                  <a:cubicBezTo>
                    <a:pt x="33541" y="6697"/>
                    <a:pt x="36479" y="9297"/>
                    <a:pt x="36960" y="10229"/>
                  </a:cubicBezTo>
                  <a:cubicBezTo>
                    <a:pt x="37553" y="11416"/>
                    <a:pt x="38853" y="14722"/>
                    <a:pt x="39079" y="17294"/>
                  </a:cubicBezTo>
                  <a:cubicBezTo>
                    <a:pt x="39305" y="20006"/>
                    <a:pt x="38485" y="22493"/>
                    <a:pt x="38033" y="23425"/>
                  </a:cubicBezTo>
                  <a:lnTo>
                    <a:pt x="37892" y="23538"/>
                  </a:lnTo>
                  <a:cubicBezTo>
                    <a:pt x="37327" y="24838"/>
                    <a:pt x="36253" y="26844"/>
                    <a:pt x="35066" y="27890"/>
                  </a:cubicBezTo>
                  <a:lnTo>
                    <a:pt x="35066" y="28031"/>
                  </a:lnTo>
                  <a:cubicBezTo>
                    <a:pt x="33908" y="29190"/>
                    <a:pt x="31421" y="31676"/>
                    <a:pt x="29896" y="32383"/>
                  </a:cubicBezTo>
                  <a:cubicBezTo>
                    <a:pt x="28596" y="32976"/>
                    <a:pt x="24244" y="34389"/>
                    <a:pt x="21080" y="34389"/>
                  </a:cubicBezTo>
                  <a:lnTo>
                    <a:pt x="20373" y="34389"/>
                  </a:lnTo>
                  <a:cubicBezTo>
                    <a:pt x="20006" y="34389"/>
                    <a:pt x="19667" y="34247"/>
                    <a:pt x="19299" y="34247"/>
                  </a:cubicBezTo>
                  <a:cubicBezTo>
                    <a:pt x="16587" y="34021"/>
                    <a:pt x="14835" y="33908"/>
                    <a:pt x="13168" y="32722"/>
                  </a:cubicBezTo>
                  <a:cubicBezTo>
                    <a:pt x="12603" y="32270"/>
                    <a:pt x="12009" y="31902"/>
                    <a:pt x="11416" y="31422"/>
                  </a:cubicBezTo>
                  <a:cubicBezTo>
                    <a:pt x="9636" y="30150"/>
                    <a:pt x="7771" y="28850"/>
                    <a:pt x="6471" y="28031"/>
                  </a:cubicBezTo>
                  <a:cubicBezTo>
                    <a:pt x="4945" y="27183"/>
                    <a:pt x="3532" y="25658"/>
                    <a:pt x="2346" y="23425"/>
                  </a:cubicBezTo>
                  <a:cubicBezTo>
                    <a:pt x="1413" y="21786"/>
                    <a:pt x="707" y="19554"/>
                    <a:pt x="707" y="17887"/>
                  </a:cubicBezTo>
                  <a:cubicBezTo>
                    <a:pt x="707" y="17068"/>
                    <a:pt x="1413" y="15316"/>
                    <a:pt x="2120" y="13649"/>
                  </a:cubicBezTo>
                  <a:cubicBezTo>
                    <a:pt x="2459" y="12603"/>
                    <a:pt x="2939" y="11529"/>
                    <a:pt x="3165" y="10597"/>
                  </a:cubicBezTo>
                  <a:cubicBezTo>
                    <a:pt x="3872" y="8252"/>
                    <a:pt x="5765" y="6132"/>
                    <a:pt x="8364" y="4946"/>
                  </a:cubicBezTo>
                  <a:cubicBezTo>
                    <a:pt x="10116" y="4126"/>
                    <a:pt x="11416" y="3420"/>
                    <a:pt x="12603" y="2826"/>
                  </a:cubicBezTo>
                  <a:cubicBezTo>
                    <a:pt x="13535" y="2233"/>
                    <a:pt x="14468" y="1753"/>
                    <a:pt x="15428" y="1300"/>
                  </a:cubicBezTo>
                  <a:cubicBezTo>
                    <a:pt x="16361" y="933"/>
                    <a:pt x="18113" y="707"/>
                    <a:pt x="19893" y="707"/>
                  </a:cubicBezTo>
                  <a:close/>
                  <a:moveTo>
                    <a:pt x="19893" y="1"/>
                  </a:moveTo>
                  <a:cubicBezTo>
                    <a:pt x="18254" y="1"/>
                    <a:pt x="16361" y="114"/>
                    <a:pt x="15174" y="707"/>
                  </a:cubicBezTo>
                  <a:cubicBezTo>
                    <a:pt x="13055" y="1640"/>
                    <a:pt x="11303" y="2826"/>
                    <a:pt x="7997" y="4239"/>
                  </a:cubicBezTo>
                  <a:cubicBezTo>
                    <a:pt x="4832" y="5765"/>
                    <a:pt x="3165" y="8110"/>
                    <a:pt x="2459" y="10484"/>
                  </a:cubicBezTo>
                  <a:cubicBezTo>
                    <a:pt x="1752" y="12716"/>
                    <a:pt x="0" y="16361"/>
                    <a:pt x="0" y="17887"/>
                  </a:cubicBezTo>
                  <a:cubicBezTo>
                    <a:pt x="0" y="19554"/>
                    <a:pt x="594" y="21786"/>
                    <a:pt x="1752" y="23793"/>
                  </a:cubicBezTo>
                  <a:cubicBezTo>
                    <a:pt x="2826" y="25771"/>
                    <a:pt x="4239" y="27551"/>
                    <a:pt x="6104" y="28596"/>
                  </a:cubicBezTo>
                  <a:cubicBezTo>
                    <a:pt x="7884" y="29670"/>
                    <a:pt x="10597" y="31789"/>
                    <a:pt x="12716" y="33315"/>
                  </a:cubicBezTo>
                  <a:cubicBezTo>
                    <a:pt x="14835" y="34728"/>
                    <a:pt x="17067" y="34728"/>
                    <a:pt x="20232" y="35095"/>
                  </a:cubicBezTo>
                  <a:lnTo>
                    <a:pt x="21080" y="35095"/>
                  </a:lnTo>
                  <a:cubicBezTo>
                    <a:pt x="24244" y="35095"/>
                    <a:pt x="28709" y="33682"/>
                    <a:pt x="30263" y="32976"/>
                  </a:cubicBezTo>
                  <a:cubicBezTo>
                    <a:pt x="31789" y="32270"/>
                    <a:pt x="34360" y="29670"/>
                    <a:pt x="35660" y="28370"/>
                  </a:cubicBezTo>
                  <a:cubicBezTo>
                    <a:pt x="36847" y="27183"/>
                    <a:pt x="38033" y="25064"/>
                    <a:pt x="38599" y="23793"/>
                  </a:cubicBezTo>
                  <a:cubicBezTo>
                    <a:pt x="39192" y="22606"/>
                    <a:pt x="40011" y="20006"/>
                    <a:pt x="39785" y="17294"/>
                  </a:cubicBezTo>
                  <a:cubicBezTo>
                    <a:pt x="39559" y="14609"/>
                    <a:pt x="38259" y="11190"/>
                    <a:pt x="37666" y="10003"/>
                  </a:cubicBezTo>
                  <a:cubicBezTo>
                    <a:pt x="36960" y="8704"/>
                    <a:pt x="33908" y="6132"/>
                    <a:pt x="32382" y="5285"/>
                  </a:cubicBezTo>
                  <a:cubicBezTo>
                    <a:pt x="30828" y="4578"/>
                    <a:pt x="29189" y="2826"/>
                    <a:pt x="28370" y="2600"/>
                  </a:cubicBezTo>
                  <a:cubicBezTo>
                    <a:pt x="27663" y="2346"/>
                    <a:pt x="24951" y="1526"/>
                    <a:pt x="24951" y="1526"/>
                  </a:cubicBezTo>
                  <a:cubicBezTo>
                    <a:pt x="24018" y="1300"/>
                    <a:pt x="23312" y="820"/>
                    <a:pt x="22718" y="340"/>
                  </a:cubicBezTo>
                  <a:cubicBezTo>
                    <a:pt x="22351" y="114"/>
                    <a:pt x="21306" y="1"/>
                    <a:pt x="19893"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0"/>
            <p:cNvSpPr/>
            <p:nvPr/>
          </p:nvSpPr>
          <p:spPr>
            <a:xfrm>
              <a:off x="3321850" y="5094300"/>
              <a:ext cx="950850" cy="835700"/>
            </a:xfrm>
            <a:custGeom>
              <a:rect b="b" l="l" r="r" t="t"/>
              <a:pathLst>
                <a:path extrusionOk="0" h="33428" w="38034">
                  <a:moveTo>
                    <a:pt x="18848" y="706"/>
                  </a:moveTo>
                  <a:cubicBezTo>
                    <a:pt x="20148" y="706"/>
                    <a:pt x="20967" y="820"/>
                    <a:pt x="21080" y="933"/>
                  </a:cubicBezTo>
                  <a:cubicBezTo>
                    <a:pt x="21673" y="1413"/>
                    <a:pt x="22380" y="1893"/>
                    <a:pt x="23425" y="2232"/>
                  </a:cubicBezTo>
                  <a:cubicBezTo>
                    <a:pt x="23425" y="2232"/>
                    <a:pt x="26025" y="2939"/>
                    <a:pt x="26731" y="3193"/>
                  </a:cubicBezTo>
                  <a:cubicBezTo>
                    <a:pt x="26957" y="3306"/>
                    <a:pt x="27438" y="3645"/>
                    <a:pt x="27918" y="4126"/>
                  </a:cubicBezTo>
                  <a:cubicBezTo>
                    <a:pt x="28738" y="4719"/>
                    <a:pt x="29557" y="5312"/>
                    <a:pt x="30376" y="5764"/>
                  </a:cubicBezTo>
                  <a:cubicBezTo>
                    <a:pt x="31789" y="6471"/>
                    <a:pt x="34502" y="8844"/>
                    <a:pt x="35095" y="9890"/>
                  </a:cubicBezTo>
                  <a:cubicBezTo>
                    <a:pt x="35576" y="10964"/>
                    <a:pt x="36734" y="14015"/>
                    <a:pt x="37101" y="16615"/>
                  </a:cubicBezTo>
                  <a:cubicBezTo>
                    <a:pt x="37327" y="19073"/>
                    <a:pt x="36508" y="21305"/>
                    <a:pt x="36028" y="22379"/>
                  </a:cubicBezTo>
                  <a:lnTo>
                    <a:pt x="35915" y="22492"/>
                  </a:lnTo>
                  <a:cubicBezTo>
                    <a:pt x="35321" y="23538"/>
                    <a:pt x="34389" y="25544"/>
                    <a:pt x="33315" y="26618"/>
                  </a:cubicBezTo>
                  <a:lnTo>
                    <a:pt x="33202" y="26618"/>
                  </a:lnTo>
                  <a:cubicBezTo>
                    <a:pt x="32157" y="27663"/>
                    <a:pt x="29670" y="30037"/>
                    <a:pt x="28370" y="30743"/>
                  </a:cubicBezTo>
                  <a:cubicBezTo>
                    <a:pt x="26844" y="31450"/>
                    <a:pt x="22719" y="32721"/>
                    <a:pt x="20035" y="32721"/>
                  </a:cubicBezTo>
                  <a:cubicBezTo>
                    <a:pt x="19667" y="32721"/>
                    <a:pt x="19441" y="32608"/>
                    <a:pt x="19328" y="32608"/>
                  </a:cubicBezTo>
                  <a:lnTo>
                    <a:pt x="18254" y="32608"/>
                  </a:lnTo>
                  <a:cubicBezTo>
                    <a:pt x="15796" y="32382"/>
                    <a:pt x="14129" y="32269"/>
                    <a:pt x="12490" y="31082"/>
                  </a:cubicBezTo>
                  <a:cubicBezTo>
                    <a:pt x="12010" y="30743"/>
                    <a:pt x="11416" y="30263"/>
                    <a:pt x="10851" y="29895"/>
                  </a:cubicBezTo>
                  <a:cubicBezTo>
                    <a:pt x="9184" y="28624"/>
                    <a:pt x="7432" y="27437"/>
                    <a:pt x="6133" y="26618"/>
                  </a:cubicBezTo>
                  <a:cubicBezTo>
                    <a:pt x="4720" y="25798"/>
                    <a:pt x="3420" y="24385"/>
                    <a:pt x="2233" y="22266"/>
                  </a:cubicBezTo>
                  <a:cubicBezTo>
                    <a:pt x="1301" y="20712"/>
                    <a:pt x="707" y="18593"/>
                    <a:pt x="707" y="17067"/>
                  </a:cubicBezTo>
                  <a:cubicBezTo>
                    <a:pt x="707" y="16248"/>
                    <a:pt x="1301" y="14609"/>
                    <a:pt x="1894" y="13083"/>
                  </a:cubicBezTo>
                  <a:cubicBezTo>
                    <a:pt x="2374" y="12009"/>
                    <a:pt x="2714" y="11077"/>
                    <a:pt x="2940" y="10116"/>
                  </a:cubicBezTo>
                  <a:cubicBezTo>
                    <a:pt x="3646" y="7884"/>
                    <a:pt x="5426" y="5877"/>
                    <a:pt x="7884" y="4832"/>
                  </a:cubicBezTo>
                  <a:cubicBezTo>
                    <a:pt x="9552" y="4012"/>
                    <a:pt x="10851" y="3306"/>
                    <a:pt x="11897" y="2713"/>
                  </a:cubicBezTo>
                  <a:cubicBezTo>
                    <a:pt x="12829" y="2232"/>
                    <a:pt x="13790" y="1780"/>
                    <a:pt x="14609" y="1413"/>
                  </a:cubicBezTo>
                  <a:cubicBezTo>
                    <a:pt x="15542" y="933"/>
                    <a:pt x="17068" y="706"/>
                    <a:pt x="18848" y="706"/>
                  </a:cubicBezTo>
                  <a:close/>
                  <a:moveTo>
                    <a:pt x="18848" y="0"/>
                  </a:moveTo>
                  <a:cubicBezTo>
                    <a:pt x="17322" y="0"/>
                    <a:pt x="15429" y="226"/>
                    <a:pt x="14383" y="706"/>
                  </a:cubicBezTo>
                  <a:cubicBezTo>
                    <a:pt x="12377" y="1639"/>
                    <a:pt x="10710" y="2713"/>
                    <a:pt x="7658" y="4126"/>
                  </a:cubicBezTo>
                  <a:cubicBezTo>
                    <a:pt x="4607" y="5538"/>
                    <a:pt x="2940" y="7771"/>
                    <a:pt x="2374" y="10003"/>
                  </a:cubicBezTo>
                  <a:cubicBezTo>
                    <a:pt x="1668" y="12122"/>
                    <a:pt x="1" y="15541"/>
                    <a:pt x="1" y="17067"/>
                  </a:cubicBezTo>
                  <a:cubicBezTo>
                    <a:pt x="1" y="18593"/>
                    <a:pt x="481" y="20712"/>
                    <a:pt x="1527" y="22605"/>
                  </a:cubicBezTo>
                  <a:cubicBezTo>
                    <a:pt x="2714" y="24498"/>
                    <a:pt x="4013" y="26250"/>
                    <a:pt x="5765" y="27211"/>
                  </a:cubicBezTo>
                  <a:cubicBezTo>
                    <a:pt x="7432" y="28257"/>
                    <a:pt x="10004" y="30263"/>
                    <a:pt x="12010" y="31676"/>
                  </a:cubicBezTo>
                  <a:cubicBezTo>
                    <a:pt x="14129" y="33088"/>
                    <a:pt x="16135" y="33088"/>
                    <a:pt x="19187" y="33314"/>
                  </a:cubicBezTo>
                  <a:cubicBezTo>
                    <a:pt x="19441" y="33314"/>
                    <a:pt x="19667" y="33427"/>
                    <a:pt x="20035" y="33427"/>
                  </a:cubicBezTo>
                  <a:cubicBezTo>
                    <a:pt x="22973" y="33427"/>
                    <a:pt x="27212" y="32015"/>
                    <a:pt x="28625" y="31308"/>
                  </a:cubicBezTo>
                  <a:cubicBezTo>
                    <a:pt x="30150" y="30602"/>
                    <a:pt x="32609" y="28257"/>
                    <a:pt x="33795" y="27070"/>
                  </a:cubicBezTo>
                  <a:cubicBezTo>
                    <a:pt x="34982" y="25911"/>
                    <a:pt x="36028" y="23792"/>
                    <a:pt x="36621" y="22605"/>
                  </a:cubicBezTo>
                  <a:cubicBezTo>
                    <a:pt x="37214" y="21418"/>
                    <a:pt x="38034" y="19073"/>
                    <a:pt x="37808" y="16474"/>
                  </a:cubicBezTo>
                  <a:cubicBezTo>
                    <a:pt x="37440" y="13902"/>
                    <a:pt x="36282" y="10709"/>
                    <a:pt x="35689" y="9551"/>
                  </a:cubicBezTo>
                  <a:cubicBezTo>
                    <a:pt x="35095" y="8364"/>
                    <a:pt x="32157" y="5877"/>
                    <a:pt x="30744" y="5058"/>
                  </a:cubicBezTo>
                  <a:cubicBezTo>
                    <a:pt x="29331" y="4352"/>
                    <a:pt x="27664" y="2826"/>
                    <a:pt x="26957" y="2487"/>
                  </a:cubicBezTo>
                  <a:cubicBezTo>
                    <a:pt x="26251" y="2232"/>
                    <a:pt x="23680" y="1526"/>
                    <a:pt x="23680" y="1526"/>
                  </a:cubicBezTo>
                  <a:cubicBezTo>
                    <a:pt x="22719" y="1300"/>
                    <a:pt x="22154" y="820"/>
                    <a:pt x="21447" y="367"/>
                  </a:cubicBezTo>
                  <a:cubicBezTo>
                    <a:pt x="21193" y="113"/>
                    <a:pt x="20148" y="0"/>
                    <a:pt x="18848"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0"/>
            <p:cNvSpPr/>
            <p:nvPr/>
          </p:nvSpPr>
          <p:spPr>
            <a:xfrm>
              <a:off x="3366375" y="5135250"/>
              <a:ext cx="859000" cy="753775"/>
            </a:xfrm>
            <a:custGeom>
              <a:rect b="b" l="l" r="r" t="t"/>
              <a:pathLst>
                <a:path extrusionOk="0" h="30151" w="34360">
                  <a:moveTo>
                    <a:pt x="17067" y="707"/>
                  </a:moveTo>
                  <a:cubicBezTo>
                    <a:pt x="18254" y="707"/>
                    <a:pt x="18960" y="849"/>
                    <a:pt x="19073" y="849"/>
                  </a:cubicBezTo>
                  <a:cubicBezTo>
                    <a:pt x="19666" y="1188"/>
                    <a:pt x="20232" y="1781"/>
                    <a:pt x="21192" y="2007"/>
                  </a:cubicBezTo>
                  <a:cubicBezTo>
                    <a:pt x="21899" y="2120"/>
                    <a:pt x="23651" y="2714"/>
                    <a:pt x="24131" y="2827"/>
                  </a:cubicBezTo>
                  <a:cubicBezTo>
                    <a:pt x="24357" y="2968"/>
                    <a:pt x="24837" y="3307"/>
                    <a:pt x="25318" y="3674"/>
                  </a:cubicBezTo>
                  <a:cubicBezTo>
                    <a:pt x="26024" y="4239"/>
                    <a:pt x="26731" y="4833"/>
                    <a:pt x="27550" y="5200"/>
                  </a:cubicBezTo>
                  <a:cubicBezTo>
                    <a:pt x="28708" y="5794"/>
                    <a:pt x="31195" y="8026"/>
                    <a:pt x="31675" y="8845"/>
                  </a:cubicBezTo>
                  <a:cubicBezTo>
                    <a:pt x="32127" y="9778"/>
                    <a:pt x="33314" y="12716"/>
                    <a:pt x="33427" y="14977"/>
                  </a:cubicBezTo>
                  <a:cubicBezTo>
                    <a:pt x="33653" y="17209"/>
                    <a:pt x="32947" y="19215"/>
                    <a:pt x="32608" y="20148"/>
                  </a:cubicBezTo>
                  <a:lnTo>
                    <a:pt x="32495" y="20261"/>
                  </a:lnTo>
                  <a:cubicBezTo>
                    <a:pt x="32014" y="21335"/>
                    <a:pt x="31082" y="22973"/>
                    <a:pt x="30121" y="23906"/>
                  </a:cubicBezTo>
                  <a:lnTo>
                    <a:pt x="30008" y="24019"/>
                  </a:lnTo>
                  <a:cubicBezTo>
                    <a:pt x="29076" y="24980"/>
                    <a:pt x="26844" y="27099"/>
                    <a:pt x="25657" y="27692"/>
                  </a:cubicBezTo>
                  <a:cubicBezTo>
                    <a:pt x="24357" y="28257"/>
                    <a:pt x="20599" y="29444"/>
                    <a:pt x="18112" y="29444"/>
                  </a:cubicBezTo>
                  <a:lnTo>
                    <a:pt x="17406" y="29444"/>
                  </a:lnTo>
                  <a:cubicBezTo>
                    <a:pt x="17180" y="29444"/>
                    <a:pt x="16841" y="29444"/>
                    <a:pt x="16473" y="29331"/>
                  </a:cubicBezTo>
                  <a:cubicBezTo>
                    <a:pt x="14241" y="29218"/>
                    <a:pt x="12828" y="29105"/>
                    <a:pt x="11303" y="28031"/>
                  </a:cubicBezTo>
                  <a:cubicBezTo>
                    <a:pt x="10822" y="27692"/>
                    <a:pt x="10342" y="27325"/>
                    <a:pt x="9890" y="26986"/>
                  </a:cubicBezTo>
                  <a:cubicBezTo>
                    <a:pt x="8364" y="25799"/>
                    <a:pt x="6697" y="24725"/>
                    <a:pt x="5538" y="24019"/>
                  </a:cubicBezTo>
                  <a:cubicBezTo>
                    <a:pt x="4239" y="23313"/>
                    <a:pt x="3165" y="21900"/>
                    <a:pt x="2006" y="20148"/>
                  </a:cubicBezTo>
                  <a:cubicBezTo>
                    <a:pt x="1159" y="18622"/>
                    <a:pt x="706" y="16842"/>
                    <a:pt x="706" y="15429"/>
                  </a:cubicBezTo>
                  <a:cubicBezTo>
                    <a:pt x="706" y="14723"/>
                    <a:pt x="1300" y="13084"/>
                    <a:pt x="1865" y="11784"/>
                  </a:cubicBezTo>
                  <a:cubicBezTo>
                    <a:pt x="2232" y="10851"/>
                    <a:pt x="2571" y="9891"/>
                    <a:pt x="2826" y="9184"/>
                  </a:cubicBezTo>
                  <a:cubicBezTo>
                    <a:pt x="3419" y="7065"/>
                    <a:pt x="4945" y="5426"/>
                    <a:pt x="7177" y="4381"/>
                  </a:cubicBezTo>
                  <a:cubicBezTo>
                    <a:pt x="8703" y="3674"/>
                    <a:pt x="9777" y="3081"/>
                    <a:pt x="10822" y="2488"/>
                  </a:cubicBezTo>
                  <a:cubicBezTo>
                    <a:pt x="11642" y="2007"/>
                    <a:pt x="12461" y="1668"/>
                    <a:pt x="13309" y="1188"/>
                  </a:cubicBezTo>
                  <a:cubicBezTo>
                    <a:pt x="14015" y="849"/>
                    <a:pt x="15541" y="707"/>
                    <a:pt x="17067" y="707"/>
                  </a:cubicBezTo>
                  <a:close/>
                  <a:moveTo>
                    <a:pt x="17067" y="1"/>
                  </a:moveTo>
                  <a:cubicBezTo>
                    <a:pt x="15654" y="1"/>
                    <a:pt x="14015" y="142"/>
                    <a:pt x="13054" y="594"/>
                  </a:cubicBezTo>
                  <a:cubicBezTo>
                    <a:pt x="11190" y="1414"/>
                    <a:pt x="9635" y="2374"/>
                    <a:pt x="6951" y="3674"/>
                  </a:cubicBezTo>
                  <a:cubicBezTo>
                    <a:pt x="4125" y="4946"/>
                    <a:pt x="2713" y="6952"/>
                    <a:pt x="2119" y="8958"/>
                  </a:cubicBezTo>
                  <a:cubicBezTo>
                    <a:pt x="1526" y="10964"/>
                    <a:pt x="0" y="14016"/>
                    <a:pt x="0" y="15429"/>
                  </a:cubicBezTo>
                  <a:cubicBezTo>
                    <a:pt x="0" y="16842"/>
                    <a:pt x="452" y="18735"/>
                    <a:pt x="1413" y="20487"/>
                  </a:cubicBezTo>
                  <a:cubicBezTo>
                    <a:pt x="2458" y="22154"/>
                    <a:pt x="3645" y="23680"/>
                    <a:pt x="5171" y="24612"/>
                  </a:cubicBezTo>
                  <a:cubicBezTo>
                    <a:pt x="6697" y="25573"/>
                    <a:pt x="9070" y="27325"/>
                    <a:pt x="10935" y="28625"/>
                  </a:cubicBezTo>
                  <a:cubicBezTo>
                    <a:pt x="12715" y="29925"/>
                    <a:pt x="14580" y="29925"/>
                    <a:pt x="17406" y="30151"/>
                  </a:cubicBezTo>
                  <a:lnTo>
                    <a:pt x="18112" y="30151"/>
                  </a:lnTo>
                  <a:cubicBezTo>
                    <a:pt x="20825" y="30151"/>
                    <a:pt x="24724" y="28964"/>
                    <a:pt x="25883" y="28399"/>
                  </a:cubicBezTo>
                  <a:cubicBezTo>
                    <a:pt x="27296" y="27692"/>
                    <a:pt x="29556" y="25573"/>
                    <a:pt x="30602" y="24499"/>
                  </a:cubicBezTo>
                  <a:cubicBezTo>
                    <a:pt x="31675" y="23454"/>
                    <a:pt x="32608" y="21561"/>
                    <a:pt x="33201" y="20487"/>
                  </a:cubicBezTo>
                  <a:cubicBezTo>
                    <a:pt x="33795" y="19441"/>
                    <a:pt x="34360" y="17209"/>
                    <a:pt x="34134" y="14836"/>
                  </a:cubicBezTo>
                  <a:cubicBezTo>
                    <a:pt x="33908" y="12490"/>
                    <a:pt x="32834" y="9665"/>
                    <a:pt x="32382" y="8619"/>
                  </a:cubicBezTo>
                  <a:cubicBezTo>
                    <a:pt x="31788" y="7545"/>
                    <a:pt x="29076" y="5200"/>
                    <a:pt x="27776" y="4607"/>
                  </a:cubicBezTo>
                  <a:cubicBezTo>
                    <a:pt x="26476" y="3900"/>
                    <a:pt x="25063" y="2488"/>
                    <a:pt x="24357" y="2261"/>
                  </a:cubicBezTo>
                  <a:cubicBezTo>
                    <a:pt x="23764" y="2007"/>
                    <a:pt x="21418" y="1301"/>
                    <a:pt x="21418" y="1301"/>
                  </a:cubicBezTo>
                  <a:cubicBezTo>
                    <a:pt x="20599" y="1075"/>
                    <a:pt x="20006" y="707"/>
                    <a:pt x="19412" y="255"/>
                  </a:cubicBezTo>
                  <a:cubicBezTo>
                    <a:pt x="19186" y="142"/>
                    <a:pt x="18254" y="1"/>
                    <a:pt x="17067"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0"/>
            <p:cNvSpPr/>
            <p:nvPr/>
          </p:nvSpPr>
          <p:spPr>
            <a:xfrm>
              <a:off x="3412975" y="5176950"/>
              <a:ext cx="765775" cy="671100"/>
            </a:xfrm>
            <a:custGeom>
              <a:rect b="b" l="l" r="r" t="t"/>
              <a:pathLst>
                <a:path extrusionOk="0" h="26844" w="30631">
                  <a:moveTo>
                    <a:pt x="15203" y="706"/>
                  </a:moveTo>
                  <a:cubicBezTo>
                    <a:pt x="16248" y="706"/>
                    <a:pt x="16842" y="820"/>
                    <a:pt x="16955" y="820"/>
                  </a:cubicBezTo>
                  <a:cubicBezTo>
                    <a:pt x="17435" y="1159"/>
                    <a:pt x="18028" y="1639"/>
                    <a:pt x="18848" y="1865"/>
                  </a:cubicBezTo>
                  <a:cubicBezTo>
                    <a:pt x="19441" y="2006"/>
                    <a:pt x="21080" y="2458"/>
                    <a:pt x="21447" y="2571"/>
                  </a:cubicBezTo>
                  <a:cubicBezTo>
                    <a:pt x="21674" y="2713"/>
                    <a:pt x="22154" y="3052"/>
                    <a:pt x="22493" y="3278"/>
                  </a:cubicBezTo>
                  <a:cubicBezTo>
                    <a:pt x="23086" y="3758"/>
                    <a:pt x="23793" y="4352"/>
                    <a:pt x="24499" y="4691"/>
                  </a:cubicBezTo>
                  <a:cubicBezTo>
                    <a:pt x="25573" y="5284"/>
                    <a:pt x="27805" y="7177"/>
                    <a:pt x="28144" y="7997"/>
                  </a:cubicBezTo>
                  <a:cubicBezTo>
                    <a:pt x="28625" y="8816"/>
                    <a:pt x="29557" y="11303"/>
                    <a:pt x="29670" y="13309"/>
                  </a:cubicBezTo>
                  <a:cubicBezTo>
                    <a:pt x="29924" y="15287"/>
                    <a:pt x="29331" y="17067"/>
                    <a:pt x="28851" y="17886"/>
                  </a:cubicBezTo>
                  <a:lnTo>
                    <a:pt x="28851" y="17999"/>
                  </a:lnTo>
                  <a:cubicBezTo>
                    <a:pt x="28399" y="18819"/>
                    <a:pt x="27551" y="20373"/>
                    <a:pt x="26731" y="21192"/>
                  </a:cubicBezTo>
                  <a:lnTo>
                    <a:pt x="26731" y="21305"/>
                  </a:lnTo>
                  <a:cubicBezTo>
                    <a:pt x="25799" y="22125"/>
                    <a:pt x="23906" y="24018"/>
                    <a:pt x="22860" y="24611"/>
                  </a:cubicBezTo>
                  <a:cubicBezTo>
                    <a:pt x="21674" y="25064"/>
                    <a:pt x="18368" y="26137"/>
                    <a:pt x="16135" y="26137"/>
                  </a:cubicBezTo>
                  <a:lnTo>
                    <a:pt x="15542" y="26137"/>
                  </a:lnTo>
                  <a:cubicBezTo>
                    <a:pt x="15316" y="26137"/>
                    <a:pt x="14977" y="26024"/>
                    <a:pt x="14723" y="26024"/>
                  </a:cubicBezTo>
                  <a:cubicBezTo>
                    <a:pt x="12716" y="25883"/>
                    <a:pt x="11445" y="25770"/>
                    <a:pt x="10145" y="24838"/>
                  </a:cubicBezTo>
                  <a:cubicBezTo>
                    <a:pt x="9778" y="24611"/>
                    <a:pt x="9326" y="24244"/>
                    <a:pt x="8845" y="23905"/>
                  </a:cubicBezTo>
                  <a:cubicBezTo>
                    <a:pt x="7432" y="22944"/>
                    <a:pt x="6020" y="21899"/>
                    <a:pt x="4946" y="21305"/>
                  </a:cubicBezTo>
                  <a:cubicBezTo>
                    <a:pt x="3900" y="20599"/>
                    <a:pt x="2827" y="19525"/>
                    <a:pt x="1894" y="17886"/>
                  </a:cubicBezTo>
                  <a:cubicBezTo>
                    <a:pt x="1188" y="16587"/>
                    <a:pt x="707" y="14948"/>
                    <a:pt x="707" y="13648"/>
                  </a:cubicBezTo>
                  <a:cubicBezTo>
                    <a:pt x="707" y="13055"/>
                    <a:pt x="1188" y="11642"/>
                    <a:pt x="1668" y="10483"/>
                  </a:cubicBezTo>
                  <a:cubicBezTo>
                    <a:pt x="2007" y="9636"/>
                    <a:pt x="2375" y="8816"/>
                    <a:pt x="2601" y="8110"/>
                  </a:cubicBezTo>
                  <a:cubicBezTo>
                    <a:pt x="3081" y="6358"/>
                    <a:pt x="4494" y="4832"/>
                    <a:pt x="6500" y="3871"/>
                  </a:cubicBezTo>
                  <a:cubicBezTo>
                    <a:pt x="7771" y="3278"/>
                    <a:pt x="8732" y="2713"/>
                    <a:pt x="9665" y="2232"/>
                  </a:cubicBezTo>
                  <a:cubicBezTo>
                    <a:pt x="10484" y="1865"/>
                    <a:pt x="11190" y="1526"/>
                    <a:pt x="11897" y="1159"/>
                  </a:cubicBezTo>
                  <a:cubicBezTo>
                    <a:pt x="12603" y="820"/>
                    <a:pt x="13790" y="706"/>
                    <a:pt x="15203" y="706"/>
                  </a:cubicBezTo>
                  <a:close/>
                  <a:moveTo>
                    <a:pt x="15203" y="0"/>
                  </a:moveTo>
                  <a:cubicBezTo>
                    <a:pt x="14016" y="0"/>
                    <a:pt x="12490" y="113"/>
                    <a:pt x="11558" y="452"/>
                  </a:cubicBezTo>
                  <a:cubicBezTo>
                    <a:pt x="10032" y="1300"/>
                    <a:pt x="8619" y="2119"/>
                    <a:pt x="6133" y="3278"/>
                  </a:cubicBezTo>
                  <a:cubicBezTo>
                    <a:pt x="3674" y="4465"/>
                    <a:pt x="2375" y="6245"/>
                    <a:pt x="1894" y="7997"/>
                  </a:cubicBezTo>
                  <a:cubicBezTo>
                    <a:pt x="1414" y="9777"/>
                    <a:pt x="1" y="12461"/>
                    <a:pt x="1" y="13648"/>
                  </a:cubicBezTo>
                  <a:cubicBezTo>
                    <a:pt x="1" y="14948"/>
                    <a:pt x="481" y="16700"/>
                    <a:pt x="1301" y="18254"/>
                  </a:cubicBezTo>
                  <a:cubicBezTo>
                    <a:pt x="2120" y="19780"/>
                    <a:pt x="3307" y="21079"/>
                    <a:pt x="4607" y="21899"/>
                  </a:cubicBezTo>
                  <a:cubicBezTo>
                    <a:pt x="6020" y="22718"/>
                    <a:pt x="8139" y="24244"/>
                    <a:pt x="9778" y="25431"/>
                  </a:cubicBezTo>
                  <a:cubicBezTo>
                    <a:pt x="11445" y="26589"/>
                    <a:pt x="13084" y="26589"/>
                    <a:pt x="15542" y="26844"/>
                  </a:cubicBezTo>
                  <a:lnTo>
                    <a:pt x="16135" y="26844"/>
                  </a:lnTo>
                  <a:cubicBezTo>
                    <a:pt x="18622" y="26844"/>
                    <a:pt x="22041" y="25770"/>
                    <a:pt x="23086" y="25177"/>
                  </a:cubicBezTo>
                  <a:cubicBezTo>
                    <a:pt x="24386" y="24611"/>
                    <a:pt x="26279" y="22718"/>
                    <a:pt x="27212" y="21786"/>
                  </a:cubicBezTo>
                  <a:cubicBezTo>
                    <a:pt x="28257" y="20825"/>
                    <a:pt x="29105" y="19186"/>
                    <a:pt x="29557" y="18254"/>
                  </a:cubicBezTo>
                  <a:cubicBezTo>
                    <a:pt x="30037" y="17293"/>
                    <a:pt x="30631" y="15287"/>
                    <a:pt x="30376" y="13168"/>
                  </a:cubicBezTo>
                  <a:cubicBezTo>
                    <a:pt x="30263" y="11190"/>
                    <a:pt x="29331" y="8590"/>
                    <a:pt x="28738" y="7658"/>
                  </a:cubicBezTo>
                  <a:cubicBezTo>
                    <a:pt x="28257" y="6697"/>
                    <a:pt x="25912" y="4578"/>
                    <a:pt x="24725" y="4126"/>
                  </a:cubicBezTo>
                  <a:cubicBezTo>
                    <a:pt x="23567" y="3532"/>
                    <a:pt x="22267" y="2232"/>
                    <a:pt x="21787" y="2006"/>
                  </a:cubicBezTo>
                  <a:cubicBezTo>
                    <a:pt x="21193" y="1752"/>
                    <a:pt x="19074" y="1159"/>
                    <a:pt x="19074" y="1159"/>
                  </a:cubicBezTo>
                  <a:cubicBezTo>
                    <a:pt x="18368" y="933"/>
                    <a:pt x="17802" y="593"/>
                    <a:pt x="17322" y="226"/>
                  </a:cubicBezTo>
                  <a:cubicBezTo>
                    <a:pt x="17096" y="113"/>
                    <a:pt x="16248" y="0"/>
                    <a:pt x="15203"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0"/>
            <p:cNvSpPr/>
            <p:nvPr/>
          </p:nvSpPr>
          <p:spPr>
            <a:xfrm>
              <a:off x="3469500" y="5227100"/>
              <a:ext cx="653450" cy="570800"/>
            </a:xfrm>
            <a:custGeom>
              <a:rect b="b" l="l" r="r" t="t"/>
              <a:pathLst>
                <a:path extrusionOk="0" h="22832" w="26138">
                  <a:moveTo>
                    <a:pt x="12942" y="707"/>
                  </a:moveTo>
                  <a:cubicBezTo>
                    <a:pt x="13761" y="707"/>
                    <a:pt x="14242" y="707"/>
                    <a:pt x="14355" y="820"/>
                  </a:cubicBezTo>
                  <a:cubicBezTo>
                    <a:pt x="14835" y="1046"/>
                    <a:pt x="15287" y="1526"/>
                    <a:pt x="15994" y="1639"/>
                  </a:cubicBezTo>
                  <a:cubicBezTo>
                    <a:pt x="16474" y="1752"/>
                    <a:pt x="17887" y="2233"/>
                    <a:pt x="18226" y="2346"/>
                  </a:cubicBezTo>
                  <a:cubicBezTo>
                    <a:pt x="18367" y="2346"/>
                    <a:pt x="18819" y="2685"/>
                    <a:pt x="19073" y="2939"/>
                  </a:cubicBezTo>
                  <a:cubicBezTo>
                    <a:pt x="19526" y="3278"/>
                    <a:pt x="20119" y="3758"/>
                    <a:pt x="20825" y="4097"/>
                  </a:cubicBezTo>
                  <a:cubicBezTo>
                    <a:pt x="21645" y="4578"/>
                    <a:pt x="23538" y="6104"/>
                    <a:pt x="23877" y="6810"/>
                  </a:cubicBezTo>
                  <a:cubicBezTo>
                    <a:pt x="24244" y="7517"/>
                    <a:pt x="25064" y="9636"/>
                    <a:pt x="25177" y="11303"/>
                  </a:cubicBezTo>
                  <a:cubicBezTo>
                    <a:pt x="25431" y="12942"/>
                    <a:pt x="24838" y="14468"/>
                    <a:pt x="24470" y="15174"/>
                  </a:cubicBezTo>
                  <a:cubicBezTo>
                    <a:pt x="24018" y="15993"/>
                    <a:pt x="23425" y="17293"/>
                    <a:pt x="22719" y="18000"/>
                  </a:cubicBezTo>
                  <a:cubicBezTo>
                    <a:pt x="22012" y="18706"/>
                    <a:pt x="20232" y="20345"/>
                    <a:pt x="19413" y="20825"/>
                  </a:cubicBezTo>
                  <a:cubicBezTo>
                    <a:pt x="18367" y="21306"/>
                    <a:pt x="15654" y="22125"/>
                    <a:pt x="13761" y="22125"/>
                  </a:cubicBezTo>
                  <a:lnTo>
                    <a:pt x="13281" y="22125"/>
                  </a:lnTo>
                  <a:cubicBezTo>
                    <a:pt x="13055" y="22125"/>
                    <a:pt x="12829" y="22012"/>
                    <a:pt x="12575" y="22012"/>
                  </a:cubicBezTo>
                  <a:cubicBezTo>
                    <a:pt x="10936" y="21899"/>
                    <a:pt x="9749" y="21758"/>
                    <a:pt x="8703" y="21051"/>
                  </a:cubicBezTo>
                  <a:cubicBezTo>
                    <a:pt x="8336" y="20825"/>
                    <a:pt x="7997" y="20486"/>
                    <a:pt x="7630" y="20232"/>
                  </a:cubicBezTo>
                  <a:cubicBezTo>
                    <a:pt x="6471" y="19412"/>
                    <a:pt x="5171" y="18480"/>
                    <a:pt x="4352" y="18000"/>
                  </a:cubicBezTo>
                  <a:cubicBezTo>
                    <a:pt x="3391" y="17406"/>
                    <a:pt x="2572" y="16474"/>
                    <a:pt x="1752" y="15061"/>
                  </a:cubicBezTo>
                  <a:cubicBezTo>
                    <a:pt x="1159" y="13987"/>
                    <a:pt x="707" y="12716"/>
                    <a:pt x="707" y="11642"/>
                  </a:cubicBezTo>
                  <a:cubicBezTo>
                    <a:pt x="707" y="11162"/>
                    <a:pt x="1159" y="9890"/>
                    <a:pt x="1639" y="8929"/>
                  </a:cubicBezTo>
                  <a:cubicBezTo>
                    <a:pt x="1865" y="8223"/>
                    <a:pt x="2120" y="7517"/>
                    <a:pt x="2346" y="6923"/>
                  </a:cubicBezTo>
                  <a:cubicBezTo>
                    <a:pt x="2572" y="5878"/>
                    <a:pt x="3391" y="4465"/>
                    <a:pt x="5510" y="3391"/>
                  </a:cubicBezTo>
                  <a:cubicBezTo>
                    <a:pt x="6697" y="2939"/>
                    <a:pt x="7517" y="2459"/>
                    <a:pt x="8336" y="1978"/>
                  </a:cubicBezTo>
                  <a:cubicBezTo>
                    <a:pt x="8929" y="1639"/>
                    <a:pt x="9523" y="1413"/>
                    <a:pt x="10116" y="1046"/>
                  </a:cubicBezTo>
                  <a:cubicBezTo>
                    <a:pt x="10710" y="820"/>
                    <a:pt x="11755" y="707"/>
                    <a:pt x="12942" y="707"/>
                  </a:cubicBezTo>
                  <a:close/>
                  <a:moveTo>
                    <a:pt x="12942" y="0"/>
                  </a:moveTo>
                  <a:cubicBezTo>
                    <a:pt x="11868" y="0"/>
                    <a:pt x="10597" y="113"/>
                    <a:pt x="9890" y="452"/>
                  </a:cubicBezTo>
                  <a:cubicBezTo>
                    <a:pt x="8477" y="1046"/>
                    <a:pt x="7404" y="1752"/>
                    <a:pt x="5284" y="2826"/>
                  </a:cubicBezTo>
                  <a:cubicBezTo>
                    <a:pt x="3165" y="3758"/>
                    <a:pt x="2120" y="5284"/>
                    <a:pt x="1639" y="6810"/>
                  </a:cubicBezTo>
                  <a:cubicBezTo>
                    <a:pt x="1159" y="8223"/>
                    <a:pt x="0" y="10596"/>
                    <a:pt x="0" y="11642"/>
                  </a:cubicBezTo>
                  <a:cubicBezTo>
                    <a:pt x="0" y="12716"/>
                    <a:pt x="340" y="14129"/>
                    <a:pt x="1159" y="15400"/>
                  </a:cubicBezTo>
                  <a:cubicBezTo>
                    <a:pt x="1865" y="16700"/>
                    <a:pt x="2826" y="17887"/>
                    <a:pt x="3985" y="18593"/>
                  </a:cubicBezTo>
                  <a:cubicBezTo>
                    <a:pt x="5171" y="19299"/>
                    <a:pt x="6923" y="20599"/>
                    <a:pt x="8336" y="21645"/>
                  </a:cubicBezTo>
                  <a:cubicBezTo>
                    <a:pt x="9636" y="22605"/>
                    <a:pt x="11049" y="22605"/>
                    <a:pt x="13168" y="22832"/>
                  </a:cubicBezTo>
                  <a:lnTo>
                    <a:pt x="13761" y="22832"/>
                  </a:lnTo>
                  <a:cubicBezTo>
                    <a:pt x="15767" y="22832"/>
                    <a:pt x="18706" y="21899"/>
                    <a:pt x="19639" y="21419"/>
                  </a:cubicBezTo>
                  <a:cubicBezTo>
                    <a:pt x="20712" y="20938"/>
                    <a:pt x="22351" y="19299"/>
                    <a:pt x="23171" y="18480"/>
                  </a:cubicBezTo>
                  <a:cubicBezTo>
                    <a:pt x="24018" y="17661"/>
                    <a:pt x="24725" y="16248"/>
                    <a:pt x="25177" y="15400"/>
                  </a:cubicBezTo>
                  <a:cubicBezTo>
                    <a:pt x="25544" y="14694"/>
                    <a:pt x="26138" y="13055"/>
                    <a:pt x="25883" y="11303"/>
                  </a:cubicBezTo>
                  <a:cubicBezTo>
                    <a:pt x="25770" y="9523"/>
                    <a:pt x="24951" y="7290"/>
                    <a:pt x="24470" y="6471"/>
                  </a:cubicBezTo>
                  <a:cubicBezTo>
                    <a:pt x="24131" y="5652"/>
                    <a:pt x="22125" y="3984"/>
                    <a:pt x="21051" y="3391"/>
                  </a:cubicBezTo>
                  <a:cubicBezTo>
                    <a:pt x="20119" y="2939"/>
                    <a:pt x="18932" y="1865"/>
                    <a:pt x="18480" y="1639"/>
                  </a:cubicBezTo>
                  <a:cubicBezTo>
                    <a:pt x="18000" y="1526"/>
                    <a:pt x="16248" y="1046"/>
                    <a:pt x="16248" y="1046"/>
                  </a:cubicBezTo>
                  <a:cubicBezTo>
                    <a:pt x="15654" y="820"/>
                    <a:pt x="15174" y="452"/>
                    <a:pt x="14694" y="226"/>
                  </a:cubicBezTo>
                  <a:cubicBezTo>
                    <a:pt x="14581" y="113"/>
                    <a:pt x="13874" y="0"/>
                    <a:pt x="12942"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0"/>
            <p:cNvSpPr/>
            <p:nvPr/>
          </p:nvSpPr>
          <p:spPr>
            <a:xfrm>
              <a:off x="3507650" y="5258875"/>
              <a:ext cx="576450" cy="506525"/>
            </a:xfrm>
            <a:custGeom>
              <a:rect b="b" l="l" r="r" t="t"/>
              <a:pathLst>
                <a:path extrusionOk="0" h="20261" w="23058">
                  <a:moveTo>
                    <a:pt x="11416" y="707"/>
                  </a:moveTo>
                  <a:cubicBezTo>
                    <a:pt x="12122" y="707"/>
                    <a:pt x="12461" y="707"/>
                    <a:pt x="12716" y="849"/>
                  </a:cubicBezTo>
                  <a:cubicBezTo>
                    <a:pt x="13055" y="1075"/>
                    <a:pt x="13535" y="1414"/>
                    <a:pt x="14128" y="1555"/>
                  </a:cubicBezTo>
                  <a:cubicBezTo>
                    <a:pt x="14581" y="1668"/>
                    <a:pt x="15767" y="2007"/>
                    <a:pt x="16135" y="2120"/>
                  </a:cubicBezTo>
                  <a:cubicBezTo>
                    <a:pt x="16248" y="2261"/>
                    <a:pt x="16587" y="2487"/>
                    <a:pt x="16841" y="2713"/>
                  </a:cubicBezTo>
                  <a:cubicBezTo>
                    <a:pt x="17293" y="3081"/>
                    <a:pt x="17774" y="3420"/>
                    <a:pt x="18367" y="3787"/>
                  </a:cubicBezTo>
                  <a:cubicBezTo>
                    <a:pt x="19073" y="4126"/>
                    <a:pt x="20712" y="5539"/>
                    <a:pt x="21080" y="6132"/>
                  </a:cubicBezTo>
                  <a:cubicBezTo>
                    <a:pt x="21306" y="6726"/>
                    <a:pt x="22012" y="8619"/>
                    <a:pt x="22238" y="10032"/>
                  </a:cubicBezTo>
                  <a:cubicBezTo>
                    <a:pt x="22351" y="11558"/>
                    <a:pt x="21899" y="12858"/>
                    <a:pt x="21532" y="13423"/>
                  </a:cubicBezTo>
                  <a:cubicBezTo>
                    <a:pt x="21193" y="14129"/>
                    <a:pt x="20599" y="15316"/>
                    <a:pt x="20006" y="15909"/>
                  </a:cubicBezTo>
                  <a:cubicBezTo>
                    <a:pt x="19299" y="16503"/>
                    <a:pt x="17887" y="18028"/>
                    <a:pt x="17067" y="18368"/>
                  </a:cubicBezTo>
                  <a:cubicBezTo>
                    <a:pt x="16248" y="18735"/>
                    <a:pt x="13761" y="19554"/>
                    <a:pt x="12122" y="19554"/>
                  </a:cubicBezTo>
                  <a:lnTo>
                    <a:pt x="11755" y="19554"/>
                  </a:lnTo>
                  <a:cubicBezTo>
                    <a:pt x="11529" y="19441"/>
                    <a:pt x="11303" y="19441"/>
                    <a:pt x="11049" y="19441"/>
                  </a:cubicBezTo>
                  <a:cubicBezTo>
                    <a:pt x="9636" y="19328"/>
                    <a:pt x="8703" y="19328"/>
                    <a:pt x="7771" y="18622"/>
                  </a:cubicBezTo>
                  <a:cubicBezTo>
                    <a:pt x="7403" y="18368"/>
                    <a:pt x="7064" y="18141"/>
                    <a:pt x="6697" y="17915"/>
                  </a:cubicBezTo>
                  <a:cubicBezTo>
                    <a:pt x="5652" y="17096"/>
                    <a:pt x="4578" y="16390"/>
                    <a:pt x="3871" y="15909"/>
                  </a:cubicBezTo>
                  <a:cubicBezTo>
                    <a:pt x="3052" y="15429"/>
                    <a:pt x="2233" y="14609"/>
                    <a:pt x="1526" y="13423"/>
                  </a:cubicBezTo>
                  <a:cubicBezTo>
                    <a:pt x="933" y="12264"/>
                    <a:pt x="707" y="11077"/>
                    <a:pt x="707" y="10371"/>
                  </a:cubicBezTo>
                  <a:cubicBezTo>
                    <a:pt x="707" y="9891"/>
                    <a:pt x="1046" y="8845"/>
                    <a:pt x="1413" y="8026"/>
                  </a:cubicBezTo>
                  <a:cubicBezTo>
                    <a:pt x="1639" y="7432"/>
                    <a:pt x="1865" y="6726"/>
                    <a:pt x="2120" y="6246"/>
                  </a:cubicBezTo>
                  <a:cubicBezTo>
                    <a:pt x="2346" y="5313"/>
                    <a:pt x="3052" y="4013"/>
                    <a:pt x="4945" y="3194"/>
                  </a:cubicBezTo>
                  <a:cubicBezTo>
                    <a:pt x="5878" y="2713"/>
                    <a:pt x="6697" y="2261"/>
                    <a:pt x="7290" y="1894"/>
                  </a:cubicBezTo>
                  <a:cubicBezTo>
                    <a:pt x="7884" y="1555"/>
                    <a:pt x="8477" y="1301"/>
                    <a:pt x="8929" y="1075"/>
                  </a:cubicBezTo>
                  <a:cubicBezTo>
                    <a:pt x="9523" y="849"/>
                    <a:pt x="10483" y="707"/>
                    <a:pt x="11416" y="707"/>
                  </a:cubicBezTo>
                  <a:close/>
                  <a:moveTo>
                    <a:pt x="11416" y="1"/>
                  </a:moveTo>
                  <a:cubicBezTo>
                    <a:pt x="10483" y="1"/>
                    <a:pt x="9410" y="142"/>
                    <a:pt x="8703" y="368"/>
                  </a:cubicBezTo>
                  <a:cubicBezTo>
                    <a:pt x="7516" y="962"/>
                    <a:pt x="6471" y="1668"/>
                    <a:pt x="4578" y="2487"/>
                  </a:cubicBezTo>
                  <a:cubicBezTo>
                    <a:pt x="2713" y="3307"/>
                    <a:pt x="1752" y="4720"/>
                    <a:pt x="1413" y="6019"/>
                  </a:cubicBezTo>
                  <a:cubicBezTo>
                    <a:pt x="1046" y="7319"/>
                    <a:pt x="0" y="9438"/>
                    <a:pt x="0" y="10371"/>
                  </a:cubicBezTo>
                  <a:cubicBezTo>
                    <a:pt x="0" y="11303"/>
                    <a:pt x="339" y="12603"/>
                    <a:pt x="933" y="13790"/>
                  </a:cubicBezTo>
                  <a:cubicBezTo>
                    <a:pt x="1639" y="14835"/>
                    <a:pt x="2459" y="15909"/>
                    <a:pt x="3532" y="16503"/>
                  </a:cubicBezTo>
                  <a:cubicBezTo>
                    <a:pt x="4465" y="17096"/>
                    <a:pt x="6104" y="18255"/>
                    <a:pt x="7290" y="19215"/>
                  </a:cubicBezTo>
                  <a:cubicBezTo>
                    <a:pt x="8590" y="20035"/>
                    <a:pt x="9777" y="20035"/>
                    <a:pt x="11642" y="20261"/>
                  </a:cubicBezTo>
                  <a:lnTo>
                    <a:pt x="12122" y="20261"/>
                  </a:lnTo>
                  <a:cubicBezTo>
                    <a:pt x="14015" y="20261"/>
                    <a:pt x="16474" y="19441"/>
                    <a:pt x="17406" y="18961"/>
                  </a:cubicBezTo>
                  <a:cubicBezTo>
                    <a:pt x="18254" y="18622"/>
                    <a:pt x="19780" y="17096"/>
                    <a:pt x="20486" y="16390"/>
                  </a:cubicBezTo>
                  <a:cubicBezTo>
                    <a:pt x="21193" y="15683"/>
                    <a:pt x="21899" y="14496"/>
                    <a:pt x="22238" y="13790"/>
                  </a:cubicBezTo>
                  <a:cubicBezTo>
                    <a:pt x="22605" y="12971"/>
                    <a:pt x="23057" y="11558"/>
                    <a:pt x="22944" y="10032"/>
                  </a:cubicBezTo>
                  <a:cubicBezTo>
                    <a:pt x="22718" y="8365"/>
                    <a:pt x="22012" y="6500"/>
                    <a:pt x="21645" y="5793"/>
                  </a:cubicBezTo>
                  <a:cubicBezTo>
                    <a:pt x="21306" y="5087"/>
                    <a:pt x="19525" y="3533"/>
                    <a:pt x="18593" y="3081"/>
                  </a:cubicBezTo>
                  <a:cubicBezTo>
                    <a:pt x="17774" y="2600"/>
                    <a:pt x="16841" y="1668"/>
                    <a:pt x="16361" y="1555"/>
                  </a:cubicBezTo>
                  <a:cubicBezTo>
                    <a:pt x="15880" y="1301"/>
                    <a:pt x="14355" y="962"/>
                    <a:pt x="14355" y="962"/>
                  </a:cubicBezTo>
                  <a:cubicBezTo>
                    <a:pt x="13761" y="707"/>
                    <a:pt x="13422" y="481"/>
                    <a:pt x="13055" y="255"/>
                  </a:cubicBezTo>
                  <a:cubicBezTo>
                    <a:pt x="12829" y="142"/>
                    <a:pt x="12235" y="1"/>
                    <a:pt x="11416"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0"/>
            <p:cNvSpPr/>
            <p:nvPr/>
          </p:nvSpPr>
          <p:spPr>
            <a:xfrm>
              <a:off x="3583950" y="5326700"/>
              <a:ext cx="423850" cy="370900"/>
            </a:xfrm>
            <a:custGeom>
              <a:rect b="b" l="l" r="r" t="t"/>
              <a:pathLst>
                <a:path extrusionOk="0" h="14836" w="16954">
                  <a:moveTo>
                    <a:pt x="9183" y="707"/>
                  </a:moveTo>
                  <a:cubicBezTo>
                    <a:pt x="9409" y="961"/>
                    <a:pt x="9890" y="1187"/>
                    <a:pt x="10370" y="1300"/>
                  </a:cubicBezTo>
                  <a:cubicBezTo>
                    <a:pt x="10709" y="1413"/>
                    <a:pt x="11529" y="1668"/>
                    <a:pt x="11783" y="1781"/>
                  </a:cubicBezTo>
                  <a:cubicBezTo>
                    <a:pt x="11783" y="1781"/>
                    <a:pt x="12009" y="2007"/>
                    <a:pt x="12235" y="2120"/>
                  </a:cubicBezTo>
                  <a:cubicBezTo>
                    <a:pt x="12489" y="2374"/>
                    <a:pt x="12941" y="2713"/>
                    <a:pt x="13309" y="2826"/>
                  </a:cubicBezTo>
                  <a:cubicBezTo>
                    <a:pt x="13902" y="3193"/>
                    <a:pt x="15061" y="4239"/>
                    <a:pt x="15315" y="4493"/>
                  </a:cubicBezTo>
                  <a:cubicBezTo>
                    <a:pt x="15541" y="4945"/>
                    <a:pt x="16021" y="6358"/>
                    <a:pt x="16134" y="7432"/>
                  </a:cubicBezTo>
                  <a:cubicBezTo>
                    <a:pt x="16247" y="8364"/>
                    <a:pt x="15908" y="9297"/>
                    <a:pt x="15654" y="9777"/>
                  </a:cubicBezTo>
                  <a:cubicBezTo>
                    <a:pt x="15428" y="10258"/>
                    <a:pt x="14948" y="11077"/>
                    <a:pt x="14608" y="11557"/>
                  </a:cubicBezTo>
                  <a:lnTo>
                    <a:pt x="14495" y="11557"/>
                  </a:lnTo>
                  <a:cubicBezTo>
                    <a:pt x="14128" y="12009"/>
                    <a:pt x="12941" y="13083"/>
                    <a:pt x="12489" y="13309"/>
                  </a:cubicBezTo>
                  <a:cubicBezTo>
                    <a:pt x="11896" y="13535"/>
                    <a:pt x="10116" y="14129"/>
                    <a:pt x="8844" y="14129"/>
                  </a:cubicBezTo>
                  <a:lnTo>
                    <a:pt x="8138" y="14129"/>
                  </a:lnTo>
                  <a:cubicBezTo>
                    <a:pt x="7064" y="14016"/>
                    <a:pt x="6358" y="13903"/>
                    <a:pt x="5764" y="13535"/>
                  </a:cubicBezTo>
                  <a:cubicBezTo>
                    <a:pt x="5538" y="13309"/>
                    <a:pt x="5312" y="13196"/>
                    <a:pt x="5058" y="12970"/>
                  </a:cubicBezTo>
                  <a:cubicBezTo>
                    <a:pt x="4238" y="12377"/>
                    <a:pt x="3532" y="11783"/>
                    <a:pt x="2939" y="11557"/>
                  </a:cubicBezTo>
                  <a:cubicBezTo>
                    <a:pt x="2345" y="11190"/>
                    <a:pt x="1780" y="10597"/>
                    <a:pt x="1300" y="9664"/>
                  </a:cubicBezTo>
                  <a:cubicBezTo>
                    <a:pt x="819" y="8958"/>
                    <a:pt x="706" y="8025"/>
                    <a:pt x="706" y="7545"/>
                  </a:cubicBezTo>
                  <a:cubicBezTo>
                    <a:pt x="706" y="7319"/>
                    <a:pt x="932" y="6471"/>
                    <a:pt x="1187" y="5906"/>
                  </a:cubicBezTo>
                  <a:cubicBezTo>
                    <a:pt x="1413" y="5426"/>
                    <a:pt x="1526" y="4945"/>
                    <a:pt x="1639" y="4606"/>
                  </a:cubicBezTo>
                  <a:cubicBezTo>
                    <a:pt x="1893" y="4013"/>
                    <a:pt x="2345" y="3080"/>
                    <a:pt x="3645" y="2487"/>
                  </a:cubicBezTo>
                  <a:cubicBezTo>
                    <a:pt x="4351" y="2120"/>
                    <a:pt x="4945" y="1781"/>
                    <a:pt x="5425" y="1526"/>
                  </a:cubicBezTo>
                  <a:cubicBezTo>
                    <a:pt x="5877" y="1300"/>
                    <a:pt x="6245" y="1074"/>
                    <a:pt x="6725" y="961"/>
                  </a:cubicBezTo>
                  <a:cubicBezTo>
                    <a:pt x="6951" y="820"/>
                    <a:pt x="7657" y="707"/>
                    <a:pt x="8364" y="707"/>
                  </a:cubicBezTo>
                  <a:close/>
                  <a:moveTo>
                    <a:pt x="8364" y="0"/>
                  </a:moveTo>
                  <a:cubicBezTo>
                    <a:pt x="7657" y="0"/>
                    <a:pt x="6838" y="0"/>
                    <a:pt x="6358" y="255"/>
                  </a:cubicBezTo>
                  <a:cubicBezTo>
                    <a:pt x="5538" y="707"/>
                    <a:pt x="4719" y="1187"/>
                    <a:pt x="3419" y="1781"/>
                  </a:cubicBezTo>
                  <a:cubicBezTo>
                    <a:pt x="2006" y="2487"/>
                    <a:pt x="1300" y="3419"/>
                    <a:pt x="1074" y="4352"/>
                  </a:cubicBezTo>
                  <a:cubicBezTo>
                    <a:pt x="706" y="5426"/>
                    <a:pt x="0" y="6839"/>
                    <a:pt x="0" y="7545"/>
                  </a:cubicBezTo>
                  <a:cubicBezTo>
                    <a:pt x="0" y="8251"/>
                    <a:pt x="226" y="9184"/>
                    <a:pt x="706" y="10003"/>
                  </a:cubicBezTo>
                  <a:cubicBezTo>
                    <a:pt x="1187" y="10964"/>
                    <a:pt x="1780" y="11670"/>
                    <a:pt x="2600" y="12122"/>
                  </a:cubicBezTo>
                  <a:cubicBezTo>
                    <a:pt x="3306" y="12490"/>
                    <a:pt x="4464" y="13422"/>
                    <a:pt x="5425" y="14016"/>
                  </a:cubicBezTo>
                  <a:cubicBezTo>
                    <a:pt x="6245" y="14722"/>
                    <a:pt x="7177" y="14722"/>
                    <a:pt x="8590" y="14835"/>
                  </a:cubicBezTo>
                  <a:lnTo>
                    <a:pt x="8844" y="14835"/>
                  </a:lnTo>
                  <a:cubicBezTo>
                    <a:pt x="10257" y="14835"/>
                    <a:pt x="12122" y="14242"/>
                    <a:pt x="12715" y="13903"/>
                  </a:cubicBezTo>
                  <a:cubicBezTo>
                    <a:pt x="13422" y="13677"/>
                    <a:pt x="14495" y="12490"/>
                    <a:pt x="15061" y="12009"/>
                  </a:cubicBezTo>
                  <a:cubicBezTo>
                    <a:pt x="15541" y="11557"/>
                    <a:pt x="16021" y="10597"/>
                    <a:pt x="16360" y="10003"/>
                  </a:cubicBezTo>
                  <a:cubicBezTo>
                    <a:pt x="16615" y="9551"/>
                    <a:pt x="16954" y="8477"/>
                    <a:pt x="16841" y="7319"/>
                  </a:cubicBezTo>
                  <a:cubicBezTo>
                    <a:pt x="16728" y="6132"/>
                    <a:pt x="16134" y="4719"/>
                    <a:pt x="15908" y="4239"/>
                  </a:cubicBezTo>
                  <a:cubicBezTo>
                    <a:pt x="15654" y="3646"/>
                    <a:pt x="14354" y="2600"/>
                    <a:pt x="13648" y="2233"/>
                  </a:cubicBezTo>
                  <a:cubicBezTo>
                    <a:pt x="13083" y="1894"/>
                    <a:pt x="12376" y="1187"/>
                    <a:pt x="12009" y="1074"/>
                  </a:cubicBezTo>
                  <a:cubicBezTo>
                    <a:pt x="11670" y="961"/>
                    <a:pt x="10483" y="594"/>
                    <a:pt x="10483" y="594"/>
                  </a:cubicBezTo>
                  <a:cubicBezTo>
                    <a:pt x="10116" y="481"/>
                    <a:pt x="9777" y="368"/>
                    <a:pt x="9551" y="113"/>
                  </a:cubicBezTo>
                  <a:cubicBezTo>
                    <a:pt x="9409" y="0"/>
                    <a:pt x="8957" y="0"/>
                    <a:pt x="8364"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0"/>
            <p:cNvSpPr/>
            <p:nvPr/>
          </p:nvSpPr>
          <p:spPr>
            <a:xfrm>
              <a:off x="3560625" y="5306225"/>
              <a:ext cx="467675" cy="411850"/>
            </a:xfrm>
            <a:custGeom>
              <a:rect b="b" l="l" r="r" t="t"/>
              <a:pathLst>
                <a:path extrusionOk="0" h="16474" w="18707">
                  <a:moveTo>
                    <a:pt x="9297" y="480"/>
                  </a:moveTo>
                  <a:cubicBezTo>
                    <a:pt x="9890" y="480"/>
                    <a:pt x="10229" y="593"/>
                    <a:pt x="10342" y="593"/>
                  </a:cubicBezTo>
                  <a:cubicBezTo>
                    <a:pt x="10710" y="819"/>
                    <a:pt x="11049" y="1074"/>
                    <a:pt x="11529" y="1187"/>
                  </a:cubicBezTo>
                  <a:cubicBezTo>
                    <a:pt x="11896" y="1300"/>
                    <a:pt x="12829" y="1526"/>
                    <a:pt x="13168" y="1639"/>
                  </a:cubicBezTo>
                  <a:cubicBezTo>
                    <a:pt x="13168" y="1780"/>
                    <a:pt x="13535" y="1893"/>
                    <a:pt x="13761" y="2119"/>
                  </a:cubicBezTo>
                  <a:cubicBezTo>
                    <a:pt x="14129" y="2345"/>
                    <a:pt x="14468" y="2713"/>
                    <a:pt x="14948" y="2939"/>
                  </a:cubicBezTo>
                  <a:cubicBezTo>
                    <a:pt x="15655" y="3306"/>
                    <a:pt x="16954" y="4465"/>
                    <a:pt x="17180" y="4945"/>
                  </a:cubicBezTo>
                  <a:cubicBezTo>
                    <a:pt x="17406" y="5425"/>
                    <a:pt x="18000" y="6951"/>
                    <a:pt x="18113" y="8138"/>
                  </a:cubicBezTo>
                  <a:cubicBezTo>
                    <a:pt x="18254" y="9409"/>
                    <a:pt x="17887" y="10483"/>
                    <a:pt x="17661" y="10964"/>
                  </a:cubicBezTo>
                  <a:cubicBezTo>
                    <a:pt x="17293" y="11529"/>
                    <a:pt x="16841" y="12489"/>
                    <a:pt x="16361" y="12941"/>
                  </a:cubicBezTo>
                  <a:lnTo>
                    <a:pt x="16361" y="13083"/>
                  </a:lnTo>
                  <a:cubicBezTo>
                    <a:pt x="15768" y="13535"/>
                    <a:pt x="14581" y="14722"/>
                    <a:pt x="13874" y="15061"/>
                  </a:cubicBezTo>
                  <a:cubicBezTo>
                    <a:pt x="13309" y="15315"/>
                    <a:pt x="11190" y="16021"/>
                    <a:pt x="9890" y="16021"/>
                  </a:cubicBezTo>
                  <a:lnTo>
                    <a:pt x="9523" y="16021"/>
                  </a:lnTo>
                  <a:cubicBezTo>
                    <a:pt x="9410" y="15908"/>
                    <a:pt x="9184" y="15908"/>
                    <a:pt x="9071" y="15908"/>
                  </a:cubicBezTo>
                  <a:cubicBezTo>
                    <a:pt x="7771" y="15767"/>
                    <a:pt x="7065" y="15767"/>
                    <a:pt x="6245" y="15202"/>
                  </a:cubicBezTo>
                  <a:cubicBezTo>
                    <a:pt x="5991" y="15061"/>
                    <a:pt x="5765" y="14835"/>
                    <a:pt x="5397" y="14609"/>
                  </a:cubicBezTo>
                  <a:cubicBezTo>
                    <a:pt x="4578" y="14015"/>
                    <a:pt x="3759" y="13422"/>
                    <a:pt x="3052" y="12941"/>
                  </a:cubicBezTo>
                  <a:cubicBezTo>
                    <a:pt x="2459" y="12602"/>
                    <a:pt x="1752" y="11896"/>
                    <a:pt x="1159" y="10964"/>
                  </a:cubicBezTo>
                  <a:cubicBezTo>
                    <a:pt x="820" y="10116"/>
                    <a:pt x="453" y="9183"/>
                    <a:pt x="453" y="8364"/>
                  </a:cubicBezTo>
                  <a:cubicBezTo>
                    <a:pt x="453" y="7997"/>
                    <a:pt x="820" y="7177"/>
                    <a:pt x="1046" y="6471"/>
                  </a:cubicBezTo>
                  <a:cubicBezTo>
                    <a:pt x="1300" y="6019"/>
                    <a:pt x="1526" y="5425"/>
                    <a:pt x="1639" y="5058"/>
                  </a:cubicBezTo>
                  <a:cubicBezTo>
                    <a:pt x="1865" y="4238"/>
                    <a:pt x="2459" y="3193"/>
                    <a:pt x="3985" y="2487"/>
                  </a:cubicBezTo>
                  <a:cubicBezTo>
                    <a:pt x="4832" y="2119"/>
                    <a:pt x="5397" y="1780"/>
                    <a:pt x="5991" y="1413"/>
                  </a:cubicBezTo>
                  <a:cubicBezTo>
                    <a:pt x="6471" y="1187"/>
                    <a:pt x="6810" y="932"/>
                    <a:pt x="7291" y="819"/>
                  </a:cubicBezTo>
                  <a:cubicBezTo>
                    <a:pt x="7658" y="593"/>
                    <a:pt x="8477" y="480"/>
                    <a:pt x="9297" y="480"/>
                  </a:cubicBezTo>
                  <a:close/>
                  <a:moveTo>
                    <a:pt x="9297" y="0"/>
                  </a:moveTo>
                  <a:cubicBezTo>
                    <a:pt x="8590" y="0"/>
                    <a:pt x="7658" y="113"/>
                    <a:pt x="7065" y="367"/>
                  </a:cubicBezTo>
                  <a:cubicBezTo>
                    <a:pt x="6104" y="819"/>
                    <a:pt x="5284" y="1300"/>
                    <a:pt x="3759" y="2006"/>
                  </a:cubicBezTo>
                  <a:cubicBezTo>
                    <a:pt x="2233" y="2713"/>
                    <a:pt x="1526" y="3899"/>
                    <a:pt x="1159" y="4945"/>
                  </a:cubicBezTo>
                  <a:cubicBezTo>
                    <a:pt x="820" y="6019"/>
                    <a:pt x="1" y="7658"/>
                    <a:pt x="1" y="8364"/>
                  </a:cubicBezTo>
                  <a:cubicBezTo>
                    <a:pt x="1" y="9183"/>
                    <a:pt x="227" y="10257"/>
                    <a:pt x="820" y="11190"/>
                  </a:cubicBezTo>
                  <a:cubicBezTo>
                    <a:pt x="1300" y="12122"/>
                    <a:pt x="2007" y="12941"/>
                    <a:pt x="2826" y="13422"/>
                  </a:cubicBezTo>
                  <a:cubicBezTo>
                    <a:pt x="3646" y="13902"/>
                    <a:pt x="4945" y="14835"/>
                    <a:pt x="5991" y="15541"/>
                  </a:cubicBezTo>
                  <a:cubicBezTo>
                    <a:pt x="6952" y="16247"/>
                    <a:pt x="7997" y="16247"/>
                    <a:pt x="9523" y="16474"/>
                  </a:cubicBezTo>
                  <a:lnTo>
                    <a:pt x="9890" y="16474"/>
                  </a:lnTo>
                  <a:cubicBezTo>
                    <a:pt x="11416" y="16474"/>
                    <a:pt x="13422" y="15767"/>
                    <a:pt x="14129" y="15428"/>
                  </a:cubicBezTo>
                  <a:cubicBezTo>
                    <a:pt x="14948" y="15061"/>
                    <a:pt x="16135" y="13902"/>
                    <a:pt x="16700" y="13309"/>
                  </a:cubicBezTo>
                  <a:cubicBezTo>
                    <a:pt x="17293" y="12715"/>
                    <a:pt x="17774" y="11783"/>
                    <a:pt x="18113" y="11190"/>
                  </a:cubicBezTo>
                  <a:cubicBezTo>
                    <a:pt x="18367" y="10596"/>
                    <a:pt x="18706" y="9409"/>
                    <a:pt x="18593" y="8138"/>
                  </a:cubicBezTo>
                  <a:cubicBezTo>
                    <a:pt x="18480" y="6838"/>
                    <a:pt x="17887" y="5312"/>
                    <a:pt x="17661" y="4719"/>
                  </a:cubicBezTo>
                  <a:cubicBezTo>
                    <a:pt x="17293" y="4125"/>
                    <a:pt x="15881" y="2826"/>
                    <a:pt x="15174" y="2487"/>
                  </a:cubicBezTo>
                  <a:cubicBezTo>
                    <a:pt x="14468" y="2119"/>
                    <a:pt x="13648" y="1413"/>
                    <a:pt x="13309" y="1187"/>
                  </a:cubicBezTo>
                  <a:cubicBezTo>
                    <a:pt x="12942" y="1074"/>
                    <a:pt x="11642" y="706"/>
                    <a:pt x="11642" y="706"/>
                  </a:cubicBezTo>
                  <a:cubicBezTo>
                    <a:pt x="11190" y="593"/>
                    <a:pt x="10936" y="367"/>
                    <a:pt x="10597" y="113"/>
                  </a:cubicBezTo>
                  <a:cubicBezTo>
                    <a:pt x="10484" y="113"/>
                    <a:pt x="10003" y="0"/>
                    <a:pt x="9297"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0"/>
            <p:cNvSpPr/>
            <p:nvPr/>
          </p:nvSpPr>
          <p:spPr>
            <a:xfrm>
              <a:off x="3542975" y="5291375"/>
              <a:ext cx="502975" cy="441525"/>
            </a:xfrm>
            <a:custGeom>
              <a:rect b="b" l="l" r="r" t="t"/>
              <a:pathLst>
                <a:path extrusionOk="0" h="17661" w="20119">
                  <a:moveTo>
                    <a:pt x="10003" y="481"/>
                  </a:moveTo>
                  <a:cubicBezTo>
                    <a:pt x="10709" y="481"/>
                    <a:pt x="11048" y="481"/>
                    <a:pt x="11190" y="594"/>
                  </a:cubicBezTo>
                  <a:cubicBezTo>
                    <a:pt x="11529" y="820"/>
                    <a:pt x="11896" y="1074"/>
                    <a:pt x="12461" y="1187"/>
                  </a:cubicBezTo>
                  <a:cubicBezTo>
                    <a:pt x="12828" y="1300"/>
                    <a:pt x="13874" y="1668"/>
                    <a:pt x="14128" y="1781"/>
                  </a:cubicBezTo>
                  <a:cubicBezTo>
                    <a:pt x="14241" y="1781"/>
                    <a:pt x="14580" y="2007"/>
                    <a:pt x="14835" y="2233"/>
                  </a:cubicBezTo>
                  <a:cubicBezTo>
                    <a:pt x="15174" y="2487"/>
                    <a:pt x="15654" y="2826"/>
                    <a:pt x="16134" y="3081"/>
                  </a:cubicBezTo>
                  <a:cubicBezTo>
                    <a:pt x="16841" y="3420"/>
                    <a:pt x="18254" y="4719"/>
                    <a:pt x="18480" y="5200"/>
                  </a:cubicBezTo>
                  <a:cubicBezTo>
                    <a:pt x="18819" y="5765"/>
                    <a:pt x="19412" y="7432"/>
                    <a:pt x="19525" y="8732"/>
                  </a:cubicBezTo>
                  <a:cubicBezTo>
                    <a:pt x="19667" y="10003"/>
                    <a:pt x="19299" y="11303"/>
                    <a:pt x="19073" y="11784"/>
                  </a:cubicBezTo>
                  <a:lnTo>
                    <a:pt x="18960" y="11784"/>
                  </a:lnTo>
                  <a:cubicBezTo>
                    <a:pt x="18706" y="12377"/>
                    <a:pt x="18112" y="13422"/>
                    <a:pt x="17660" y="14016"/>
                  </a:cubicBezTo>
                  <a:lnTo>
                    <a:pt x="17547" y="14016"/>
                  </a:lnTo>
                  <a:cubicBezTo>
                    <a:pt x="17067" y="14496"/>
                    <a:pt x="15767" y="15796"/>
                    <a:pt x="15061" y="16135"/>
                  </a:cubicBezTo>
                  <a:cubicBezTo>
                    <a:pt x="14241" y="16502"/>
                    <a:pt x="12122" y="17209"/>
                    <a:pt x="10596" y="17209"/>
                  </a:cubicBezTo>
                  <a:lnTo>
                    <a:pt x="10229" y="17209"/>
                  </a:lnTo>
                  <a:cubicBezTo>
                    <a:pt x="10116" y="17209"/>
                    <a:pt x="9890" y="17209"/>
                    <a:pt x="9777" y="17068"/>
                  </a:cubicBezTo>
                  <a:cubicBezTo>
                    <a:pt x="8364" y="17068"/>
                    <a:pt x="7516" y="16955"/>
                    <a:pt x="6697" y="16361"/>
                  </a:cubicBezTo>
                  <a:cubicBezTo>
                    <a:pt x="6471" y="16135"/>
                    <a:pt x="6103" y="15909"/>
                    <a:pt x="5877" y="15796"/>
                  </a:cubicBezTo>
                  <a:cubicBezTo>
                    <a:pt x="4945" y="15090"/>
                    <a:pt x="3984" y="14383"/>
                    <a:pt x="3278" y="14016"/>
                  </a:cubicBezTo>
                  <a:cubicBezTo>
                    <a:pt x="2571" y="13535"/>
                    <a:pt x="1865" y="12829"/>
                    <a:pt x="1300" y="11784"/>
                  </a:cubicBezTo>
                  <a:cubicBezTo>
                    <a:pt x="820" y="10851"/>
                    <a:pt x="452" y="9777"/>
                    <a:pt x="452" y="9071"/>
                  </a:cubicBezTo>
                  <a:cubicBezTo>
                    <a:pt x="452" y="8591"/>
                    <a:pt x="820" y="7658"/>
                    <a:pt x="1159" y="6952"/>
                  </a:cubicBezTo>
                  <a:cubicBezTo>
                    <a:pt x="1413" y="6358"/>
                    <a:pt x="1526" y="5906"/>
                    <a:pt x="1752" y="5426"/>
                  </a:cubicBezTo>
                  <a:cubicBezTo>
                    <a:pt x="2119" y="4239"/>
                    <a:pt x="2939" y="3194"/>
                    <a:pt x="4239" y="2600"/>
                  </a:cubicBezTo>
                  <a:cubicBezTo>
                    <a:pt x="5171" y="2120"/>
                    <a:pt x="5764" y="1781"/>
                    <a:pt x="6358" y="1526"/>
                  </a:cubicBezTo>
                  <a:cubicBezTo>
                    <a:pt x="6951" y="1187"/>
                    <a:pt x="7403" y="961"/>
                    <a:pt x="7884" y="820"/>
                  </a:cubicBezTo>
                  <a:cubicBezTo>
                    <a:pt x="8223" y="594"/>
                    <a:pt x="9183" y="481"/>
                    <a:pt x="10003" y="481"/>
                  </a:cubicBezTo>
                  <a:close/>
                  <a:moveTo>
                    <a:pt x="10003" y="1"/>
                  </a:moveTo>
                  <a:cubicBezTo>
                    <a:pt x="9183" y="1"/>
                    <a:pt x="8223" y="114"/>
                    <a:pt x="7658" y="368"/>
                  </a:cubicBezTo>
                  <a:cubicBezTo>
                    <a:pt x="6584" y="820"/>
                    <a:pt x="5651" y="1413"/>
                    <a:pt x="4126" y="2120"/>
                  </a:cubicBezTo>
                  <a:cubicBezTo>
                    <a:pt x="2458" y="2939"/>
                    <a:pt x="1639" y="4126"/>
                    <a:pt x="1300" y="5313"/>
                  </a:cubicBezTo>
                  <a:cubicBezTo>
                    <a:pt x="933" y="6358"/>
                    <a:pt x="0" y="8252"/>
                    <a:pt x="0" y="9071"/>
                  </a:cubicBezTo>
                  <a:cubicBezTo>
                    <a:pt x="0" y="9777"/>
                    <a:pt x="339" y="10964"/>
                    <a:pt x="820" y="12010"/>
                  </a:cubicBezTo>
                  <a:cubicBezTo>
                    <a:pt x="1413" y="12970"/>
                    <a:pt x="2119" y="13903"/>
                    <a:pt x="3052" y="14383"/>
                  </a:cubicBezTo>
                  <a:cubicBezTo>
                    <a:pt x="3984" y="14948"/>
                    <a:pt x="5397" y="16022"/>
                    <a:pt x="6471" y="16728"/>
                  </a:cubicBezTo>
                  <a:cubicBezTo>
                    <a:pt x="7516" y="17548"/>
                    <a:pt x="8590" y="17548"/>
                    <a:pt x="10229" y="17661"/>
                  </a:cubicBezTo>
                  <a:lnTo>
                    <a:pt x="10596" y="17661"/>
                  </a:lnTo>
                  <a:cubicBezTo>
                    <a:pt x="12235" y="17661"/>
                    <a:pt x="14467" y="16955"/>
                    <a:pt x="15174" y="16615"/>
                  </a:cubicBezTo>
                  <a:cubicBezTo>
                    <a:pt x="15993" y="16248"/>
                    <a:pt x="17293" y="14948"/>
                    <a:pt x="17886" y="14242"/>
                  </a:cubicBezTo>
                  <a:cubicBezTo>
                    <a:pt x="18593" y="13677"/>
                    <a:pt x="19186" y="12603"/>
                    <a:pt x="19412" y="12010"/>
                  </a:cubicBezTo>
                  <a:cubicBezTo>
                    <a:pt x="19780" y="11303"/>
                    <a:pt x="20119" y="10003"/>
                    <a:pt x="20006" y="8732"/>
                  </a:cubicBezTo>
                  <a:cubicBezTo>
                    <a:pt x="19893" y="7319"/>
                    <a:pt x="19299" y="5652"/>
                    <a:pt x="18960" y="5059"/>
                  </a:cubicBezTo>
                  <a:cubicBezTo>
                    <a:pt x="18593" y="4352"/>
                    <a:pt x="17067" y="3081"/>
                    <a:pt x="16361" y="2713"/>
                  </a:cubicBezTo>
                  <a:cubicBezTo>
                    <a:pt x="15541" y="2233"/>
                    <a:pt x="14722" y="1413"/>
                    <a:pt x="14354" y="1300"/>
                  </a:cubicBezTo>
                  <a:cubicBezTo>
                    <a:pt x="13874" y="1187"/>
                    <a:pt x="12602" y="820"/>
                    <a:pt x="12602" y="820"/>
                  </a:cubicBezTo>
                  <a:cubicBezTo>
                    <a:pt x="12122" y="594"/>
                    <a:pt x="11755" y="368"/>
                    <a:pt x="11416" y="114"/>
                  </a:cubicBezTo>
                  <a:cubicBezTo>
                    <a:pt x="11303" y="1"/>
                    <a:pt x="10709" y="1"/>
                    <a:pt x="10003"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0"/>
            <p:cNvSpPr/>
            <p:nvPr/>
          </p:nvSpPr>
          <p:spPr>
            <a:xfrm>
              <a:off x="3610775" y="5350725"/>
              <a:ext cx="367350" cy="323550"/>
            </a:xfrm>
            <a:custGeom>
              <a:rect b="b" l="l" r="r" t="t"/>
              <a:pathLst>
                <a:path extrusionOk="0" h="12942" w="14694">
                  <a:moveTo>
                    <a:pt x="7291" y="452"/>
                  </a:moveTo>
                  <a:cubicBezTo>
                    <a:pt x="7771" y="452"/>
                    <a:pt x="7997" y="452"/>
                    <a:pt x="8110" y="565"/>
                  </a:cubicBezTo>
                  <a:cubicBezTo>
                    <a:pt x="8336" y="707"/>
                    <a:pt x="8591" y="933"/>
                    <a:pt x="9043" y="1046"/>
                  </a:cubicBezTo>
                  <a:cubicBezTo>
                    <a:pt x="9297" y="1159"/>
                    <a:pt x="10116" y="1272"/>
                    <a:pt x="10230" y="1413"/>
                  </a:cubicBezTo>
                  <a:cubicBezTo>
                    <a:pt x="10343" y="1413"/>
                    <a:pt x="10597" y="1639"/>
                    <a:pt x="10710" y="1752"/>
                  </a:cubicBezTo>
                  <a:cubicBezTo>
                    <a:pt x="11049" y="1978"/>
                    <a:pt x="11303" y="2232"/>
                    <a:pt x="11642" y="2345"/>
                  </a:cubicBezTo>
                  <a:cubicBezTo>
                    <a:pt x="12236" y="2685"/>
                    <a:pt x="13168" y="3532"/>
                    <a:pt x="13422" y="3871"/>
                  </a:cubicBezTo>
                  <a:cubicBezTo>
                    <a:pt x="13649" y="4352"/>
                    <a:pt x="13988" y="5510"/>
                    <a:pt x="14129" y="6471"/>
                  </a:cubicBezTo>
                  <a:cubicBezTo>
                    <a:pt x="14242" y="7290"/>
                    <a:pt x="13988" y="8223"/>
                    <a:pt x="13762" y="8590"/>
                  </a:cubicBezTo>
                  <a:cubicBezTo>
                    <a:pt x="13535" y="9042"/>
                    <a:pt x="13168" y="9749"/>
                    <a:pt x="12716" y="10116"/>
                  </a:cubicBezTo>
                  <a:cubicBezTo>
                    <a:pt x="12349" y="10455"/>
                    <a:pt x="11416" y="11416"/>
                    <a:pt x="10936" y="11642"/>
                  </a:cubicBezTo>
                  <a:cubicBezTo>
                    <a:pt x="10343" y="12009"/>
                    <a:pt x="8817" y="12461"/>
                    <a:pt x="7771" y="12461"/>
                  </a:cubicBezTo>
                  <a:cubicBezTo>
                    <a:pt x="7630" y="12461"/>
                    <a:pt x="7517" y="12461"/>
                    <a:pt x="7517" y="12348"/>
                  </a:cubicBezTo>
                  <a:lnTo>
                    <a:pt x="7065" y="12348"/>
                  </a:lnTo>
                  <a:cubicBezTo>
                    <a:pt x="6104" y="12348"/>
                    <a:pt x="5511" y="12235"/>
                    <a:pt x="4946" y="11868"/>
                  </a:cubicBezTo>
                  <a:cubicBezTo>
                    <a:pt x="4804" y="11642"/>
                    <a:pt x="4578" y="11529"/>
                    <a:pt x="4352" y="11416"/>
                  </a:cubicBezTo>
                  <a:cubicBezTo>
                    <a:pt x="3646" y="10935"/>
                    <a:pt x="3052" y="10342"/>
                    <a:pt x="2459" y="10116"/>
                  </a:cubicBezTo>
                  <a:cubicBezTo>
                    <a:pt x="1979" y="9749"/>
                    <a:pt x="1527" y="9297"/>
                    <a:pt x="1046" y="8477"/>
                  </a:cubicBezTo>
                  <a:cubicBezTo>
                    <a:pt x="707" y="7771"/>
                    <a:pt x="453" y="7064"/>
                    <a:pt x="453" y="6584"/>
                  </a:cubicBezTo>
                  <a:cubicBezTo>
                    <a:pt x="453" y="6358"/>
                    <a:pt x="820" y="5651"/>
                    <a:pt x="933" y="5058"/>
                  </a:cubicBezTo>
                  <a:cubicBezTo>
                    <a:pt x="1159" y="4691"/>
                    <a:pt x="1272" y="4352"/>
                    <a:pt x="1414" y="3984"/>
                  </a:cubicBezTo>
                  <a:cubicBezTo>
                    <a:pt x="1527" y="3391"/>
                    <a:pt x="1979" y="2572"/>
                    <a:pt x="3165" y="1978"/>
                  </a:cubicBezTo>
                  <a:cubicBezTo>
                    <a:pt x="3759" y="1752"/>
                    <a:pt x="4352" y="1526"/>
                    <a:pt x="4691" y="1272"/>
                  </a:cubicBezTo>
                  <a:cubicBezTo>
                    <a:pt x="5059" y="1046"/>
                    <a:pt x="5398" y="820"/>
                    <a:pt x="5765" y="707"/>
                  </a:cubicBezTo>
                  <a:cubicBezTo>
                    <a:pt x="6104" y="565"/>
                    <a:pt x="6697" y="452"/>
                    <a:pt x="7291" y="452"/>
                  </a:cubicBezTo>
                  <a:close/>
                  <a:moveTo>
                    <a:pt x="7291" y="0"/>
                  </a:moveTo>
                  <a:cubicBezTo>
                    <a:pt x="6697" y="0"/>
                    <a:pt x="5991" y="113"/>
                    <a:pt x="5511" y="226"/>
                  </a:cubicBezTo>
                  <a:cubicBezTo>
                    <a:pt x="4804" y="565"/>
                    <a:pt x="4098" y="1046"/>
                    <a:pt x="2939" y="1639"/>
                  </a:cubicBezTo>
                  <a:cubicBezTo>
                    <a:pt x="1753" y="2119"/>
                    <a:pt x="1159" y="3052"/>
                    <a:pt x="933" y="3871"/>
                  </a:cubicBezTo>
                  <a:cubicBezTo>
                    <a:pt x="707" y="4691"/>
                    <a:pt x="1" y="5991"/>
                    <a:pt x="1" y="6584"/>
                  </a:cubicBezTo>
                  <a:cubicBezTo>
                    <a:pt x="1" y="7177"/>
                    <a:pt x="227" y="7997"/>
                    <a:pt x="707" y="8703"/>
                  </a:cubicBezTo>
                  <a:cubicBezTo>
                    <a:pt x="1046" y="9523"/>
                    <a:pt x="1640" y="10116"/>
                    <a:pt x="2233" y="10455"/>
                  </a:cubicBezTo>
                  <a:cubicBezTo>
                    <a:pt x="2939" y="10935"/>
                    <a:pt x="3872" y="11642"/>
                    <a:pt x="4691" y="12235"/>
                  </a:cubicBezTo>
                  <a:cubicBezTo>
                    <a:pt x="5511" y="12829"/>
                    <a:pt x="6217" y="12829"/>
                    <a:pt x="7404" y="12829"/>
                  </a:cubicBezTo>
                  <a:cubicBezTo>
                    <a:pt x="7517" y="12942"/>
                    <a:pt x="7630" y="12942"/>
                    <a:pt x="7771" y="12942"/>
                  </a:cubicBezTo>
                  <a:cubicBezTo>
                    <a:pt x="8930" y="12942"/>
                    <a:pt x="10597" y="12348"/>
                    <a:pt x="11049" y="12122"/>
                  </a:cubicBezTo>
                  <a:cubicBezTo>
                    <a:pt x="11642" y="11868"/>
                    <a:pt x="12575" y="10935"/>
                    <a:pt x="13055" y="10455"/>
                  </a:cubicBezTo>
                  <a:cubicBezTo>
                    <a:pt x="13535" y="10003"/>
                    <a:pt x="13988" y="9184"/>
                    <a:pt x="14242" y="8703"/>
                  </a:cubicBezTo>
                  <a:cubicBezTo>
                    <a:pt x="14468" y="8336"/>
                    <a:pt x="14694" y="7403"/>
                    <a:pt x="14581" y="6358"/>
                  </a:cubicBezTo>
                  <a:cubicBezTo>
                    <a:pt x="14468" y="5397"/>
                    <a:pt x="13988" y="4097"/>
                    <a:pt x="13762" y="3645"/>
                  </a:cubicBezTo>
                  <a:cubicBezTo>
                    <a:pt x="13535" y="3165"/>
                    <a:pt x="12462" y="2232"/>
                    <a:pt x="11868" y="1978"/>
                  </a:cubicBezTo>
                  <a:cubicBezTo>
                    <a:pt x="11303" y="1639"/>
                    <a:pt x="10710" y="1046"/>
                    <a:pt x="10456" y="933"/>
                  </a:cubicBezTo>
                  <a:cubicBezTo>
                    <a:pt x="10116" y="820"/>
                    <a:pt x="9184" y="565"/>
                    <a:pt x="9184" y="565"/>
                  </a:cubicBezTo>
                  <a:cubicBezTo>
                    <a:pt x="8817" y="452"/>
                    <a:pt x="8591" y="339"/>
                    <a:pt x="8336" y="113"/>
                  </a:cubicBezTo>
                  <a:cubicBezTo>
                    <a:pt x="8223" y="113"/>
                    <a:pt x="7884" y="0"/>
                    <a:pt x="7291"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0"/>
            <p:cNvSpPr/>
            <p:nvPr/>
          </p:nvSpPr>
          <p:spPr>
            <a:xfrm>
              <a:off x="3634100" y="5371200"/>
              <a:ext cx="320725" cy="282600"/>
            </a:xfrm>
            <a:custGeom>
              <a:rect b="b" l="l" r="r" t="t"/>
              <a:pathLst>
                <a:path extrusionOk="0" h="11304" w="12829">
                  <a:moveTo>
                    <a:pt x="7064" y="453"/>
                  </a:moveTo>
                  <a:cubicBezTo>
                    <a:pt x="7290" y="707"/>
                    <a:pt x="7545" y="820"/>
                    <a:pt x="7884" y="933"/>
                  </a:cubicBezTo>
                  <a:cubicBezTo>
                    <a:pt x="8251" y="1046"/>
                    <a:pt x="8816" y="1159"/>
                    <a:pt x="8957" y="1300"/>
                  </a:cubicBezTo>
                  <a:cubicBezTo>
                    <a:pt x="9070" y="1300"/>
                    <a:pt x="9183" y="1413"/>
                    <a:pt x="9297" y="1526"/>
                  </a:cubicBezTo>
                  <a:cubicBezTo>
                    <a:pt x="9523" y="1753"/>
                    <a:pt x="9890" y="2007"/>
                    <a:pt x="10229" y="2120"/>
                  </a:cubicBezTo>
                  <a:cubicBezTo>
                    <a:pt x="10596" y="2346"/>
                    <a:pt x="11529" y="3165"/>
                    <a:pt x="11642" y="3420"/>
                  </a:cubicBezTo>
                  <a:cubicBezTo>
                    <a:pt x="11896" y="3759"/>
                    <a:pt x="12235" y="4832"/>
                    <a:pt x="12348" y="5652"/>
                  </a:cubicBezTo>
                  <a:cubicBezTo>
                    <a:pt x="12348" y="6358"/>
                    <a:pt x="12122" y="7178"/>
                    <a:pt x="12009" y="7404"/>
                  </a:cubicBezTo>
                  <a:lnTo>
                    <a:pt x="12009" y="7517"/>
                  </a:lnTo>
                  <a:cubicBezTo>
                    <a:pt x="11783" y="7884"/>
                    <a:pt x="11416" y="8478"/>
                    <a:pt x="11077" y="8817"/>
                  </a:cubicBezTo>
                  <a:cubicBezTo>
                    <a:pt x="10709" y="9184"/>
                    <a:pt x="9890" y="10003"/>
                    <a:pt x="9523" y="10229"/>
                  </a:cubicBezTo>
                  <a:cubicBezTo>
                    <a:pt x="9070" y="10342"/>
                    <a:pt x="7658" y="10823"/>
                    <a:pt x="6697" y="10823"/>
                  </a:cubicBezTo>
                  <a:lnTo>
                    <a:pt x="6245" y="10823"/>
                  </a:lnTo>
                  <a:cubicBezTo>
                    <a:pt x="5425" y="10710"/>
                    <a:pt x="4832" y="10710"/>
                    <a:pt x="4352" y="10342"/>
                  </a:cubicBezTo>
                  <a:cubicBezTo>
                    <a:pt x="4239" y="10229"/>
                    <a:pt x="4013" y="10003"/>
                    <a:pt x="3758" y="9890"/>
                  </a:cubicBezTo>
                  <a:cubicBezTo>
                    <a:pt x="3165" y="9523"/>
                    <a:pt x="2600" y="9071"/>
                    <a:pt x="2119" y="8817"/>
                  </a:cubicBezTo>
                  <a:cubicBezTo>
                    <a:pt x="1752" y="8591"/>
                    <a:pt x="1300" y="8110"/>
                    <a:pt x="933" y="7404"/>
                  </a:cubicBezTo>
                  <a:cubicBezTo>
                    <a:pt x="594" y="6810"/>
                    <a:pt x="481" y="6104"/>
                    <a:pt x="481" y="5765"/>
                  </a:cubicBezTo>
                  <a:cubicBezTo>
                    <a:pt x="481" y="5539"/>
                    <a:pt x="707" y="4945"/>
                    <a:pt x="820" y="4465"/>
                  </a:cubicBezTo>
                  <a:cubicBezTo>
                    <a:pt x="1046" y="4126"/>
                    <a:pt x="1187" y="3759"/>
                    <a:pt x="1187" y="3533"/>
                  </a:cubicBezTo>
                  <a:cubicBezTo>
                    <a:pt x="1413" y="2939"/>
                    <a:pt x="1752" y="2233"/>
                    <a:pt x="2826" y="1753"/>
                  </a:cubicBezTo>
                  <a:cubicBezTo>
                    <a:pt x="3306" y="1526"/>
                    <a:pt x="3758" y="1300"/>
                    <a:pt x="4126" y="1046"/>
                  </a:cubicBezTo>
                  <a:cubicBezTo>
                    <a:pt x="4465" y="933"/>
                    <a:pt x="4719" y="820"/>
                    <a:pt x="5058" y="594"/>
                  </a:cubicBezTo>
                  <a:cubicBezTo>
                    <a:pt x="5284" y="453"/>
                    <a:pt x="5878" y="453"/>
                    <a:pt x="6358" y="453"/>
                  </a:cubicBezTo>
                  <a:close/>
                  <a:moveTo>
                    <a:pt x="6358" y="1"/>
                  </a:moveTo>
                  <a:cubicBezTo>
                    <a:pt x="5878" y="1"/>
                    <a:pt x="5171" y="1"/>
                    <a:pt x="4832" y="227"/>
                  </a:cubicBezTo>
                  <a:cubicBezTo>
                    <a:pt x="4239" y="453"/>
                    <a:pt x="3645" y="820"/>
                    <a:pt x="2600" y="1413"/>
                  </a:cubicBezTo>
                  <a:cubicBezTo>
                    <a:pt x="1526" y="1866"/>
                    <a:pt x="933" y="2572"/>
                    <a:pt x="820" y="3278"/>
                  </a:cubicBezTo>
                  <a:cubicBezTo>
                    <a:pt x="594" y="4126"/>
                    <a:pt x="0" y="5285"/>
                    <a:pt x="0" y="5765"/>
                  </a:cubicBezTo>
                  <a:cubicBezTo>
                    <a:pt x="0" y="6245"/>
                    <a:pt x="113" y="7065"/>
                    <a:pt x="594" y="7658"/>
                  </a:cubicBezTo>
                  <a:cubicBezTo>
                    <a:pt x="933" y="8223"/>
                    <a:pt x="1413" y="8817"/>
                    <a:pt x="1893" y="9184"/>
                  </a:cubicBezTo>
                  <a:cubicBezTo>
                    <a:pt x="2458" y="9523"/>
                    <a:pt x="3419" y="10229"/>
                    <a:pt x="4126" y="10710"/>
                  </a:cubicBezTo>
                  <a:cubicBezTo>
                    <a:pt x="4832" y="11190"/>
                    <a:pt x="5425" y="11190"/>
                    <a:pt x="6471" y="11303"/>
                  </a:cubicBezTo>
                  <a:lnTo>
                    <a:pt x="6697" y="11303"/>
                  </a:lnTo>
                  <a:cubicBezTo>
                    <a:pt x="7771" y="11303"/>
                    <a:pt x="9183" y="10823"/>
                    <a:pt x="9664" y="10597"/>
                  </a:cubicBezTo>
                  <a:cubicBezTo>
                    <a:pt x="10229" y="10342"/>
                    <a:pt x="11077" y="9523"/>
                    <a:pt x="11416" y="9184"/>
                  </a:cubicBezTo>
                  <a:cubicBezTo>
                    <a:pt x="11896" y="8704"/>
                    <a:pt x="12235" y="7997"/>
                    <a:pt x="12348" y="7658"/>
                  </a:cubicBezTo>
                  <a:cubicBezTo>
                    <a:pt x="12602" y="7291"/>
                    <a:pt x="12829" y="6471"/>
                    <a:pt x="12829" y="5539"/>
                  </a:cubicBezTo>
                  <a:cubicBezTo>
                    <a:pt x="12716" y="4691"/>
                    <a:pt x="12348" y="3646"/>
                    <a:pt x="12122" y="3165"/>
                  </a:cubicBezTo>
                  <a:cubicBezTo>
                    <a:pt x="11896" y="2826"/>
                    <a:pt x="10935" y="2007"/>
                    <a:pt x="10370" y="1639"/>
                  </a:cubicBezTo>
                  <a:cubicBezTo>
                    <a:pt x="9890" y="1413"/>
                    <a:pt x="9410" y="933"/>
                    <a:pt x="9183" y="820"/>
                  </a:cubicBezTo>
                  <a:cubicBezTo>
                    <a:pt x="8816" y="707"/>
                    <a:pt x="7997" y="453"/>
                    <a:pt x="7997" y="453"/>
                  </a:cubicBezTo>
                  <a:cubicBezTo>
                    <a:pt x="7658" y="340"/>
                    <a:pt x="7545" y="227"/>
                    <a:pt x="7290" y="114"/>
                  </a:cubicBezTo>
                  <a:cubicBezTo>
                    <a:pt x="7177" y="1"/>
                    <a:pt x="6838" y="1"/>
                    <a:pt x="6358"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0"/>
            <p:cNvSpPr/>
            <p:nvPr/>
          </p:nvSpPr>
          <p:spPr>
            <a:xfrm>
              <a:off x="3675075" y="5409350"/>
              <a:ext cx="238775" cy="206300"/>
            </a:xfrm>
            <a:custGeom>
              <a:rect b="b" l="l" r="r" t="t"/>
              <a:pathLst>
                <a:path extrusionOk="0" h="8252" w="9551">
                  <a:moveTo>
                    <a:pt x="5199" y="481"/>
                  </a:moveTo>
                  <a:cubicBezTo>
                    <a:pt x="5312" y="594"/>
                    <a:pt x="5538" y="707"/>
                    <a:pt x="5764" y="820"/>
                  </a:cubicBezTo>
                  <a:cubicBezTo>
                    <a:pt x="6019" y="820"/>
                    <a:pt x="6471" y="933"/>
                    <a:pt x="6612" y="1046"/>
                  </a:cubicBezTo>
                  <a:cubicBezTo>
                    <a:pt x="6612" y="1046"/>
                    <a:pt x="6725" y="1187"/>
                    <a:pt x="6838" y="1187"/>
                  </a:cubicBezTo>
                  <a:cubicBezTo>
                    <a:pt x="7064" y="1300"/>
                    <a:pt x="7177" y="1526"/>
                    <a:pt x="7544" y="1639"/>
                  </a:cubicBezTo>
                  <a:cubicBezTo>
                    <a:pt x="7771" y="1752"/>
                    <a:pt x="8364" y="2346"/>
                    <a:pt x="8477" y="2600"/>
                  </a:cubicBezTo>
                  <a:cubicBezTo>
                    <a:pt x="8590" y="2826"/>
                    <a:pt x="8957" y="3533"/>
                    <a:pt x="8957" y="4126"/>
                  </a:cubicBezTo>
                  <a:cubicBezTo>
                    <a:pt x="9070" y="4578"/>
                    <a:pt x="8844" y="5171"/>
                    <a:pt x="8731" y="5426"/>
                  </a:cubicBezTo>
                  <a:cubicBezTo>
                    <a:pt x="8590" y="5652"/>
                    <a:pt x="8364" y="6132"/>
                    <a:pt x="8138" y="6358"/>
                  </a:cubicBezTo>
                  <a:cubicBezTo>
                    <a:pt x="7884" y="6584"/>
                    <a:pt x="7318" y="7178"/>
                    <a:pt x="6951" y="7291"/>
                  </a:cubicBezTo>
                  <a:cubicBezTo>
                    <a:pt x="6612" y="7545"/>
                    <a:pt x="5651" y="7771"/>
                    <a:pt x="5058" y="7771"/>
                  </a:cubicBezTo>
                  <a:lnTo>
                    <a:pt x="4606" y="7771"/>
                  </a:lnTo>
                  <a:cubicBezTo>
                    <a:pt x="4012" y="7658"/>
                    <a:pt x="3645" y="7658"/>
                    <a:pt x="3306" y="7404"/>
                  </a:cubicBezTo>
                  <a:cubicBezTo>
                    <a:pt x="3193" y="7291"/>
                    <a:pt x="3080" y="7178"/>
                    <a:pt x="2939" y="7178"/>
                  </a:cubicBezTo>
                  <a:cubicBezTo>
                    <a:pt x="2487" y="6839"/>
                    <a:pt x="2006" y="6471"/>
                    <a:pt x="1780" y="6358"/>
                  </a:cubicBezTo>
                  <a:cubicBezTo>
                    <a:pt x="1413" y="6132"/>
                    <a:pt x="1187" y="5765"/>
                    <a:pt x="819" y="5284"/>
                  </a:cubicBezTo>
                  <a:cubicBezTo>
                    <a:pt x="593" y="4945"/>
                    <a:pt x="480" y="4465"/>
                    <a:pt x="480" y="4239"/>
                  </a:cubicBezTo>
                  <a:cubicBezTo>
                    <a:pt x="480" y="4013"/>
                    <a:pt x="706" y="3646"/>
                    <a:pt x="819" y="3306"/>
                  </a:cubicBezTo>
                  <a:cubicBezTo>
                    <a:pt x="961" y="3052"/>
                    <a:pt x="1074" y="2826"/>
                    <a:pt x="1074" y="2600"/>
                  </a:cubicBezTo>
                  <a:cubicBezTo>
                    <a:pt x="1187" y="2233"/>
                    <a:pt x="1413" y="1752"/>
                    <a:pt x="2119" y="1413"/>
                  </a:cubicBezTo>
                  <a:cubicBezTo>
                    <a:pt x="2600" y="1187"/>
                    <a:pt x="2826" y="1046"/>
                    <a:pt x="3193" y="933"/>
                  </a:cubicBezTo>
                  <a:cubicBezTo>
                    <a:pt x="3419" y="820"/>
                    <a:pt x="3645" y="707"/>
                    <a:pt x="3786" y="594"/>
                  </a:cubicBezTo>
                  <a:cubicBezTo>
                    <a:pt x="4012" y="481"/>
                    <a:pt x="4352" y="481"/>
                    <a:pt x="4719" y="481"/>
                  </a:cubicBezTo>
                  <a:close/>
                  <a:moveTo>
                    <a:pt x="4719" y="0"/>
                  </a:moveTo>
                  <a:cubicBezTo>
                    <a:pt x="4352" y="0"/>
                    <a:pt x="3899" y="0"/>
                    <a:pt x="3645" y="113"/>
                  </a:cubicBezTo>
                  <a:cubicBezTo>
                    <a:pt x="3193" y="340"/>
                    <a:pt x="2713" y="594"/>
                    <a:pt x="2006" y="933"/>
                  </a:cubicBezTo>
                  <a:cubicBezTo>
                    <a:pt x="1187" y="1300"/>
                    <a:pt x="819" y="1894"/>
                    <a:pt x="593" y="2459"/>
                  </a:cubicBezTo>
                  <a:cubicBezTo>
                    <a:pt x="480" y="2939"/>
                    <a:pt x="0" y="3759"/>
                    <a:pt x="0" y="4239"/>
                  </a:cubicBezTo>
                  <a:cubicBezTo>
                    <a:pt x="0" y="4578"/>
                    <a:pt x="254" y="5058"/>
                    <a:pt x="480" y="5539"/>
                  </a:cubicBezTo>
                  <a:cubicBezTo>
                    <a:pt x="706" y="5991"/>
                    <a:pt x="1074" y="6471"/>
                    <a:pt x="1526" y="6697"/>
                  </a:cubicBezTo>
                  <a:cubicBezTo>
                    <a:pt x="1893" y="6952"/>
                    <a:pt x="2600" y="7404"/>
                    <a:pt x="3080" y="7771"/>
                  </a:cubicBezTo>
                  <a:cubicBezTo>
                    <a:pt x="3532" y="8110"/>
                    <a:pt x="4125" y="8110"/>
                    <a:pt x="4832" y="8251"/>
                  </a:cubicBezTo>
                  <a:lnTo>
                    <a:pt x="5058" y="8251"/>
                  </a:lnTo>
                  <a:cubicBezTo>
                    <a:pt x="5764" y="8251"/>
                    <a:pt x="6838" y="7884"/>
                    <a:pt x="7177" y="7771"/>
                  </a:cubicBezTo>
                  <a:cubicBezTo>
                    <a:pt x="7544" y="7545"/>
                    <a:pt x="8138" y="6952"/>
                    <a:pt x="8477" y="6697"/>
                  </a:cubicBezTo>
                  <a:cubicBezTo>
                    <a:pt x="8731" y="6358"/>
                    <a:pt x="8957" y="5878"/>
                    <a:pt x="9183" y="5539"/>
                  </a:cubicBezTo>
                  <a:cubicBezTo>
                    <a:pt x="9296" y="5284"/>
                    <a:pt x="9551" y="4719"/>
                    <a:pt x="9438" y="4013"/>
                  </a:cubicBezTo>
                  <a:cubicBezTo>
                    <a:pt x="9438" y="3419"/>
                    <a:pt x="9070" y="2600"/>
                    <a:pt x="8957" y="2346"/>
                  </a:cubicBezTo>
                  <a:cubicBezTo>
                    <a:pt x="8731" y="2007"/>
                    <a:pt x="8025" y="1413"/>
                    <a:pt x="7658" y="1187"/>
                  </a:cubicBezTo>
                  <a:cubicBezTo>
                    <a:pt x="7318" y="1046"/>
                    <a:pt x="6951" y="707"/>
                    <a:pt x="6725" y="594"/>
                  </a:cubicBezTo>
                  <a:cubicBezTo>
                    <a:pt x="6612" y="481"/>
                    <a:pt x="5906" y="340"/>
                    <a:pt x="5906" y="340"/>
                  </a:cubicBezTo>
                  <a:cubicBezTo>
                    <a:pt x="5651" y="227"/>
                    <a:pt x="5538" y="113"/>
                    <a:pt x="5425"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0"/>
            <p:cNvSpPr/>
            <p:nvPr/>
          </p:nvSpPr>
          <p:spPr>
            <a:xfrm>
              <a:off x="3701900" y="5429825"/>
              <a:ext cx="185100" cy="164625"/>
            </a:xfrm>
            <a:custGeom>
              <a:rect b="b" l="l" r="r" t="t"/>
              <a:pathLst>
                <a:path extrusionOk="0" h="6585" w="7404">
                  <a:moveTo>
                    <a:pt x="3985" y="481"/>
                  </a:moveTo>
                  <a:cubicBezTo>
                    <a:pt x="4126" y="594"/>
                    <a:pt x="4239" y="707"/>
                    <a:pt x="4465" y="707"/>
                  </a:cubicBezTo>
                  <a:cubicBezTo>
                    <a:pt x="4691" y="820"/>
                    <a:pt x="4946" y="933"/>
                    <a:pt x="5059" y="933"/>
                  </a:cubicBezTo>
                  <a:cubicBezTo>
                    <a:pt x="5172" y="933"/>
                    <a:pt x="5172" y="1075"/>
                    <a:pt x="5285" y="1075"/>
                  </a:cubicBezTo>
                  <a:cubicBezTo>
                    <a:pt x="5398" y="1188"/>
                    <a:pt x="5652" y="1301"/>
                    <a:pt x="5765" y="1414"/>
                  </a:cubicBezTo>
                  <a:cubicBezTo>
                    <a:pt x="5991" y="1527"/>
                    <a:pt x="6471" y="2007"/>
                    <a:pt x="6585" y="2120"/>
                  </a:cubicBezTo>
                  <a:cubicBezTo>
                    <a:pt x="6698" y="2233"/>
                    <a:pt x="6952" y="2827"/>
                    <a:pt x="6952" y="3307"/>
                  </a:cubicBezTo>
                  <a:cubicBezTo>
                    <a:pt x="6952" y="3646"/>
                    <a:pt x="6811" y="4126"/>
                    <a:pt x="6698" y="4239"/>
                  </a:cubicBezTo>
                  <a:cubicBezTo>
                    <a:pt x="6698" y="4465"/>
                    <a:pt x="6471" y="4833"/>
                    <a:pt x="6245" y="4946"/>
                  </a:cubicBezTo>
                  <a:cubicBezTo>
                    <a:pt x="6104" y="5172"/>
                    <a:pt x="5652" y="5652"/>
                    <a:pt x="5398" y="5765"/>
                  </a:cubicBezTo>
                  <a:cubicBezTo>
                    <a:pt x="5172" y="5878"/>
                    <a:pt x="4352" y="6133"/>
                    <a:pt x="3872" y="6133"/>
                  </a:cubicBezTo>
                  <a:lnTo>
                    <a:pt x="3646" y="6133"/>
                  </a:lnTo>
                  <a:cubicBezTo>
                    <a:pt x="3052" y="6020"/>
                    <a:pt x="2826" y="6020"/>
                    <a:pt x="2572" y="5878"/>
                  </a:cubicBezTo>
                  <a:lnTo>
                    <a:pt x="2346" y="5652"/>
                  </a:lnTo>
                  <a:cubicBezTo>
                    <a:pt x="2007" y="5426"/>
                    <a:pt x="1640" y="5059"/>
                    <a:pt x="1301" y="4946"/>
                  </a:cubicBezTo>
                  <a:cubicBezTo>
                    <a:pt x="1046" y="4833"/>
                    <a:pt x="933" y="4607"/>
                    <a:pt x="707" y="4239"/>
                  </a:cubicBezTo>
                  <a:cubicBezTo>
                    <a:pt x="453" y="3900"/>
                    <a:pt x="453" y="3533"/>
                    <a:pt x="453" y="3307"/>
                  </a:cubicBezTo>
                  <a:cubicBezTo>
                    <a:pt x="453" y="3307"/>
                    <a:pt x="594" y="2940"/>
                    <a:pt x="707" y="2714"/>
                  </a:cubicBezTo>
                  <a:cubicBezTo>
                    <a:pt x="707" y="2487"/>
                    <a:pt x="820" y="2233"/>
                    <a:pt x="820" y="2120"/>
                  </a:cubicBezTo>
                  <a:cubicBezTo>
                    <a:pt x="933" y="1894"/>
                    <a:pt x="1159" y="1527"/>
                    <a:pt x="1640" y="1188"/>
                  </a:cubicBezTo>
                  <a:cubicBezTo>
                    <a:pt x="2007" y="1075"/>
                    <a:pt x="2233" y="933"/>
                    <a:pt x="2459" y="820"/>
                  </a:cubicBezTo>
                  <a:cubicBezTo>
                    <a:pt x="2713" y="707"/>
                    <a:pt x="2826" y="594"/>
                    <a:pt x="2939" y="594"/>
                  </a:cubicBezTo>
                  <a:cubicBezTo>
                    <a:pt x="3052" y="481"/>
                    <a:pt x="3279" y="481"/>
                    <a:pt x="3646" y="481"/>
                  </a:cubicBezTo>
                  <a:close/>
                  <a:moveTo>
                    <a:pt x="3646" y="1"/>
                  </a:moveTo>
                  <a:cubicBezTo>
                    <a:pt x="3420" y="1"/>
                    <a:pt x="3052" y="1"/>
                    <a:pt x="2826" y="114"/>
                  </a:cubicBezTo>
                  <a:cubicBezTo>
                    <a:pt x="2346" y="368"/>
                    <a:pt x="2120" y="481"/>
                    <a:pt x="1414" y="820"/>
                  </a:cubicBezTo>
                  <a:cubicBezTo>
                    <a:pt x="820" y="1075"/>
                    <a:pt x="594" y="1527"/>
                    <a:pt x="453" y="2007"/>
                  </a:cubicBezTo>
                  <a:cubicBezTo>
                    <a:pt x="340" y="2346"/>
                    <a:pt x="1" y="3053"/>
                    <a:pt x="1" y="3307"/>
                  </a:cubicBezTo>
                  <a:cubicBezTo>
                    <a:pt x="1" y="3646"/>
                    <a:pt x="114" y="4126"/>
                    <a:pt x="227" y="4465"/>
                  </a:cubicBezTo>
                  <a:cubicBezTo>
                    <a:pt x="453" y="4833"/>
                    <a:pt x="707" y="5172"/>
                    <a:pt x="1046" y="5313"/>
                  </a:cubicBezTo>
                  <a:cubicBezTo>
                    <a:pt x="1414" y="5539"/>
                    <a:pt x="2007" y="5878"/>
                    <a:pt x="2346" y="6246"/>
                  </a:cubicBezTo>
                  <a:cubicBezTo>
                    <a:pt x="2713" y="6472"/>
                    <a:pt x="3166" y="6472"/>
                    <a:pt x="3759" y="6585"/>
                  </a:cubicBezTo>
                  <a:lnTo>
                    <a:pt x="3872" y="6585"/>
                  </a:lnTo>
                  <a:cubicBezTo>
                    <a:pt x="4465" y="6585"/>
                    <a:pt x="5285" y="6359"/>
                    <a:pt x="5652" y="6133"/>
                  </a:cubicBezTo>
                  <a:cubicBezTo>
                    <a:pt x="5878" y="6020"/>
                    <a:pt x="6358" y="5539"/>
                    <a:pt x="6585" y="5313"/>
                  </a:cubicBezTo>
                  <a:cubicBezTo>
                    <a:pt x="6811" y="5059"/>
                    <a:pt x="7065" y="4720"/>
                    <a:pt x="7178" y="4465"/>
                  </a:cubicBezTo>
                  <a:cubicBezTo>
                    <a:pt x="7291" y="4239"/>
                    <a:pt x="7404" y="3759"/>
                    <a:pt x="7404" y="3194"/>
                  </a:cubicBezTo>
                  <a:cubicBezTo>
                    <a:pt x="7291" y="2714"/>
                    <a:pt x="7065" y="2120"/>
                    <a:pt x="6952" y="1894"/>
                  </a:cubicBezTo>
                  <a:cubicBezTo>
                    <a:pt x="6811" y="1640"/>
                    <a:pt x="6358" y="1188"/>
                    <a:pt x="5991" y="933"/>
                  </a:cubicBezTo>
                  <a:cubicBezTo>
                    <a:pt x="5765" y="820"/>
                    <a:pt x="5398" y="594"/>
                    <a:pt x="5285" y="481"/>
                  </a:cubicBezTo>
                  <a:cubicBezTo>
                    <a:pt x="5172" y="481"/>
                    <a:pt x="4578" y="227"/>
                    <a:pt x="4578" y="227"/>
                  </a:cubicBezTo>
                  <a:cubicBezTo>
                    <a:pt x="4465" y="227"/>
                    <a:pt x="4352" y="114"/>
                    <a:pt x="4239" y="114"/>
                  </a:cubicBezTo>
                  <a:cubicBezTo>
                    <a:pt x="4126" y="1"/>
                    <a:pt x="3872" y="1"/>
                    <a:pt x="3646" y="1"/>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0"/>
            <p:cNvSpPr/>
            <p:nvPr/>
          </p:nvSpPr>
          <p:spPr>
            <a:xfrm>
              <a:off x="3725225" y="5450325"/>
              <a:ext cx="138475" cy="123650"/>
            </a:xfrm>
            <a:custGeom>
              <a:rect b="b" l="l" r="r" t="t"/>
              <a:pathLst>
                <a:path extrusionOk="0" h="4946" w="5539">
                  <a:moveTo>
                    <a:pt x="3193" y="0"/>
                  </a:moveTo>
                  <a:cubicBezTo>
                    <a:pt x="3052" y="0"/>
                    <a:pt x="2346" y="0"/>
                    <a:pt x="2119" y="113"/>
                  </a:cubicBezTo>
                  <a:cubicBezTo>
                    <a:pt x="1780" y="255"/>
                    <a:pt x="1526" y="368"/>
                    <a:pt x="1074" y="594"/>
                  </a:cubicBezTo>
                  <a:cubicBezTo>
                    <a:pt x="594" y="820"/>
                    <a:pt x="368" y="1187"/>
                    <a:pt x="368" y="1413"/>
                  </a:cubicBezTo>
                  <a:cubicBezTo>
                    <a:pt x="226" y="1780"/>
                    <a:pt x="0" y="2233"/>
                    <a:pt x="0" y="2487"/>
                  </a:cubicBezTo>
                  <a:cubicBezTo>
                    <a:pt x="0" y="2713"/>
                    <a:pt x="0" y="3080"/>
                    <a:pt x="226" y="3306"/>
                  </a:cubicBezTo>
                  <a:cubicBezTo>
                    <a:pt x="368" y="3645"/>
                    <a:pt x="594" y="3900"/>
                    <a:pt x="820" y="4013"/>
                  </a:cubicBezTo>
                  <a:cubicBezTo>
                    <a:pt x="1074" y="4126"/>
                    <a:pt x="1413" y="4493"/>
                    <a:pt x="1780" y="4719"/>
                  </a:cubicBezTo>
                  <a:cubicBezTo>
                    <a:pt x="2006" y="4832"/>
                    <a:pt x="2346" y="4832"/>
                    <a:pt x="2826" y="4945"/>
                  </a:cubicBezTo>
                  <a:cubicBezTo>
                    <a:pt x="3306" y="4945"/>
                    <a:pt x="4013" y="4719"/>
                    <a:pt x="4239" y="4606"/>
                  </a:cubicBezTo>
                  <a:cubicBezTo>
                    <a:pt x="4352" y="4493"/>
                    <a:pt x="4832" y="4126"/>
                    <a:pt x="4945" y="4013"/>
                  </a:cubicBezTo>
                  <a:cubicBezTo>
                    <a:pt x="5058" y="3787"/>
                    <a:pt x="5312" y="3532"/>
                    <a:pt x="5425" y="3306"/>
                  </a:cubicBezTo>
                  <a:cubicBezTo>
                    <a:pt x="5425" y="3193"/>
                    <a:pt x="5538" y="2826"/>
                    <a:pt x="5538" y="2487"/>
                  </a:cubicBezTo>
                  <a:cubicBezTo>
                    <a:pt x="5538" y="2007"/>
                    <a:pt x="5312" y="1526"/>
                    <a:pt x="5171" y="1413"/>
                  </a:cubicBezTo>
                  <a:cubicBezTo>
                    <a:pt x="5171" y="1187"/>
                    <a:pt x="4719" y="820"/>
                    <a:pt x="4465" y="707"/>
                  </a:cubicBezTo>
                  <a:cubicBezTo>
                    <a:pt x="4239" y="594"/>
                    <a:pt x="4013" y="368"/>
                    <a:pt x="3900" y="368"/>
                  </a:cubicBezTo>
                  <a:lnTo>
                    <a:pt x="3419" y="255"/>
                  </a:lnTo>
                  <a:cubicBezTo>
                    <a:pt x="3306" y="255"/>
                    <a:pt x="3193" y="113"/>
                    <a:pt x="3193"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0"/>
            <p:cNvSpPr/>
            <p:nvPr/>
          </p:nvSpPr>
          <p:spPr>
            <a:xfrm>
              <a:off x="3990125" y="4602625"/>
              <a:ext cx="517825" cy="847725"/>
            </a:xfrm>
            <a:custGeom>
              <a:rect b="b" l="l" r="r" t="t"/>
              <a:pathLst>
                <a:path extrusionOk="0" h="33909" w="20713">
                  <a:moveTo>
                    <a:pt x="16022" y="1"/>
                  </a:moveTo>
                  <a:lnTo>
                    <a:pt x="12122" y="14496"/>
                  </a:lnTo>
                  <a:lnTo>
                    <a:pt x="8477" y="20373"/>
                  </a:lnTo>
                  <a:lnTo>
                    <a:pt x="0" y="33908"/>
                  </a:lnTo>
                  <a:lnTo>
                    <a:pt x="10003" y="21306"/>
                  </a:lnTo>
                  <a:lnTo>
                    <a:pt x="14128" y="16361"/>
                  </a:lnTo>
                  <a:lnTo>
                    <a:pt x="20712" y="2713"/>
                  </a:lnTo>
                  <a:lnTo>
                    <a:pt x="16954" y="2713"/>
                  </a:lnTo>
                  <a:lnTo>
                    <a:pt x="16022"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20"/>
          <p:cNvGrpSpPr/>
          <p:nvPr/>
        </p:nvGrpSpPr>
        <p:grpSpPr>
          <a:xfrm>
            <a:off x="4738527" y="4239743"/>
            <a:ext cx="796974" cy="739705"/>
            <a:chOff x="2597800" y="1406125"/>
            <a:chExt cx="2351650" cy="2104425"/>
          </a:xfrm>
        </p:grpSpPr>
        <p:sp>
          <p:nvSpPr>
            <p:cNvPr id="933" name="Google Shape;933;p20"/>
            <p:cNvSpPr/>
            <p:nvPr/>
          </p:nvSpPr>
          <p:spPr>
            <a:xfrm>
              <a:off x="2597800" y="1406900"/>
              <a:ext cx="2351650" cy="2103600"/>
            </a:xfrm>
            <a:custGeom>
              <a:rect b="b" l="l" r="r" t="t"/>
              <a:pathLst>
                <a:path extrusionOk="0" h="84144" w="94066">
                  <a:moveTo>
                    <a:pt x="59909" y="1"/>
                  </a:moveTo>
                  <a:cubicBezTo>
                    <a:pt x="56496" y="1"/>
                    <a:pt x="52206" y="697"/>
                    <a:pt x="48629" y="930"/>
                  </a:cubicBezTo>
                  <a:cubicBezTo>
                    <a:pt x="48040" y="965"/>
                    <a:pt x="47436" y="980"/>
                    <a:pt x="46821" y="980"/>
                  </a:cubicBezTo>
                  <a:cubicBezTo>
                    <a:pt x="43245" y="980"/>
                    <a:pt x="39321" y="470"/>
                    <a:pt x="36044" y="470"/>
                  </a:cubicBezTo>
                  <a:cubicBezTo>
                    <a:pt x="34480" y="470"/>
                    <a:pt x="33063" y="586"/>
                    <a:pt x="31902" y="930"/>
                  </a:cubicBezTo>
                  <a:cubicBezTo>
                    <a:pt x="28030" y="1975"/>
                    <a:pt x="21305" y="3981"/>
                    <a:pt x="18141" y="8220"/>
                  </a:cubicBezTo>
                  <a:cubicBezTo>
                    <a:pt x="14948" y="12458"/>
                    <a:pt x="10851" y="13984"/>
                    <a:pt x="10003" y="15284"/>
                  </a:cubicBezTo>
                  <a:cubicBezTo>
                    <a:pt x="9297" y="16471"/>
                    <a:pt x="9551" y="18590"/>
                    <a:pt x="10483" y="21529"/>
                  </a:cubicBezTo>
                  <a:cubicBezTo>
                    <a:pt x="11783" y="25513"/>
                    <a:pt x="6358" y="34951"/>
                    <a:pt x="6612" y="36476"/>
                  </a:cubicBezTo>
                  <a:cubicBezTo>
                    <a:pt x="6725" y="38002"/>
                    <a:pt x="2006" y="40348"/>
                    <a:pt x="1413" y="41054"/>
                  </a:cubicBezTo>
                  <a:cubicBezTo>
                    <a:pt x="820" y="41760"/>
                    <a:pt x="2713" y="45066"/>
                    <a:pt x="3419" y="46960"/>
                  </a:cubicBezTo>
                  <a:cubicBezTo>
                    <a:pt x="4126" y="48966"/>
                    <a:pt x="0" y="54617"/>
                    <a:pt x="2006" y="58262"/>
                  </a:cubicBezTo>
                  <a:cubicBezTo>
                    <a:pt x="3900" y="62020"/>
                    <a:pt x="11783" y="64959"/>
                    <a:pt x="11783" y="64959"/>
                  </a:cubicBezTo>
                  <a:cubicBezTo>
                    <a:pt x="14609" y="66146"/>
                    <a:pt x="10596" y="73323"/>
                    <a:pt x="11557" y="75442"/>
                  </a:cubicBezTo>
                  <a:cubicBezTo>
                    <a:pt x="12490" y="77674"/>
                    <a:pt x="19186" y="81093"/>
                    <a:pt x="19186" y="81093"/>
                  </a:cubicBezTo>
                  <a:cubicBezTo>
                    <a:pt x="19186" y="81093"/>
                    <a:pt x="23312" y="80867"/>
                    <a:pt x="29924" y="80867"/>
                  </a:cubicBezTo>
                  <a:cubicBezTo>
                    <a:pt x="35996" y="80867"/>
                    <a:pt x="47017" y="84143"/>
                    <a:pt x="56224" y="84143"/>
                  </a:cubicBezTo>
                  <a:cubicBezTo>
                    <a:pt x="57171" y="84143"/>
                    <a:pt x="58098" y="84108"/>
                    <a:pt x="58999" y="84032"/>
                  </a:cubicBezTo>
                  <a:cubicBezTo>
                    <a:pt x="68522" y="83326"/>
                    <a:pt x="82311" y="73549"/>
                    <a:pt x="87001" y="68378"/>
                  </a:cubicBezTo>
                  <a:cubicBezTo>
                    <a:pt x="91607" y="63207"/>
                    <a:pt x="94065" y="53656"/>
                    <a:pt x="92907" y="48711"/>
                  </a:cubicBezTo>
                  <a:cubicBezTo>
                    <a:pt x="91607" y="43880"/>
                    <a:pt x="91381" y="32718"/>
                    <a:pt x="91381" y="30232"/>
                  </a:cubicBezTo>
                  <a:cubicBezTo>
                    <a:pt x="91381" y="27773"/>
                    <a:pt x="88414" y="25061"/>
                    <a:pt x="86295" y="23055"/>
                  </a:cubicBezTo>
                  <a:cubicBezTo>
                    <a:pt x="84063" y="21048"/>
                    <a:pt x="83243" y="14578"/>
                    <a:pt x="79598" y="11865"/>
                  </a:cubicBezTo>
                  <a:cubicBezTo>
                    <a:pt x="75953" y="9152"/>
                    <a:pt x="67589" y="2682"/>
                    <a:pt x="64651" y="930"/>
                  </a:cubicBezTo>
                  <a:cubicBezTo>
                    <a:pt x="63572" y="235"/>
                    <a:pt x="61888" y="1"/>
                    <a:pt x="59909" y="1"/>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0"/>
            <p:cNvSpPr/>
            <p:nvPr/>
          </p:nvSpPr>
          <p:spPr>
            <a:xfrm>
              <a:off x="2597800" y="1406125"/>
              <a:ext cx="2351650" cy="2104425"/>
            </a:xfrm>
            <a:custGeom>
              <a:rect b="b" l="l" r="r" t="t"/>
              <a:pathLst>
                <a:path extrusionOk="0" h="84177" w="94066">
                  <a:moveTo>
                    <a:pt x="59819" y="1413"/>
                  </a:moveTo>
                  <a:cubicBezTo>
                    <a:pt x="61825" y="1413"/>
                    <a:pt x="63125" y="1667"/>
                    <a:pt x="63944" y="2119"/>
                  </a:cubicBezTo>
                  <a:cubicBezTo>
                    <a:pt x="65950" y="3419"/>
                    <a:pt x="71008" y="7177"/>
                    <a:pt x="74992" y="10144"/>
                  </a:cubicBezTo>
                  <a:cubicBezTo>
                    <a:pt x="76405" y="11190"/>
                    <a:pt x="77818" y="12263"/>
                    <a:pt x="78779" y="12970"/>
                  </a:cubicBezTo>
                  <a:cubicBezTo>
                    <a:pt x="80531" y="14383"/>
                    <a:pt x="81604" y="16954"/>
                    <a:pt x="82537" y="19327"/>
                  </a:cubicBezTo>
                  <a:cubicBezTo>
                    <a:pt x="83356" y="21305"/>
                    <a:pt x="84063" y="23086"/>
                    <a:pt x="85249" y="24131"/>
                  </a:cubicBezTo>
                  <a:cubicBezTo>
                    <a:pt x="87143" y="25911"/>
                    <a:pt x="89968" y="28511"/>
                    <a:pt x="89968" y="30263"/>
                  </a:cubicBezTo>
                  <a:cubicBezTo>
                    <a:pt x="89968" y="32975"/>
                    <a:pt x="90307" y="44165"/>
                    <a:pt x="91494" y="49110"/>
                  </a:cubicBezTo>
                  <a:cubicBezTo>
                    <a:pt x="92653" y="53461"/>
                    <a:pt x="90307" y="62532"/>
                    <a:pt x="85956" y="67476"/>
                  </a:cubicBezTo>
                  <a:cubicBezTo>
                    <a:pt x="81604" y="72308"/>
                    <a:pt x="68070" y="81944"/>
                    <a:pt x="58886" y="82650"/>
                  </a:cubicBezTo>
                  <a:cubicBezTo>
                    <a:pt x="58039" y="82763"/>
                    <a:pt x="57332" y="82763"/>
                    <a:pt x="56400" y="82763"/>
                  </a:cubicBezTo>
                  <a:cubicBezTo>
                    <a:pt x="51455" y="82763"/>
                    <a:pt x="45804" y="81831"/>
                    <a:pt x="40859" y="80898"/>
                  </a:cubicBezTo>
                  <a:cubicBezTo>
                    <a:pt x="36507" y="80192"/>
                    <a:pt x="32862" y="79485"/>
                    <a:pt x="29924" y="79485"/>
                  </a:cubicBezTo>
                  <a:cubicBezTo>
                    <a:pt x="24498" y="79485"/>
                    <a:pt x="20599" y="79712"/>
                    <a:pt x="19441" y="79712"/>
                  </a:cubicBezTo>
                  <a:cubicBezTo>
                    <a:pt x="16615" y="78186"/>
                    <a:pt x="13309" y="75953"/>
                    <a:pt x="12829" y="74993"/>
                  </a:cubicBezTo>
                  <a:cubicBezTo>
                    <a:pt x="12603" y="74428"/>
                    <a:pt x="13083" y="72534"/>
                    <a:pt x="13422" y="71348"/>
                  </a:cubicBezTo>
                  <a:cubicBezTo>
                    <a:pt x="14128" y="68409"/>
                    <a:pt x="15089" y="64877"/>
                    <a:pt x="12376" y="63690"/>
                  </a:cubicBezTo>
                  <a:lnTo>
                    <a:pt x="12376" y="63577"/>
                  </a:lnTo>
                  <a:lnTo>
                    <a:pt x="12263" y="63577"/>
                  </a:lnTo>
                  <a:cubicBezTo>
                    <a:pt x="10257" y="62871"/>
                    <a:pt x="4606" y="60299"/>
                    <a:pt x="3193" y="57700"/>
                  </a:cubicBezTo>
                  <a:cubicBezTo>
                    <a:pt x="2374" y="55920"/>
                    <a:pt x="3193" y="53348"/>
                    <a:pt x="4013" y="51229"/>
                  </a:cubicBezTo>
                  <a:cubicBezTo>
                    <a:pt x="4719" y="49336"/>
                    <a:pt x="5199" y="47810"/>
                    <a:pt x="4719" y="46510"/>
                  </a:cubicBezTo>
                  <a:cubicBezTo>
                    <a:pt x="4493" y="45917"/>
                    <a:pt x="4239" y="45210"/>
                    <a:pt x="3900" y="44504"/>
                  </a:cubicBezTo>
                  <a:cubicBezTo>
                    <a:pt x="3532" y="43685"/>
                    <a:pt x="2939" y="42385"/>
                    <a:pt x="2826" y="41791"/>
                  </a:cubicBezTo>
                  <a:cubicBezTo>
                    <a:pt x="3080" y="41565"/>
                    <a:pt x="3419" y="41339"/>
                    <a:pt x="3787" y="41085"/>
                  </a:cubicBezTo>
                  <a:cubicBezTo>
                    <a:pt x="5906" y="39672"/>
                    <a:pt x="8138" y="38259"/>
                    <a:pt x="8025" y="36394"/>
                  </a:cubicBezTo>
                  <a:cubicBezTo>
                    <a:pt x="8025" y="35914"/>
                    <a:pt x="8590" y="34388"/>
                    <a:pt x="9184" y="33201"/>
                  </a:cubicBezTo>
                  <a:cubicBezTo>
                    <a:pt x="11190" y="28257"/>
                    <a:pt x="12829" y="24018"/>
                    <a:pt x="11896" y="21079"/>
                  </a:cubicBezTo>
                  <a:cubicBezTo>
                    <a:pt x="10709" y="17773"/>
                    <a:pt x="10964" y="16502"/>
                    <a:pt x="11303" y="16021"/>
                  </a:cubicBezTo>
                  <a:cubicBezTo>
                    <a:pt x="11416" y="15795"/>
                    <a:pt x="12263" y="15315"/>
                    <a:pt x="12829" y="14835"/>
                  </a:cubicBezTo>
                  <a:cubicBezTo>
                    <a:pt x="14609" y="13676"/>
                    <a:pt x="17208" y="12009"/>
                    <a:pt x="19328" y="9070"/>
                  </a:cubicBezTo>
                  <a:cubicBezTo>
                    <a:pt x="22266" y="5199"/>
                    <a:pt x="28850" y="3306"/>
                    <a:pt x="32269" y="2232"/>
                  </a:cubicBezTo>
                  <a:cubicBezTo>
                    <a:pt x="33201" y="2006"/>
                    <a:pt x="34388" y="1893"/>
                    <a:pt x="35914" y="1893"/>
                  </a:cubicBezTo>
                  <a:cubicBezTo>
                    <a:pt x="37440" y="1893"/>
                    <a:pt x="39107" y="2006"/>
                    <a:pt x="40859" y="2119"/>
                  </a:cubicBezTo>
                  <a:cubicBezTo>
                    <a:pt x="42752" y="2232"/>
                    <a:pt x="44758" y="2374"/>
                    <a:pt x="46623" y="2374"/>
                  </a:cubicBezTo>
                  <a:lnTo>
                    <a:pt x="48742" y="2374"/>
                  </a:lnTo>
                  <a:lnTo>
                    <a:pt x="52981" y="2006"/>
                  </a:lnTo>
                  <a:cubicBezTo>
                    <a:pt x="55354" y="1667"/>
                    <a:pt x="57813" y="1413"/>
                    <a:pt x="59819" y="1413"/>
                  </a:cubicBezTo>
                  <a:close/>
                  <a:moveTo>
                    <a:pt x="59819" y="0"/>
                  </a:moveTo>
                  <a:cubicBezTo>
                    <a:pt x="56400" y="0"/>
                    <a:pt x="52161" y="706"/>
                    <a:pt x="48629" y="961"/>
                  </a:cubicBezTo>
                  <a:lnTo>
                    <a:pt x="46623" y="961"/>
                  </a:lnTo>
                  <a:cubicBezTo>
                    <a:pt x="42978" y="961"/>
                    <a:pt x="39107" y="480"/>
                    <a:pt x="35914" y="480"/>
                  </a:cubicBezTo>
                  <a:cubicBezTo>
                    <a:pt x="34388" y="480"/>
                    <a:pt x="33088" y="593"/>
                    <a:pt x="31902" y="961"/>
                  </a:cubicBezTo>
                  <a:cubicBezTo>
                    <a:pt x="28030" y="2006"/>
                    <a:pt x="21305" y="4012"/>
                    <a:pt x="18141" y="8251"/>
                  </a:cubicBezTo>
                  <a:cubicBezTo>
                    <a:pt x="14948" y="12489"/>
                    <a:pt x="10851" y="14015"/>
                    <a:pt x="10003" y="15315"/>
                  </a:cubicBezTo>
                  <a:cubicBezTo>
                    <a:pt x="9297" y="16502"/>
                    <a:pt x="9551" y="18621"/>
                    <a:pt x="10483" y="21560"/>
                  </a:cubicBezTo>
                  <a:cubicBezTo>
                    <a:pt x="11783" y="25544"/>
                    <a:pt x="6358" y="34982"/>
                    <a:pt x="6612" y="36507"/>
                  </a:cubicBezTo>
                  <a:cubicBezTo>
                    <a:pt x="6725" y="38033"/>
                    <a:pt x="2006" y="40379"/>
                    <a:pt x="1413" y="41085"/>
                  </a:cubicBezTo>
                  <a:cubicBezTo>
                    <a:pt x="820" y="41791"/>
                    <a:pt x="2713" y="45097"/>
                    <a:pt x="3419" y="46991"/>
                  </a:cubicBezTo>
                  <a:cubicBezTo>
                    <a:pt x="4126" y="48997"/>
                    <a:pt x="0" y="54648"/>
                    <a:pt x="2006" y="58293"/>
                  </a:cubicBezTo>
                  <a:cubicBezTo>
                    <a:pt x="3900" y="62051"/>
                    <a:pt x="11783" y="64990"/>
                    <a:pt x="11783" y="64990"/>
                  </a:cubicBezTo>
                  <a:cubicBezTo>
                    <a:pt x="14609" y="66177"/>
                    <a:pt x="10596" y="73354"/>
                    <a:pt x="11557" y="75473"/>
                  </a:cubicBezTo>
                  <a:cubicBezTo>
                    <a:pt x="12490" y="77705"/>
                    <a:pt x="19186" y="81124"/>
                    <a:pt x="19186" y="81124"/>
                  </a:cubicBezTo>
                  <a:cubicBezTo>
                    <a:pt x="19186" y="81124"/>
                    <a:pt x="23312" y="80898"/>
                    <a:pt x="29924" y="80898"/>
                  </a:cubicBezTo>
                  <a:cubicBezTo>
                    <a:pt x="36027" y="80898"/>
                    <a:pt x="47216" y="84176"/>
                    <a:pt x="56400" y="84176"/>
                  </a:cubicBezTo>
                  <a:cubicBezTo>
                    <a:pt x="57332" y="84176"/>
                    <a:pt x="58180" y="84176"/>
                    <a:pt x="58999" y="84063"/>
                  </a:cubicBezTo>
                  <a:cubicBezTo>
                    <a:pt x="68522" y="83357"/>
                    <a:pt x="82311" y="73580"/>
                    <a:pt x="87001" y="68409"/>
                  </a:cubicBezTo>
                  <a:cubicBezTo>
                    <a:pt x="91607" y="63238"/>
                    <a:pt x="94065" y="53687"/>
                    <a:pt x="92907" y="48742"/>
                  </a:cubicBezTo>
                  <a:cubicBezTo>
                    <a:pt x="91607" y="43911"/>
                    <a:pt x="91381" y="32749"/>
                    <a:pt x="91381" y="30263"/>
                  </a:cubicBezTo>
                  <a:cubicBezTo>
                    <a:pt x="91381" y="27804"/>
                    <a:pt x="88414" y="25092"/>
                    <a:pt x="86295" y="23086"/>
                  </a:cubicBezTo>
                  <a:cubicBezTo>
                    <a:pt x="84063" y="21079"/>
                    <a:pt x="83243" y="14609"/>
                    <a:pt x="79598" y="11896"/>
                  </a:cubicBezTo>
                  <a:cubicBezTo>
                    <a:pt x="75953" y="9183"/>
                    <a:pt x="67589" y="2713"/>
                    <a:pt x="64651" y="961"/>
                  </a:cubicBezTo>
                  <a:cubicBezTo>
                    <a:pt x="63577" y="254"/>
                    <a:pt x="61825" y="0"/>
                    <a:pt x="59819"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0"/>
            <p:cNvSpPr/>
            <p:nvPr/>
          </p:nvSpPr>
          <p:spPr>
            <a:xfrm>
              <a:off x="2839375" y="3007550"/>
              <a:ext cx="25" cy="25"/>
            </a:xfrm>
            <a:custGeom>
              <a:rect b="b" l="l" r="r" t="t"/>
              <a:pathLst>
                <a:path extrusionOk="0" h="1" w="1">
                  <a:moveTo>
                    <a:pt x="1" y="0"/>
                  </a:moveTo>
                  <a:lnTo>
                    <a:pt x="1" y="0"/>
                  </a:lnTo>
                  <a:close/>
                </a:path>
              </a:pathLst>
            </a:custGeom>
            <a:solidFill>
              <a:srgbClr val="6B34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0"/>
            <p:cNvSpPr/>
            <p:nvPr/>
          </p:nvSpPr>
          <p:spPr>
            <a:xfrm>
              <a:off x="2862700" y="3040050"/>
              <a:ext cx="214775" cy="394200"/>
            </a:xfrm>
            <a:custGeom>
              <a:rect b="b" l="l" r="r" t="t"/>
              <a:pathLst>
                <a:path extrusionOk="0" h="15768" w="8591">
                  <a:moveTo>
                    <a:pt x="1780" y="0"/>
                  </a:moveTo>
                  <a:lnTo>
                    <a:pt x="1780" y="0"/>
                  </a:lnTo>
                  <a:cubicBezTo>
                    <a:pt x="3306" y="2006"/>
                    <a:pt x="0" y="8110"/>
                    <a:pt x="961" y="10116"/>
                  </a:cubicBezTo>
                  <a:cubicBezTo>
                    <a:pt x="1894" y="12348"/>
                    <a:pt x="8590" y="15767"/>
                    <a:pt x="8590" y="15767"/>
                  </a:cubicBezTo>
                  <a:cubicBezTo>
                    <a:pt x="6358" y="4465"/>
                    <a:pt x="8025" y="3165"/>
                    <a:pt x="8025" y="3165"/>
                  </a:cubicBezTo>
                  <a:lnTo>
                    <a:pt x="1780"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0"/>
            <p:cNvSpPr/>
            <p:nvPr/>
          </p:nvSpPr>
          <p:spPr>
            <a:xfrm>
              <a:off x="2780750" y="1568200"/>
              <a:ext cx="1965950" cy="1781625"/>
            </a:xfrm>
            <a:custGeom>
              <a:rect b="b" l="l" r="r" t="t"/>
              <a:pathLst>
                <a:path extrusionOk="0" h="71265" w="78638">
                  <a:moveTo>
                    <a:pt x="28050" y="1"/>
                  </a:moveTo>
                  <a:cubicBezTo>
                    <a:pt x="24991" y="1"/>
                    <a:pt x="21791" y="769"/>
                    <a:pt x="18706" y="2955"/>
                  </a:cubicBezTo>
                  <a:cubicBezTo>
                    <a:pt x="11049" y="8239"/>
                    <a:pt x="10936" y="9878"/>
                    <a:pt x="10342" y="16235"/>
                  </a:cubicBezTo>
                  <a:cubicBezTo>
                    <a:pt x="9890" y="22734"/>
                    <a:pt x="7771" y="20728"/>
                    <a:pt x="6471" y="25193"/>
                  </a:cubicBezTo>
                  <a:cubicBezTo>
                    <a:pt x="5511" y="28725"/>
                    <a:pt x="5991" y="33076"/>
                    <a:pt x="3759" y="39434"/>
                  </a:cubicBezTo>
                  <a:cubicBezTo>
                    <a:pt x="1526" y="45792"/>
                    <a:pt x="1" y="52404"/>
                    <a:pt x="3759" y="55342"/>
                  </a:cubicBezTo>
                  <a:cubicBezTo>
                    <a:pt x="7404" y="58394"/>
                    <a:pt x="10342" y="61813"/>
                    <a:pt x="16700" y="63819"/>
                  </a:cubicBezTo>
                  <a:cubicBezTo>
                    <a:pt x="23171" y="65825"/>
                    <a:pt x="27550" y="65345"/>
                    <a:pt x="33428" y="67690"/>
                  </a:cubicBezTo>
                  <a:cubicBezTo>
                    <a:pt x="38110" y="69469"/>
                    <a:pt x="44370" y="71265"/>
                    <a:pt x="49465" y="71265"/>
                  </a:cubicBezTo>
                  <a:cubicBezTo>
                    <a:pt x="50766" y="71265"/>
                    <a:pt x="51991" y="71148"/>
                    <a:pt x="53094" y="70883"/>
                  </a:cubicBezTo>
                  <a:cubicBezTo>
                    <a:pt x="58491" y="69696"/>
                    <a:pt x="66149" y="63113"/>
                    <a:pt x="69342" y="62039"/>
                  </a:cubicBezTo>
                  <a:cubicBezTo>
                    <a:pt x="72506" y="61107"/>
                    <a:pt x="78638" y="53449"/>
                    <a:pt x="78412" y="45565"/>
                  </a:cubicBezTo>
                  <a:cubicBezTo>
                    <a:pt x="78157" y="37795"/>
                    <a:pt x="77705" y="27679"/>
                    <a:pt x="74738" y="22960"/>
                  </a:cubicBezTo>
                  <a:cubicBezTo>
                    <a:pt x="71800" y="18354"/>
                    <a:pt x="68861" y="16122"/>
                    <a:pt x="67335" y="12703"/>
                  </a:cubicBezTo>
                  <a:cubicBezTo>
                    <a:pt x="65950" y="9239"/>
                    <a:pt x="67065" y="2947"/>
                    <a:pt x="58549" y="2947"/>
                  </a:cubicBezTo>
                  <a:cubicBezTo>
                    <a:pt x="58383" y="2947"/>
                    <a:pt x="58213" y="2950"/>
                    <a:pt x="58039" y="2955"/>
                  </a:cubicBezTo>
                  <a:cubicBezTo>
                    <a:pt x="52080" y="3029"/>
                    <a:pt x="48414" y="3859"/>
                    <a:pt x="45093" y="3859"/>
                  </a:cubicBezTo>
                  <a:cubicBezTo>
                    <a:pt x="43360" y="3859"/>
                    <a:pt x="41720" y="3633"/>
                    <a:pt x="39898" y="2955"/>
                  </a:cubicBezTo>
                  <a:cubicBezTo>
                    <a:pt x="36811" y="1689"/>
                    <a:pt x="32584" y="1"/>
                    <a:pt x="28050" y="1"/>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0"/>
            <p:cNvSpPr/>
            <p:nvPr/>
          </p:nvSpPr>
          <p:spPr>
            <a:xfrm>
              <a:off x="2806900" y="1565050"/>
              <a:ext cx="1939800" cy="1790075"/>
            </a:xfrm>
            <a:custGeom>
              <a:rect b="b" l="l" r="r" t="t"/>
              <a:pathLst>
                <a:path extrusionOk="0" h="71603" w="77592">
                  <a:moveTo>
                    <a:pt x="27010" y="324"/>
                  </a:moveTo>
                  <a:cubicBezTo>
                    <a:pt x="27386" y="324"/>
                    <a:pt x="27765" y="338"/>
                    <a:pt x="28143" y="368"/>
                  </a:cubicBezTo>
                  <a:cubicBezTo>
                    <a:pt x="30856" y="481"/>
                    <a:pt x="33795" y="1301"/>
                    <a:pt x="36620" y="2374"/>
                  </a:cubicBezTo>
                  <a:cubicBezTo>
                    <a:pt x="37327" y="2600"/>
                    <a:pt x="38033" y="2939"/>
                    <a:pt x="38739" y="3194"/>
                  </a:cubicBezTo>
                  <a:lnTo>
                    <a:pt x="39785" y="3533"/>
                  </a:lnTo>
                  <a:cubicBezTo>
                    <a:pt x="40265" y="3646"/>
                    <a:pt x="40633" y="3787"/>
                    <a:pt x="40972" y="3900"/>
                  </a:cubicBezTo>
                  <a:cubicBezTo>
                    <a:pt x="42011" y="4115"/>
                    <a:pt x="43016" y="4194"/>
                    <a:pt x="44030" y="4194"/>
                  </a:cubicBezTo>
                  <a:cubicBezTo>
                    <a:pt x="44615" y="4194"/>
                    <a:pt x="45204" y="4168"/>
                    <a:pt x="45804" y="4126"/>
                  </a:cubicBezTo>
                  <a:cubicBezTo>
                    <a:pt x="49110" y="4013"/>
                    <a:pt x="52387" y="3787"/>
                    <a:pt x="55693" y="3533"/>
                  </a:cubicBezTo>
                  <a:cubicBezTo>
                    <a:pt x="56174" y="3533"/>
                    <a:pt x="56626" y="3533"/>
                    <a:pt x="56993" y="3420"/>
                  </a:cubicBezTo>
                  <a:lnTo>
                    <a:pt x="58293" y="3420"/>
                  </a:lnTo>
                  <a:cubicBezTo>
                    <a:pt x="59112" y="3420"/>
                    <a:pt x="59932" y="3533"/>
                    <a:pt x="60751" y="3787"/>
                  </a:cubicBezTo>
                  <a:cubicBezTo>
                    <a:pt x="62390" y="4126"/>
                    <a:pt x="63690" y="5426"/>
                    <a:pt x="64396" y="6952"/>
                  </a:cubicBezTo>
                  <a:cubicBezTo>
                    <a:pt x="64763" y="7771"/>
                    <a:pt x="64990" y="8591"/>
                    <a:pt x="65103" y="9438"/>
                  </a:cubicBezTo>
                  <a:cubicBezTo>
                    <a:pt x="65357" y="10371"/>
                    <a:pt x="65470" y="11190"/>
                    <a:pt x="65696" y="12123"/>
                  </a:cubicBezTo>
                  <a:cubicBezTo>
                    <a:pt x="66176" y="13903"/>
                    <a:pt x="67222" y="15542"/>
                    <a:pt x="68409" y="16955"/>
                  </a:cubicBezTo>
                  <a:cubicBezTo>
                    <a:pt x="69454" y="18367"/>
                    <a:pt x="70641" y="19780"/>
                    <a:pt x="71828" y="21193"/>
                  </a:cubicBezTo>
                  <a:cubicBezTo>
                    <a:pt x="72280" y="21900"/>
                    <a:pt x="72760" y="22719"/>
                    <a:pt x="73353" y="23425"/>
                  </a:cubicBezTo>
                  <a:cubicBezTo>
                    <a:pt x="73692" y="24132"/>
                    <a:pt x="74173" y="24979"/>
                    <a:pt x="74399" y="25912"/>
                  </a:cubicBezTo>
                  <a:cubicBezTo>
                    <a:pt x="75105" y="27551"/>
                    <a:pt x="75473" y="29331"/>
                    <a:pt x="75812" y="31196"/>
                  </a:cubicBezTo>
                  <a:cubicBezTo>
                    <a:pt x="76179" y="32976"/>
                    <a:pt x="76405" y="34869"/>
                    <a:pt x="76518" y="36734"/>
                  </a:cubicBezTo>
                  <a:cubicBezTo>
                    <a:pt x="76772" y="38514"/>
                    <a:pt x="76885" y="40379"/>
                    <a:pt x="76885" y="42272"/>
                  </a:cubicBezTo>
                  <a:cubicBezTo>
                    <a:pt x="76998" y="44166"/>
                    <a:pt x="77224" y="46031"/>
                    <a:pt x="76998" y="47924"/>
                  </a:cubicBezTo>
                  <a:cubicBezTo>
                    <a:pt x="76659" y="51569"/>
                    <a:pt x="75105" y="55101"/>
                    <a:pt x="72760" y="58040"/>
                  </a:cubicBezTo>
                  <a:cubicBezTo>
                    <a:pt x="72280" y="58887"/>
                    <a:pt x="71573" y="59594"/>
                    <a:pt x="71008" y="60159"/>
                  </a:cubicBezTo>
                  <a:cubicBezTo>
                    <a:pt x="70302" y="60752"/>
                    <a:pt x="69595" y="61346"/>
                    <a:pt x="68748" y="61826"/>
                  </a:cubicBezTo>
                  <a:lnTo>
                    <a:pt x="67476" y="62278"/>
                  </a:lnTo>
                  <a:lnTo>
                    <a:pt x="66883" y="62645"/>
                  </a:lnTo>
                  <a:lnTo>
                    <a:pt x="66289" y="62984"/>
                  </a:lnTo>
                  <a:cubicBezTo>
                    <a:pt x="65470" y="63465"/>
                    <a:pt x="64650" y="63945"/>
                    <a:pt x="63803" y="64397"/>
                  </a:cubicBezTo>
                  <a:cubicBezTo>
                    <a:pt x="60751" y="66403"/>
                    <a:pt x="57699" y="68523"/>
                    <a:pt x="54393" y="70049"/>
                  </a:cubicBezTo>
                  <a:cubicBezTo>
                    <a:pt x="54054" y="70190"/>
                    <a:pt x="53574" y="70416"/>
                    <a:pt x="53207" y="70529"/>
                  </a:cubicBezTo>
                  <a:cubicBezTo>
                    <a:pt x="52755" y="70642"/>
                    <a:pt x="52274" y="70755"/>
                    <a:pt x="51935" y="70896"/>
                  </a:cubicBezTo>
                  <a:cubicBezTo>
                    <a:pt x="51455" y="71009"/>
                    <a:pt x="50974" y="71009"/>
                    <a:pt x="50635" y="71122"/>
                  </a:cubicBezTo>
                  <a:lnTo>
                    <a:pt x="49929" y="71122"/>
                  </a:lnTo>
                  <a:lnTo>
                    <a:pt x="49223" y="71235"/>
                  </a:lnTo>
                  <a:cubicBezTo>
                    <a:pt x="47442" y="71235"/>
                    <a:pt x="45690" y="71122"/>
                    <a:pt x="43910" y="70755"/>
                  </a:cubicBezTo>
                  <a:cubicBezTo>
                    <a:pt x="40491" y="70190"/>
                    <a:pt x="37214" y="69229"/>
                    <a:pt x="34021" y="68184"/>
                  </a:cubicBezTo>
                  <a:cubicBezTo>
                    <a:pt x="33201" y="67816"/>
                    <a:pt x="32382" y="67590"/>
                    <a:pt x="31562" y="67223"/>
                  </a:cubicBezTo>
                  <a:cubicBezTo>
                    <a:pt x="31195" y="67110"/>
                    <a:pt x="30856" y="66997"/>
                    <a:pt x="30376" y="66884"/>
                  </a:cubicBezTo>
                  <a:cubicBezTo>
                    <a:pt x="30037" y="66771"/>
                    <a:pt x="29556" y="66658"/>
                    <a:pt x="29189" y="66516"/>
                  </a:cubicBezTo>
                  <a:cubicBezTo>
                    <a:pt x="27550" y="66064"/>
                    <a:pt x="26024" y="65697"/>
                    <a:pt x="24385" y="65358"/>
                  </a:cubicBezTo>
                  <a:cubicBezTo>
                    <a:pt x="22831" y="64991"/>
                    <a:pt x="21305" y="64539"/>
                    <a:pt x="19779" y="63945"/>
                  </a:cubicBezTo>
                  <a:cubicBezTo>
                    <a:pt x="19073" y="63691"/>
                    <a:pt x="18367" y="63465"/>
                    <a:pt x="17660" y="63239"/>
                  </a:cubicBezTo>
                  <a:cubicBezTo>
                    <a:pt x="16954" y="62984"/>
                    <a:pt x="16247" y="62758"/>
                    <a:pt x="15541" y="62532"/>
                  </a:cubicBezTo>
                  <a:cubicBezTo>
                    <a:pt x="12828" y="61572"/>
                    <a:pt x="10257" y="60413"/>
                    <a:pt x="7884" y="58887"/>
                  </a:cubicBezTo>
                  <a:cubicBezTo>
                    <a:pt x="7432" y="58520"/>
                    <a:pt x="6838" y="58040"/>
                    <a:pt x="6245" y="57700"/>
                  </a:cubicBezTo>
                  <a:cubicBezTo>
                    <a:pt x="5764" y="57220"/>
                    <a:pt x="5171" y="56881"/>
                    <a:pt x="4606" y="56401"/>
                  </a:cubicBezTo>
                  <a:cubicBezTo>
                    <a:pt x="4126" y="56062"/>
                    <a:pt x="3532" y="55581"/>
                    <a:pt x="3052" y="55214"/>
                  </a:cubicBezTo>
                  <a:cubicBezTo>
                    <a:pt x="2826" y="54988"/>
                    <a:pt x="2600" y="54762"/>
                    <a:pt x="2345" y="54507"/>
                  </a:cubicBezTo>
                  <a:cubicBezTo>
                    <a:pt x="2232" y="54281"/>
                    <a:pt x="2006" y="54168"/>
                    <a:pt x="1893" y="53801"/>
                  </a:cubicBezTo>
                  <a:cubicBezTo>
                    <a:pt x="1187" y="52869"/>
                    <a:pt x="933" y="51682"/>
                    <a:pt x="820" y="50523"/>
                  </a:cubicBezTo>
                  <a:cubicBezTo>
                    <a:pt x="707" y="49337"/>
                    <a:pt x="820" y="48150"/>
                    <a:pt x="1074" y="46991"/>
                  </a:cubicBezTo>
                  <a:cubicBezTo>
                    <a:pt x="1300" y="44759"/>
                    <a:pt x="2006" y="42753"/>
                    <a:pt x="2600" y="40860"/>
                  </a:cubicBezTo>
                  <a:cubicBezTo>
                    <a:pt x="2826" y="39927"/>
                    <a:pt x="3193" y="38966"/>
                    <a:pt x="3419" y="38147"/>
                  </a:cubicBezTo>
                  <a:cubicBezTo>
                    <a:pt x="3645" y="37215"/>
                    <a:pt x="3899" y="36395"/>
                    <a:pt x="4126" y="35576"/>
                  </a:cubicBezTo>
                  <a:cubicBezTo>
                    <a:pt x="4832" y="32383"/>
                    <a:pt x="4945" y="29783"/>
                    <a:pt x="5171" y="28031"/>
                  </a:cubicBezTo>
                  <a:cubicBezTo>
                    <a:pt x="5312" y="27212"/>
                    <a:pt x="5538" y="26505"/>
                    <a:pt x="5538" y="26025"/>
                  </a:cubicBezTo>
                  <a:cubicBezTo>
                    <a:pt x="5651" y="25686"/>
                    <a:pt x="5764" y="25432"/>
                    <a:pt x="5764" y="25432"/>
                  </a:cubicBezTo>
                  <a:cubicBezTo>
                    <a:pt x="5764" y="25432"/>
                    <a:pt x="5764" y="25206"/>
                    <a:pt x="5877" y="24725"/>
                  </a:cubicBezTo>
                  <a:cubicBezTo>
                    <a:pt x="6132" y="24386"/>
                    <a:pt x="6358" y="23793"/>
                    <a:pt x="6951" y="23086"/>
                  </a:cubicBezTo>
                  <a:lnTo>
                    <a:pt x="7884" y="22154"/>
                  </a:lnTo>
                  <a:cubicBezTo>
                    <a:pt x="8364" y="21673"/>
                    <a:pt x="8703" y="21193"/>
                    <a:pt x="9070" y="20487"/>
                  </a:cubicBezTo>
                  <a:cubicBezTo>
                    <a:pt x="9551" y="19187"/>
                    <a:pt x="9551" y="17661"/>
                    <a:pt x="9664" y="16022"/>
                  </a:cubicBezTo>
                  <a:cubicBezTo>
                    <a:pt x="9777" y="14383"/>
                    <a:pt x="9890" y="12603"/>
                    <a:pt x="10483" y="10710"/>
                  </a:cubicBezTo>
                  <a:cubicBezTo>
                    <a:pt x="10822" y="9777"/>
                    <a:pt x="11303" y="8958"/>
                    <a:pt x="12009" y="8139"/>
                  </a:cubicBezTo>
                  <a:cubicBezTo>
                    <a:pt x="12602" y="7319"/>
                    <a:pt x="13422" y="6613"/>
                    <a:pt x="14354" y="5765"/>
                  </a:cubicBezTo>
                  <a:cubicBezTo>
                    <a:pt x="15202" y="5059"/>
                    <a:pt x="16134" y="4352"/>
                    <a:pt x="17067" y="3646"/>
                  </a:cubicBezTo>
                  <a:cubicBezTo>
                    <a:pt x="17321" y="3533"/>
                    <a:pt x="17660" y="3307"/>
                    <a:pt x="17886" y="3194"/>
                  </a:cubicBezTo>
                  <a:cubicBezTo>
                    <a:pt x="18141" y="2939"/>
                    <a:pt x="18367" y="2826"/>
                    <a:pt x="18593" y="2600"/>
                  </a:cubicBezTo>
                  <a:cubicBezTo>
                    <a:pt x="19186" y="2233"/>
                    <a:pt x="19779" y="2007"/>
                    <a:pt x="20260" y="1781"/>
                  </a:cubicBezTo>
                  <a:cubicBezTo>
                    <a:pt x="20599" y="1527"/>
                    <a:pt x="20853" y="1527"/>
                    <a:pt x="21192" y="1414"/>
                  </a:cubicBezTo>
                  <a:cubicBezTo>
                    <a:pt x="21418" y="1301"/>
                    <a:pt x="21786" y="1188"/>
                    <a:pt x="22125" y="1074"/>
                  </a:cubicBezTo>
                  <a:cubicBezTo>
                    <a:pt x="22379" y="961"/>
                    <a:pt x="22718" y="820"/>
                    <a:pt x="23085" y="820"/>
                  </a:cubicBezTo>
                  <a:lnTo>
                    <a:pt x="23538" y="707"/>
                  </a:lnTo>
                  <a:lnTo>
                    <a:pt x="24018" y="594"/>
                  </a:lnTo>
                  <a:cubicBezTo>
                    <a:pt x="24969" y="429"/>
                    <a:pt x="25982" y="324"/>
                    <a:pt x="27010" y="324"/>
                  </a:cubicBezTo>
                  <a:close/>
                  <a:moveTo>
                    <a:pt x="28143" y="1"/>
                  </a:moveTo>
                  <a:cubicBezTo>
                    <a:pt x="26731" y="1"/>
                    <a:pt x="25318" y="1"/>
                    <a:pt x="23905" y="255"/>
                  </a:cubicBezTo>
                  <a:lnTo>
                    <a:pt x="23425" y="368"/>
                  </a:lnTo>
                  <a:lnTo>
                    <a:pt x="22972" y="481"/>
                  </a:lnTo>
                  <a:cubicBezTo>
                    <a:pt x="22605" y="594"/>
                    <a:pt x="22266" y="594"/>
                    <a:pt x="22012" y="707"/>
                  </a:cubicBezTo>
                  <a:cubicBezTo>
                    <a:pt x="21673" y="820"/>
                    <a:pt x="21305" y="961"/>
                    <a:pt x="21079" y="1074"/>
                  </a:cubicBezTo>
                  <a:cubicBezTo>
                    <a:pt x="20712" y="1188"/>
                    <a:pt x="20486" y="1301"/>
                    <a:pt x="20147" y="1414"/>
                  </a:cubicBezTo>
                  <a:cubicBezTo>
                    <a:pt x="19553" y="1668"/>
                    <a:pt x="18960" y="2007"/>
                    <a:pt x="18480" y="2374"/>
                  </a:cubicBezTo>
                  <a:cubicBezTo>
                    <a:pt x="18141" y="2487"/>
                    <a:pt x="17886" y="2713"/>
                    <a:pt x="17660" y="2826"/>
                  </a:cubicBezTo>
                  <a:cubicBezTo>
                    <a:pt x="17434" y="2939"/>
                    <a:pt x="17180" y="3194"/>
                    <a:pt x="16841" y="3307"/>
                  </a:cubicBezTo>
                  <a:cubicBezTo>
                    <a:pt x="15908" y="4013"/>
                    <a:pt x="14948" y="4720"/>
                    <a:pt x="14015" y="5539"/>
                  </a:cubicBezTo>
                  <a:cubicBezTo>
                    <a:pt x="13196" y="6245"/>
                    <a:pt x="12376" y="6952"/>
                    <a:pt x="11670" y="7771"/>
                  </a:cubicBezTo>
                  <a:cubicBezTo>
                    <a:pt x="10964" y="8591"/>
                    <a:pt x="10370" y="9551"/>
                    <a:pt x="10003" y="10597"/>
                  </a:cubicBezTo>
                  <a:cubicBezTo>
                    <a:pt x="9296" y="12490"/>
                    <a:pt x="9296" y="14383"/>
                    <a:pt x="9070" y="16022"/>
                  </a:cubicBezTo>
                  <a:cubicBezTo>
                    <a:pt x="8957" y="17661"/>
                    <a:pt x="8477" y="19074"/>
                    <a:pt x="7997" y="20035"/>
                  </a:cubicBezTo>
                  <a:cubicBezTo>
                    <a:pt x="7771" y="20600"/>
                    <a:pt x="7545" y="20967"/>
                    <a:pt x="7177" y="21447"/>
                  </a:cubicBezTo>
                  <a:cubicBezTo>
                    <a:pt x="6838" y="21786"/>
                    <a:pt x="6471" y="22267"/>
                    <a:pt x="6245" y="22606"/>
                  </a:cubicBezTo>
                  <a:cubicBezTo>
                    <a:pt x="5764" y="23425"/>
                    <a:pt x="5538" y="24132"/>
                    <a:pt x="5425" y="24612"/>
                  </a:cubicBezTo>
                  <a:cubicBezTo>
                    <a:pt x="5312" y="24979"/>
                    <a:pt x="5171" y="25206"/>
                    <a:pt x="5171" y="25206"/>
                  </a:cubicBezTo>
                  <a:cubicBezTo>
                    <a:pt x="5171" y="25206"/>
                    <a:pt x="5171" y="25432"/>
                    <a:pt x="5058" y="25912"/>
                  </a:cubicBezTo>
                  <a:cubicBezTo>
                    <a:pt x="4945" y="26392"/>
                    <a:pt x="4832" y="27099"/>
                    <a:pt x="4719" y="27918"/>
                  </a:cubicBezTo>
                  <a:cubicBezTo>
                    <a:pt x="4465" y="29670"/>
                    <a:pt x="4239" y="32270"/>
                    <a:pt x="3532" y="35434"/>
                  </a:cubicBezTo>
                  <a:cubicBezTo>
                    <a:pt x="3419" y="36282"/>
                    <a:pt x="3193" y="37101"/>
                    <a:pt x="2939" y="37921"/>
                  </a:cubicBezTo>
                  <a:cubicBezTo>
                    <a:pt x="2600" y="38853"/>
                    <a:pt x="2345" y="39673"/>
                    <a:pt x="2006" y="40634"/>
                  </a:cubicBezTo>
                  <a:cubicBezTo>
                    <a:pt x="1413" y="42640"/>
                    <a:pt x="707" y="44618"/>
                    <a:pt x="367" y="46991"/>
                  </a:cubicBezTo>
                  <a:cubicBezTo>
                    <a:pt x="113" y="48037"/>
                    <a:pt x="0" y="49337"/>
                    <a:pt x="113" y="50523"/>
                  </a:cubicBezTo>
                  <a:cubicBezTo>
                    <a:pt x="113" y="51823"/>
                    <a:pt x="367" y="53095"/>
                    <a:pt x="1074" y="54281"/>
                  </a:cubicBezTo>
                  <a:cubicBezTo>
                    <a:pt x="1300" y="54649"/>
                    <a:pt x="1526" y="54875"/>
                    <a:pt x="1639" y="55214"/>
                  </a:cubicBezTo>
                  <a:cubicBezTo>
                    <a:pt x="1893" y="55468"/>
                    <a:pt x="2232" y="55694"/>
                    <a:pt x="2487" y="55920"/>
                  </a:cubicBezTo>
                  <a:cubicBezTo>
                    <a:pt x="2939" y="56401"/>
                    <a:pt x="3419" y="56768"/>
                    <a:pt x="3899" y="57220"/>
                  </a:cubicBezTo>
                  <a:cubicBezTo>
                    <a:pt x="4352" y="57700"/>
                    <a:pt x="4945" y="58181"/>
                    <a:pt x="5425" y="58746"/>
                  </a:cubicBezTo>
                  <a:cubicBezTo>
                    <a:pt x="5877" y="59226"/>
                    <a:pt x="6358" y="59707"/>
                    <a:pt x="6951" y="60159"/>
                  </a:cubicBezTo>
                  <a:cubicBezTo>
                    <a:pt x="7997" y="61119"/>
                    <a:pt x="9183" y="62052"/>
                    <a:pt x="10483" y="62871"/>
                  </a:cubicBezTo>
                  <a:cubicBezTo>
                    <a:pt x="11783" y="63691"/>
                    <a:pt x="13196" y="64397"/>
                    <a:pt x="14722" y="64878"/>
                  </a:cubicBezTo>
                  <a:lnTo>
                    <a:pt x="15315" y="65104"/>
                  </a:lnTo>
                  <a:lnTo>
                    <a:pt x="15908" y="65245"/>
                  </a:lnTo>
                  <a:cubicBezTo>
                    <a:pt x="16247" y="65358"/>
                    <a:pt x="16615" y="65471"/>
                    <a:pt x="17067" y="65584"/>
                  </a:cubicBezTo>
                  <a:cubicBezTo>
                    <a:pt x="17773" y="65697"/>
                    <a:pt x="18593" y="65810"/>
                    <a:pt x="19440" y="65810"/>
                  </a:cubicBezTo>
                  <a:cubicBezTo>
                    <a:pt x="21079" y="65951"/>
                    <a:pt x="22605" y="65951"/>
                    <a:pt x="24244" y="66064"/>
                  </a:cubicBezTo>
                  <a:cubicBezTo>
                    <a:pt x="25911" y="66290"/>
                    <a:pt x="27550" y="66516"/>
                    <a:pt x="29076" y="66884"/>
                  </a:cubicBezTo>
                  <a:cubicBezTo>
                    <a:pt x="30743" y="67364"/>
                    <a:pt x="32269" y="67929"/>
                    <a:pt x="33795" y="68523"/>
                  </a:cubicBezTo>
                  <a:cubicBezTo>
                    <a:pt x="37101" y="69709"/>
                    <a:pt x="40378" y="70642"/>
                    <a:pt x="43910" y="71235"/>
                  </a:cubicBezTo>
                  <a:cubicBezTo>
                    <a:pt x="45690" y="71461"/>
                    <a:pt x="47442" y="71603"/>
                    <a:pt x="49223" y="71603"/>
                  </a:cubicBezTo>
                  <a:lnTo>
                    <a:pt x="49929" y="71603"/>
                  </a:lnTo>
                  <a:lnTo>
                    <a:pt x="50635" y="71461"/>
                  </a:lnTo>
                  <a:cubicBezTo>
                    <a:pt x="51087" y="71461"/>
                    <a:pt x="51568" y="71348"/>
                    <a:pt x="51935" y="71235"/>
                  </a:cubicBezTo>
                  <a:cubicBezTo>
                    <a:pt x="52387" y="71122"/>
                    <a:pt x="52868" y="71009"/>
                    <a:pt x="53348" y="70896"/>
                  </a:cubicBezTo>
                  <a:cubicBezTo>
                    <a:pt x="53687" y="70755"/>
                    <a:pt x="54167" y="70529"/>
                    <a:pt x="54619" y="70416"/>
                  </a:cubicBezTo>
                  <a:cubicBezTo>
                    <a:pt x="57925" y="68890"/>
                    <a:pt x="60977" y="66771"/>
                    <a:pt x="64057" y="64765"/>
                  </a:cubicBezTo>
                  <a:cubicBezTo>
                    <a:pt x="65583" y="63691"/>
                    <a:pt x="67109" y="62758"/>
                    <a:pt x="68889" y="62165"/>
                  </a:cubicBezTo>
                  <a:cubicBezTo>
                    <a:pt x="70641" y="61233"/>
                    <a:pt x="71941" y="59820"/>
                    <a:pt x="73127" y="58294"/>
                  </a:cubicBezTo>
                  <a:cubicBezTo>
                    <a:pt x="74173" y="56768"/>
                    <a:pt x="75247" y="55101"/>
                    <a:pt x="75953" y="53462"/>
                  </a:cubicBezTo>
                  <a:cubicBezTo>
                    <a:pt x="76659" y="51682"/>
                    <a:pt x="77224" y="49817"/>
                    <a:pt x="77479" y="47924"/>
                  </a:cubicBezTo>
                  <a:lnTo>
                    <a:pt x="77592" y="47217"/>
                  </a:lnTo>
                  <a:lnTo>
                    <a:pt x="77592" y="46511"/>
                  </a:lnTo>
                  <a:lnTo>
                    <a:pt x="77592" y="45098"/>
                  </a:lnTo>
                  <a:lnTo>
                    <a:pt x="77592" y="42272"/>
                  </a:lnTo>
                  <a:cubicBezTo>
                    <a:pt x="77479" y="40379"/>
                    <a:pt x="77479" y="38514"/>
                    <a:pt x="77224" y="36621"/>
                  </a:cubicBezTo>
                  <a:cubicBezTo>
                    <a:pt x="77111" y="34728"/>
                    <a:pt x="76998" y="32863"/>
                    <a:pt x="76659" y="30970"/>
                  </a:cubicBezTo>
                  <a:cubicBezTo>
                    <a:pt x="76405" y="29218"/>
                    <a:pt x="76066" y="27325"/>
                    <a:pt x="75360" y="25545"/>
                  </a:cubicBezTo>
                  <a:cubicBezTo>
                    <a:pt x="75105" y="24612"/>
                    <a:pt x="74653" y="23793"/>
                    <a:pt x="74173" y="22860"/>
                  </a:cubicBezTo>
                  <a:cubicBezTo>
                    <a:pt x="73692" y="22154"/>
                    <a:pt x="73127" y="21306"/>
                    <a:pt x="72647" y="20600"/>
                  </a:cubicBezTo>
                  <a:cubicBezTo>
                    <a:pt x="71460" y="19074"/>
                    <a:pt x="70302" y="17661"/>
                    <a:pt x="69228" y="16248"/>
                  </a:cubicBezTo>
                  <a:cubicBezTo>
                    <a:pt x="68041" y="14835"/>
                    <a:pt x="66996" y="13423"/>
                    <a:pt x="66402" y="11897"/>
                  </a:cubicBezTo>
                  <a:cubicBezTo>
                    <a:pt x="65922" y="10258"/>
                    <a:pt x="65696" y="8365"/>
                    <a:pt x="64876" y="6726"/>
                  </a:cubicBezTo>
                  <a:cubicBezTo>
                    <a:pt x="64170" y="5059"/>
                    <a:pt x="62644" y="3787"/>
                    <a:pt x="60864" y="3194"/>
                  </a:cubicBezTo>
                  <a:cubicBezTo>
                    <a:pt x="59225" y="2713"/>
                    <a:pt x="57332" y="2600"/>
                    <a:pt x="55693" y="2600"/>
                  </a:cubicBezTo>
                  <a:cubicBezTo>
                    <a:pt x="54054" y="2600"/>
                    <a:pt x="52274" y="2713"/>
                    <a:pt x="50635" y="2939"/>
                  </a:cubicBezTo>
                  <a:cubicBezTo>
                    <a:pt x="48968" y="3194"/>
                    <a:pt x="47442" y="3533"/>
                    <a:pt x="45804" y="3646"/>
                  </a:cubicBezTo>
                  <a:cubicBezTo>
                    <a:pt x="45202" y="3739"/>
                    <a:pt x="44612" y="3783"/>
                    <a:pt x="44031" y="3783"/>
                  </a:cubicBezTo>
                  <a:cubicBezTo>
                    <a:pt x="43028" y="3783"/>
                    <a:pt x="42051" y="3652"/>
                    <a:pt x="41085" y="3420"/>
                  </a:cubicBezTo>
                  <a:cubicBezTo>
                    <a:pt x="39559" y="3194"/>
                    <a:pt x="38146" y="2487"/>
                    <a:pt x="36733" y="2007"/>
                  </a:cubicBezTo>
                  <a:cubicBezTo>
                    <a:pt x="33908" y="961"/>
                    <a:pt x="30969" y="114"/>
                    <a:pt x="28143"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0"/>
            <p:cNvSpPr/>
            <p:nvPr/>
          </p:nvSpPr>
          <p:spPr>
            <a:xfrm>
              <a:off x="2971475" y="1717250"/>
              <a:ext cx="1745575" cy="1587025"/>
            </a:xfrm>
            <a:custGeom>
              <a:rect b="b" l="l" r="r" t="t"/>
              <a:pathLst>
                <a:path extrusionOk="0" h="63481" w="69823">
                  <a:moveTo>
                    <a:pt x="22386" y="346"/>
                  </a:moveTo>
                  <a:cubicBezTo>
                    <a:pt x="23342" y="346"/>
                    <a:pt x="24323" y="443"/>
                    <a:pt x="25318" y="638"/>
                  </a:cubicBezTo>
                  <a:cubicBezTo>
                    <a:pt x="26505" y="864"/>
                    <a:pt x="27692" y="1090"/>
                    <a:pt x="28963" y="1570"/>
                  </a:cubicBezTo>
                  <a:cubicBezTo>
                    <a:pt x="30150" y="1938"/>
                    <a:pt x="31337" y="2390"/>
                    <a:pt x="32637" y="2870"/>
                  </a:cubicBezTo>
                  <a:cubicBezTo>
                    <a:pt x="33343" y="3096"/>
                    <a:pt x="33908" y="3350"/>
                    <a:pt x="34615" y="3463"/>
                  </a:cubicBezTo>
                  <a:cubicBezTo>
                    <a:pt x="35321" y="3576"/>
                    <a:pt x="36028" y="3576"/>
                    <a:pt x="36734" y="3576"/>
                  </a:cubicBezTo>
                  <a:cubicBezTo>
                    <a:pt x="38147" y="3576"/>
                    <a:pt x="39560" y="3463"/>
                    <a:pt x="40972" y="3463"/>
                  </a:cubicBezTo>
                  <a:cubicBezTo>
                    <a:pt x="42385" y="3350"/>
                    <a:pt x="43798" y="3209"/>
                    <a:pt x="45211" y="3209"/>
                  </a:cubicBezTo>
                  <a:cubicBezTo>
                    <a:pt x="45917" y="3096"/>
                    <a:pt x="46624" y="3096"/>
                    <a:pt x="47471" y="2983"/>
                  </a:cubicBezTo>
                  <a:cubicBezTo>
                    <a:pt x="48178" y="2983"/>
                    <a:pt x="48884" y="2983"/>
                    <a:pt x="49591" y="3096"/>
                  </a:cubicBezTo>
                  <a:cubicBezTo>
                    <a:pt x="50297" y="3209"/>
                    <a:pt x="51003" y="3350"/>
                    <a:pt x="51569" y="3802"/>
                  </a:cubicBezTo>
                  <a:cubicBezTo>
                    <a:pt x="52162" y="4057"/>
                    <a:pt x="52755" y="4622"/>
                    <a:pt x="53123" y="5215"/>
                  </a:cubicBezTo>
                  <a:cubicBezTo>
                    <a:pt x="53942" y="6515"/>
                    <a:pt x="54055" y="8041"/>
                    <a:pt x="54535" y="9567"/>
                  </a:cubicBezTo>
                  <a:cubicBezTo>
                    <a:pt x="54535" y="9934"/>
                    <a:pt x="54648" y="10415"/>
                    <a:pt x="54874" y="10754"/>
                  </a:cubicBezTo>
                  <a:cubicBezTo>
                    <a:pt x="54988" y="11121"/>
                    <a:pt x="55242" y="11460"/>
                    <a:pt x="55468" y="11686"/>
                  </a:cubicBezTo>
                  <a:cubicBezTo>
                    <a:pt x="56061" y="12392"/>
                    <a:pt x="56655" y="12873"/>
                    <a:pt x="57361" y="13353"/>
                  </a:cubicBezTo>
                  <a:cubicBezTo>
                    <a:pt x="58633" y="14173"/>
                    <a:pt x="59932" y="14992"/>
                    <a:pt x="61232" y="15925"/>
                  </a:cubicBezTo>
                  <a:cubicBezTo>
                    <a:pt x="61826" y="16405"/>
                    <a:pt x="62419" y="16998"/>
                    <a:pt x="63012" y="17592"/>
                  </a:cubicBezTo>
                  <a:cubicBezTo>
                    <a:pt x="63238" y="17818"/>
                    <a:pt x="63464" y="18185"/>
                    <a:pt x="63719" y="18524"/>
                  </a:cubicBezTo>
                  <a:cubicBezTo>
                    <a:pt x="63945" y="18750"/>
                    <a:pt x="64171" y="19118"/>
                    <a:pt x="64284" y="19457"/>
                  </a:cubicBezTo>
                  <a:cubicBezTo>
                    <a:pt x="65132" y="20869"/>
                    <a:pt x="65838" y="22424"/>
                    <a:pt x="66403" y="23836"/>
                  </a:cubicBezTo>
                  <a:cubicBezTo>
                    <a:pt x="67590" y="26888"/>
                    <a:pt x="68522" y="30053"/>
                    <a:pt x="69116" y="33246"/>
                  </a:cubicBezTo>
                  <a:cubicBezTo>
                    <a:pt x="69370" y="34885"/>
                    <a:pt x="69483" y="36552"/>
                    <a:pt x="69596" y="38191"/>
                  </a:cubicBezTo>
                  <a:cubicBezTo>
                    <a:pt x="69483" y="39830"/>
                    <a:pt x="69116" y="41355"/>
                    <a:pt x="68664" y="43022"/>
                  </a:cubicBezTo>
                  <a:cubicBezTo>
                    <a:pt x="68183" y="44548"/>
                    <a:pt x="67477" y="46074"/>
                    <a:pt x="66770" y="47487"/>
                  </a:cubicBezTo>
                  <a:cubicBezTo>
                    <a:pt x="65951" y="49013"/>
                    <a:pt x="65132" y="50426"/>
                    <a:pt x="64171" y="51725"/>
                  </a:cubicBezTo>
                  <a:cubicBezTo>
                    <a:pt x="63719" y="52432"/>
                    <a:pt x="63238" y="53025"/>
                    <a:pt x="62645" y="53619"/>
                  </a:cubicBezTo>
                  <a:cubicBezTo>
                    <a:pt x="62052" y="54212"/>
                    <a:pt x="61458" y="54777"/>
                    <a:pt x="60893" y="55145"/>
                  </a:cubicBezTo>
                  <a:cubicBezTo>
                    <a:pt x="60045" y="55371"/>
                    <a:pt x="59226" y="55738"/>
                    <a:pt x="58520" y="56190"/>
                  </a:cubicBezTo>
                  <a:cubicBezTo>
                    <a:pt x="57813" y="56557"/>
                    <a:pt x="57107" y="56896"/>
                    <a:pt x="56400" y="57377"/>
                  </a:cubicBezTo>
                  <a:cubicBezTo>
                    <a:pt x="53575" y="58903"/>
                    <a:pt x="50749" y="60570"/>
                    <a:pt x="47923" y="61841"/>
                  </a:cubicBezTo>
                  <a:cubicBezTo>
                    <a:pt x="47104" y="62209"/>
                    <a:pt x="46398" y="62435"/>
                    <a:pt x="45691" y="62689"/>
                  </a:cubicBezTo>
                  <a:cubicBezTo>
                    <a:pt x="44872" y="62915"/>
                    <a:pt x="44165" y="63028"/>
                    <a:pt x="43346" y="63028"/>
                  </a:cubicBezTo>
                  <a:cubicBezTo>
                    <a:pt x="42583" y="63085"/>
                    <a:pt x="41813" y="63113"/>
                    <a:pt x="41043" y="63113"/>
                  </a:cubicBezTo>
                  <a:cubicBezTo>
                    <a:pt x="40273" y="63113"/>
                    <a:pt x="39503" y="63085"/>
                    <a:pt x="38740" y="63028"/>
                  </a:cubicBezTo>
                  <a:cubicBezTo>
                    <a:pt x="35688" y="62802"/>
                    <a:pt x="32637" y="62209"/>
                    <a:pt x="29670" y="61502"/>
                  </a:cubicBezTo>
                  <a:cubicBezTo>
                    <a:pt x="28257" y="61276"/>
                    <a:pt x="26844" y="60796"/>
                    <a:pt x="25573" y="60202"/>
                  </a:cubicBezTo>
                  <a:cubicBezTo>
                    <a:pt x="24160" y="59722"/>
                    <a:pt x="22973" y="58903"/>
                    <a:pt x="21899" y="58083"/>
                  </a:cubicBezTo>
                  <a:cubicBezTo>
                    <a:pt x="19667" y="56444"/>
                    <a:pt x="17548" y="54438"/>
                    <a:pt x="15090" y="53364"/>
                  </a:cubicBezTo>
                  <a:cubicBezTo>
                    <a:pt x="14722" y="53138"/>
                    <a:pt x="14383" y="53025"/>
                    <a:pt x="14129" y="52912"/>
                  </a:cubicBezTo>
                  <a:cubicBezTo>
                    <a:pt x="13790" y="52799"/>
                    <a:pt x="13423" y="52658"/>
                    <a:pt x="13196" y="52545"/>
                  </a:cubicBezTo>
                  <a:cubicBezTo>
                    <a:pt x="12857" y="52432"/>
                    <a:pt x="12490" y="52432"/>
                    <a:pt x="12264" y="52319"/>
                  </a:cubicBezTo>
                  <a:cubicBezTo>
                    <a:pt x="11897" y="52206"/>
                    <a:pt x="11671" y="52093"/>
                    <a:pt x="11303" y="51952"/>
                  </a:cubicBezTo>
                  <a:cubicBezTo>
                    <a:pt x="10145" y="51386"/>
                    <a:pt x="9071" y="50793"/>
                    <a:pt x="8139" y="50087"/>
                  </a:cubicBezTo>
                  <a:cubicBezTo>
                    <a:pt x="6132" y="48787"/>
                    <a:pt x="4381" y="47007"/>
                    <a:pt x="2600" y="45594"/>
                  </a:cubicBezTo>
                  <a:cubicBezTo>
                    <a:pt x="1894" y="45029"/>
                    <a:pt x="1301" y="44068"/>
                    <a:pt x="1075" y="43136"/>
                  </a:cubicBezTo>
                  <a:cubicBezTo>
                    <a:pt x="849" y="42062"/>
                    <a:pt x="849" y="41129"/>
                    <a:pt x="962" y="40197"/>
                  </a:cubicBezTo>
                  <a:cubicBezTo>
                    <a:pt x="1075" y="38191"/>
                    <a:pt x="1668" y="36297"/>
                    <a:pt x="2120" y="34659"/>
                  </a:cubicBezTo>
                  <a:cubicBezTo>
                    <a:pt x="2374" y="33839"/>
                    <a:pt x="2600" y="33133"/>
                    <a:pt x="2826" y="32313"/>
                  </a:cubicBezTo>
                  <a:cubicBezTo>
                    <a:pt x="3081" y="31607"/>
                    <a:pt x="3307" y="30759"/>
                    <a:pt x="3420" y="30053"/>
                  </a:cubicBezTo>
                  <a:cubicBezTo>
                    <a:pt x="4126" y="27227"/>
                    <a:pt x="4239" y="24882"/>
                    <a:pt x="4494" y="23469"/>
                  </a:cubicBezTo>
                  <a:cubicBezTo>
                    <a:pt x="4607" y="22650"/>
                    <a:pt x="4720" y="22056"/>
                    <a:pt x="4720" y="21717"/>
                  </a:cubicBezTo>
                  <a:cubicBezTo>
                    <a:pt x="4833" y="21350"/>
                    <a:pt x="4946" y="21124"/>
                    <a:pt x="4946" y="21124"/>
                  </a:cubicBezTo>
                  <a:cubicBezTo>
                    <a:pt x="4946" y="21124"/>
                    <a:pt x="4946" y="20869"/>
                    <a:pt x="5087" y="20530"/>
                  </a:cubicBezTo>
                  <a:cubicBezTo>
                    <a:pt x="5200" y="20163"/>
                    <a:pt x="5539" y="19711"/>
                    <a:pt x="6019" y="19118"/>
                  </a:cubicBezTo>
                  <a:lnTo>
                    <a:pt x="6839" y="18298"/>
                  </a:lnTo>
                  <a:cubicBezTo>
                    <a:pt x="7319" y="17931"/>
                    <a:pt x="7658" y="17337"/>
                    <a:pt x="7771" y="16772"/>
                  </a:cubicBezTo>
                  <a:cubicBezTo>
                    <a:pt x="8026" y="16179"/>
                    <a:pt x="8026" y="15585"/>
                    <a:pt x="8026" y="14879"/>
                  </a:cubicBezTo>
                  <a:cubicBezTo>
                    <a:pt x="8139" y="14512"/>
                    <a:pt x="8139" y="14173"/>
                    <a:pt x="8139" y="13947"/>
                  </a:cubicBezTo>
                  <a:cubicBezTo>
                    <a:pt x="8139" y="13579"/>
                    <a:pt x="8139" y="13240"/>
                    <a:pt x="8252" y="12873"/>
                  </a:cubicBezTo>
                  <a:cubicBezTo>
                    <a:pt x="8252" y="12053"/>
                    <a:pt x="8365" y="11347"/>
                    <a:pt x="8478" y="10528"/>
                  </a:cubicBezTo>
                  <a:cubicBezTo>
                    <a:pt x="8619" y="9821"/>
                    <a:pt x="8732" y="9002"/>
                    <a:pt x="9184" y="8295"/>
                  </a:cubicBezTo>
                  <a:cubicBezTo>
                    <a:pt x="9891" y="6741"/>
                    <a:pt x="11303" y="5470"/>
                    <a:pt x="12857" y="4170"/>
                  </a:cubicBezTo>
                  <a:cubicBezTo>
                    <a:pt x="13677" y="3576"/>
                    <a:pt x="14496" y="2983"/>
                    <a:pt x="15429" y="2390"/>
                  </a:cubicBezTo>
                  <a:cubicBezTo>
                    <a:pt x="16248" y="1796"/>
                    <a:pt x="17322" y="1344"/>
                    <a:pt x="18367" y="977"/>
                  </a:cubicBezTo>
                  <a:cubicBezTo>
                    <a:pt x="19629" y="556"/>
                    <a:pt x="20980" y="346"/>
                    <a:pt x="22386" y="346"/>
                  </a:cubicBezTo>
                  <a:close/>
                  <a:moveTo>
                    <a:pt x="22409" y="1"/>
                  </a:moveTo>
                  <a:cubicBezTo>
                    <a:pt x="20948" y="1"/>
                    <a:pt x="19534" y="211"/>
                    <a:pt x="18254" y="638"/>
                  </a:cubicBezTo>
                  <a:cubicBezTo>
                    <a:pt x="17096" y="977"/>
                    <a:pt x="16135" y="1457"/>
                    <a:pt x="15203" y="2051"/>
                  </a:cubicBezTo>
                  <a:cubicBezTo>
                    <a:pt x="14270" y="2644"/>
                    <a:pt x="13423" y="3209"/>
                    <a:pt x="12603" y="3916"/>
                  </a:cubicBezTo>
                  <a:cubicBezTo>
                    <a:pt x="11077" y="5102"/>
                    <a:pt x="9551" y="6402"/>
                    <a:pt x="8732" y="8041"/>
                  </a:cubicBezTo>
                  <a:cubicBezTo>
                    <a:pt x="8252" y="8860"/>
                    <a:pt x="8139" y="9708"/>
                    <a:pt x="7913" y="10528"/>
                  </a:cubicBezTo>
                  <a:cubicBezTo>
                    <a:pt x="7771" y="11347"/>
                    <a:pt x="7771" y="12053"/>
                    <a:pt x="7658" y="12760"/>
                  </a:cubicBezTo>
                  <a:cubicBezTo>
                    <a:pt x="7658" y="13099"/>
                    <a:pt x="7658" y="13466"/>
                    <a:pt x="7545" y="13805"/>
                  </a:cubicBezTo>
                  <a:cubicBezTo>
                    <a:pt x="7545" y="14173"/>
                    <a:pt x="7432" y="14512"/>
                    <a:pt x="7432" y="14766"/>
                  </a:cubicBezTo>
                  <a:cubicBezTo>
                    <a:pt x="7206" y="15359"/>
                    <a:pt x="6952" y="15925"/>
                    <a:pt x="6839" y="16405"/>
                  </a:cubicBezTo>
                  <a:cubicBezTo>
                    <a:pt x="6613" y="16885"/>
                    <a:pt x="6358" y="17224"/>
                    <a:pt x="6132" y="17592"/>
                  </a:cubicBezTo>
                  <a:cubicBezTo>
                    <a:pt x="5793" y="17931"/>
                    <a:pt x="5539" y="18298"/>
                    <a:pt x="5313" y="18637"/>
                  </a:cubicBezTo>
                  <a:cubicBezTo>
                    <a:pt x="4833" y="19344"/>
                    <a:pt x="4720" y="19937"/>
                    <a:pt x="4607" y="20417"/>
                  </a:cubicBezTo>
                  <a:cubicBezTo>
                    <a:pt x="4494" y="20756"/>
                    <a:pt x="4381" y="21011"/>
                    <a:pt x="4381" y="21011"/>
                  </a:cubicBezTo>
                  <a:cubicBezTo>
                    <a:pt x="4381" y="21011"/>
                    <a:pt x="4381" y="21237"/>
                    <a:pt x="4239" y="21576"/>
                  </a:cubicBezTo>
                  <a:cubicBezTo>
                    <a:pt x="4126" y="21943"/>
                    <a:pt x="4013" y="22537"/>
                    <a:pt x="3900" y="23356"/>
                  </a:cubicBezTo>
                  <a:cubicBezTo>
                    <a:pt x="3674" y="24882"/>
                    <a:pt x="3533" y="27114"/>
                    <a:pt x="2826" y="29940"/>
                  </a:cubicBezTo>
                  <a:cubicBezTo>
                    <a:pt x="2713" y="30646"/>
                    <a:pt x="2487" y="31353"/>
                    <a:pt x="2261" y="32059"/>
                  </a:cubicBezTo>
                  <a:cubicBezTo>
                    <a:pt x="2007" y="32878"/>
                    <a:pt x="1668" y="33585"/>
                    <a:pt x="1414" y="34546"/>
                  </a:cubicBezTo>
                  <a:cubicBezTo>
                    <a:pt x="849" y="36184"/>
                    <a:pt x="368" y="37965"/>
                    <a:pt x="142" y="40084"/>
                  </a:cubicBezTo>
                  <a:cubicBezTo>
                    <a:pt x="1" y="41129"/>
                    <a:pt x="1" y="42203"/>
                    <a:pt x="255" y="43249"/>
                  </a:cubicBezTo>
                  <a:cubicBezTo>
                    <a:pt x="481" y="44435"/>
                    <a:pt x="1075" y="45594"/>
                    <a:pt x="2007" y="46300"/>
                  </a:cubicBezTo>
                  <a:cubicBezTo>
                    <a:pt x="3787" y="47713"/>
                    <a:pt x="5426" y="49493"/>
                    <a:pt x="7658" y="50906"/>
                  </a:cubicBezTo>
                  <a:cubicBezTo>
                    <a:pt x="8732" y="51499"/>
                    <a:pt x="9777" y="52206"/>
                    <a:pt x="11077" y="52658"/>
                  </a:cubicBezTo>
                  <a:cubicBezTo>
                    <a:pt x="11303" y="52799"/>
                    <a:pt x="11671" y="52912"/>
                    <a:pt x="12010" y="53025"/>
                  </a:cubicBezTo>
                  <a:cubicBezTo>
                    <a:pt x="12264" y="53138"/>
                    <a:pt x="12603" y="53138"/>
                    <a:pt x="12970" y="53251"/>
                  </a:cubicBezTo>
                  <a:cubicBezTo>
                    <a:pt x="13196" y="53364"/>
                    <a:pt x="13564" y="53506"/>
                    <a:pt x="13903" y="53619"/>
                  </a:cubicBezTo>
                  <a:cubicBezTo>
                    <a:pt x="14129" y="53732"/>
                    <a:pt x="14496" y="53845"/>
                    <a:pt x="14722" y="53958"/>
                  </a:cubicBezTo>
                  <a:cubicBezTo>
                    <a:pt x="15909" y="54551"/>
                    <a:pt x="17096" y="55258"/>
                    <a:pt x="18141" y="56077"/>
                  </a:cubicBezTo>
                  <a:cubicBezTo>
                    <a:pt x="19328" y="56896"/>
                    <a:pt x="20374" y="57744"/>
                    <a:pt x="21560" y="58564"/>
                  </a:cubicBezTo>
                  <a:cubicBezTo>
                    <a:pt x="22747" y="59383"/>
                    <a:pt x="24019" y="60202"/>
                    <a:pt x="25318" y="60683"/>
                  </a:cubicBezTo>
                  <a:cubicBezTo>
                    <a:pt x="26731" y="61276"/>
                    <a:pt x="28144" y="61615"/>
                    <a:pt x="29670" y="61983"/>
                  </a:cubicBezTo>
                  <a:cubicBezTo>
                    <a:pt x="32496" y="62689"/>
                    <a:pt x="35575" y="63141"/>
                    <a:pt x="38627" y="63395"/>
                  </a:cubicBezTo>
                  <a:cubicBezTo>
                    <a:pt x="39447" y="63452"/>
                    <a:pt x="40245" y="63480"/>
                    <a:pt x="41043" y="63480"/>
                  </a:cubicBezTo>
                  <a:cubicBezTo>
                    <a:pt x="41841" y="63480"/>
                    <a:pt x="42640" y="63452"/>
                    <a:pt x="43459" y="63395"/>
                  </a:cubicBezTo>
                  <a:cubicBezTo>
                    <a:pt x="44165" y="63395"/>
                    <a:pt x="44985" y="63254"/>
                    <a:pt x="45804" y="63028"/>
                  </a:cubicBezTo>
                  <a:cubicBezTo>
                    <a:pt x="46511" y="62802"/>
                    <a:pt x="47330" y="62548"/>
                    <a:pt x="48036" y="62209"/>
                  </a:cubicBezTo>
                  <a:cubicBezTo>
                    <a:pt x="51003" y="60909"/>
                    <a:pt x="53829" y="59270"/>
                    <a:pt x="56655" y="57603"/>
                  </a:cubicBezTo>
                  <a:cubicBezTo>
                    <a:pt x="57361" y="57264"/>
                    <a:pt x="58067" y="56896"/>
                    <a:pt x="58774" y="56444"/>
                  </a:cubicBezTo>
                  <a:cubicBezTo>
                    <a:pt x="59480" y="56077"/>
                    <a:pt x="60187" y="55738"/>
                    <a:pt x="61006" y="55484"/>
                  </a:cubicBezTo>
                  <a:cubicBezTo>
                    <a:pt x="61345" y="55258"/>
                    <a:pt x="61713" y="55031"/>
                    <a:pt x="62052" y="54777"/>
                  </a:cubicBezTo>
                  <a:cubicBezTo>
                    <a:pt x="62306" y="54438"/>
                    <a:pt x="62645" y="54212"/>
                    <a:pt x="62871" y="53845"/>
                  </a:cubicBezTo>
                  <a:cubicBezTo>
                    <a:pt x="63464" y="53251"/>
                    <a:pt x="63945" y="52658"/>
                    <a:pt x="64425" y="51952"/>
                  </a:cubicBezTo>
                  <a:cubicBezTo>
                    <a:pt x="66403" y="49267"/>
                    <a:pt x="67957" y="46300"/>
                    <a:pt x="69003" y="43136"/>
                  </a:cubicBezTo>
                  <a:cubicBezTo>
                    <a:pt x="69483" y="41497"/>
                    <a:pt x="69822" y="39830"/>
                    <a:pt x="69822" y="38191"/>
                  </a:cubicBezTo>
                  <a:cubicBezTo>
                    <a:pt x="69822" y="36552"/>
                    <a:pt x="69709" y="34885"/>
                    <a:pt x="69370" y="33246"/>
                  </a:cubicBezTo>
                  <a:cubicBezTo>
                    <a:pt x="68890" y="29940"/>
                    <a:pt x="67957" y="26775"/>
                    <a:pt x="66770" y="23695"/>
                  </a:cubicBezTo>
                  <a:cubicBezTo>
                    <a:pt x="66177" y="22169"/>
                    <a:pt x="65471" y="20756"/>
                    <a:pt x="64651" y="19344"/>
                  </a:cubicBezTo>
                  <a:cubicBezTo>
                    <a:pt x="64425" y="19004"/>
                    <a:pt x="64171" y="18637"/>
                    <a:pt x="63945" y="18298"/>
                  </a:cubicBezTo>
                  <a:cubicBezTo>
                    <a:pt x="63832" y="17931"/>
                    <a:pt x="63464" y="17592"/>
                    <a:pt x="63238" y="17337"/>
                  </a:cubicBezTo>
                  <a:cubicBezTo>
                    <a:pt x="62645" y="16772"/>
                    <a:pt x="62052" y="16179"/>
                    <a:pt x="61458" y="15698"/>
                  </a:cubicBezTo>
                  <a:cubicBezTo>
                    <a:pt x="60187" y="14653"/>
                    <a:pt x="58774" y="13947"/>
                    <a:pt x="57474" y="12986"/>
                  </a:cubicBezTo>
                  <a:cubicBezTo>
                    <a:pt x="56881" y="12534"/>
                    <a:pt x="56287" y="12053"/>
                    <a:pt x="55694" y="11460"/>
                  </a:cubicBezTo>
                  <a:cubicBezTo>
                    <a:pt x="55468" y="11234"/>
                    <a:pt x="55355" y="10867"/>
                    <a:pt x="55101" y="10528"/>
                  </a:cubicBezTo>
                  <a:cubicBezTo>
                    <a:pt x="54988" y="10160"/>
                    <a:pt x="54874" y="9821"/>
                    <a:pt x="54874" y="9454"/>
                  </a:cubicBezTo>
                  <a:cubicBezTo>
                    <a:pt x="54535" y="8041"/>
                    <a:pt x="54281" y="6402"/>
                    <a:pt x="53462" y="4989"/>
                  </a:cubicBezTo>
                  <a:cubicBezTo>
                    <a:pt x="53123" y="4283"/>
                    <a:pt x="52529" y="3689"/>
                    <a:pt x="51823" y="3350"/>
                  </a:cubicBezTo>
                  <a:cubicBezTo>
                    <a:pt x="51229" y="2870"/>
                    <a:pt x="50410" y="2644"/>
                    <a:pt x="49704" y="2390"/>
                  </a:cubicBezTo>
                  <a:cubicBezTo>
                    <a:pt x="48997" y="2277"/>
                    <a:pt x="48178" y="2164"/>
                    <a:pt x="47471" y="2164"/>
                  </a:cubicBezTo>
                  <a:lnTo>
                    <a:pt x="45211" y="2164"/>
                  </a:lnTo>
                  <a:cubicBezTo>
                    <a:pt x="43685" y="2277"/>
                    <a:pt x="42272" y="2390"/>
                    <a:pt x="40859" y="2644"/>
                  </a:cubicBezTo>
                  <a:cubicBezTo>
                    <a:pt x="39447" y="2870"/>
                    <a:pt x="38034" y="3209"/>
                    <a:pt x="36734" y="3209"/>
                  </a:cubicBezTo>
                  <a:cubicBezTo>
                    <a:pt x="36028" y="3209"/>
                    <a:pt x="35321" y="3096"/>
                    <a:pt x="34756" y="2983"/>
                  </a:cubicBezTo>
                  <a:cubicBezTo>
                    <a:pt x="34050" y="2870"/>
                    <a:pt x="33343" y="2757"/>
                    <a:pt x="32750" y="2503"/>
                  </a:cubicBezTo>
                  <a:cubicBezTo>
                    <a:pt x="31563" y="2051"/>
                    <a:pt x="30263" y="1570"/>
                    <a:pt x="29105" y="1231"/>
                  </a:cubicBezTo>
                  <a:cubicBezTo>
                    <a:pt x="27805" y="751"/>
                    <a:pt x="26618" y="525"/>
                    <a:pt x="25318" y="270"/>
                  </a:cubicBezTo>
                  <a:cubicBezTo>
                    <a:pt x="24345" y="91"/>
                    <a:pt x="23367" y="1"/>
                    <a:pt x="22409"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0"/>
            <p:cNvSpPr/>
            <p:nvPr/>
          </p:nvSpPr>
          <p:spPr>
            <a:xfrm>
              <a:off x="3036475" y="1988900"/>
              <a:ext cx="129300" cy="53000"/>
            </a:xfrm>
            <a:custGeom>
              <a:rect b="b" l="l" r="r" t="t"/>
              <a:pathLst>
                <a:path extrusionOk="0" h="2120" w="5172">
                  <a:moveTo>
                    <a:pt x="113" y="1"/>
                  </a:moveTo>
                  <a:lnTo>
                    <a:pt x="0" y="481"/>
                  </a:lnTo>
                  <a:lnTo>
                    <a:pt x="2487" y="820"/>
                  </a:lnTo>
                  <a:lnTo>
                    <a:pt x="5171" y="2120"/>
                  </a:lnTo>
                  <a:lnTo>
                    <a:pt x="2600" y="594"/>
                  </a:lnTo>
                  <a:lnTo>
                    <a:pt x="2487" y="594"/>
                  </a:lnTo>
                  <a:lnTo>
                    <a:pt x="113"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0"/>
            <p:cNvSpPr/>
            <p:nvPr/>
          </p:nvSpPr>
          <p:spPr>
            <a:xfrm>
              <a:off x="3218725" y="1656175"/>
              <a:ext cx="79850" cy="120825"/>
            </a:xfrm>
            <a:custGeom>
              <a:rect b="b" l="l" r="r" t="t"/>
              <a:pathLst>
                <a:path extrusionOk="0" h="4833" w="3194">
                  <a:moveTo>
                    <a:pt x="368" y="1"/>
                  </a:moveTo>
                  <a:lnTo>
                    <a:pt x="1" y="255"/>
                  </a:lnTo>
                  <a:lnTo>
                    <a:pt x="1781" y="2374"/>
                  </a:lnTo>
                  <a:lnTo>
                    <a:pt x="3193" y="4833"/>
                  </a:lnTo>
                  <a:lnTo>
                    <a:pt x="2007" y="2261"/>
                  </a:lnTo>
                  <a:lnTo>
                    <a:pt x="1894" y="2261"/>
                  </a:lnTo>
                  <a:lnTo>
                    <a:pt x="368"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0"/>
            <p:cNvSpPr/>
            <p:nvPr/>
          </p:nvSpPr>
          <p:spPr>
            <a:xfrm>
              <a:off x="2933325" y="2238975"/>
              <a:ext cx="106000" cy="35350"/>
            </a:xfrm>
            <a:custGeom>
              <a:rect b="b" l="l" r="r" t="t"/>
              <a:pathLst>
                <a:path extrusionOk="0" h="1414" w="4240">
                  <a:moveTo>
                    <a:pt x="1" y="0"/>
                  </a:moveTo>
                  <a:lnTo>
                    <a:pt x="1" y="481"/>
                  </a:lnTo>
                  <a:lnTo>
                    <a:pt x="2375" y="848"/>
                  </a:lnTo>
                  <a:lnTo>
                    <a:pt x="4239" y="1413"/>
                  </a:lnTo>
                  <a:lnTo>
                    <a:pt x="4239" y="1413"/>
                  </a:lnTo>
                  <a:lnTo>
                    <a:pt x="2488" y="707"/>
                  </a:lnTo>
                  <a:lnTo>
                    <a:pt x="1"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0"/>
            <p:cNvSpPr/>
            <p:nvPr/>
          </p:nvSpPr>
          <p:spPr>
            <a:xfrm>
              <a:off x="4490250" y="2654350"/>
              <a:ext cx="250800" cy="26150"/>
            </a:xfrm>
            <a:custGeom>
              <a:rect b="b" l="l" r="r" t="t"/>
              <a:pathLst>
                <a:path extrusionOk="0" h="1046" w="10032">
                  <a:moveTo>
                    <a:pt x="9890" y="0"/>
                  </a:moveTo>
                  <a:lnTo>
                    <a:pt x="5906" y="707"/>
                  </a:lnTo>
                  <a:lnTo>
                    <a:pt x="1" y="226"/>
                  </a:lnTo>
                  <a:lnTo>
                    <a:pt x="5906" y="1046"/>
                  </a:lnTo>
                  <a:lnTo>
                    <a:pt x="10032" y="481"/>
                  </a:lnTo>
                  <a:lnTo>
                    <a:pt x="9890"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0"/>
            <p:cNvSpPr/>
            <p:nvPr/>
          </p:nvSpPr>
          <p:spPr>
            <a:xfrm>
              <a:off x="3937150" y="1794650"/>
              <a:ext cx="47350" cy="370875"/>
            </a:xfrm>
            <a:custGeom>
              <a:rect b="b" l="l" r="r" t="t"/>
              <a:pathLst>
                <a:path extrusionOk="0" h="14835" w="1894">
                  <a:moveTo>
                    <a:pt x="1413" y="0"/>
                  </a:moveTo>
                  <a:lnTo>
                    <a:pt x="933" y="4606"/>
                  </a:lnTo>
                  <a:lnTo>
                    <a:pt x="0" y="9438"/>
                  </a:lnTo>
                  <a:lnTo>
                    <a:pt x="0" y="9551"/>
                  </a:lnTo>
                  <a:lnTo>
                    <a:pt x="480" y="14835"/>
                  </a:lnTo>
                  <a:lnTo>
                    <a:pt x="226" y="9551"/>
                  </a:lnTo>
                  <a:lnTo>
                    <a:pt x="1300" y="4719"/>
                  </a:lnTo>
                  <a:lnTo>
                    <a:pt x="1893"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0"/>
            <p:cNvSpPr/>
            <p:nvPr/>
          </p:nvSpPr>
          <p:spPr>
            <a:xfrm>
              <a:off x="4237375" y="1965600"/>
              <a:ext cx="108800" cy="108800"/>
            </a:xfrm>
            <a:custGeom>
              <a:rect b="b" l="l" r="r" t="t"/>
              <a:pathLst>
                <a:path extrusionOk="0" h="4352" w="4352">
                  <a:moveTo>
                    <a:pt x="4012" y="0"/>
                  </a:moveTo>
                  <a:lnTo>
                    <a:pt x="2006" y="1526"/>
                  </a:lnTo>
                  <a:lnTo>
                    <a:pt x="0" y="4352"/>
                  </a:lnTo>
                  <a:lnTo>
                    <a:pt x="2119" y="1639"/>
                  </a:lnTo>
                  <a:lnTo>
                    <a:pt x="2119" y="1752"/>
                  </a:lnTo>
                  <a:lnTo>
                    <a:pt x="4352" y="339"/>
                  </a:lnTo>
                  <a:lnTo>
                    <a:pt x="4012"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0"/>
            <p:cNvSpPr/>
            <p:nvPr/>
          </p:nvSpPr>
          <p:spPr>
            <a:xfrm>
              <a:off x="4222525" y="3019550"/>
              <a:ext cx="106000" cy="173100"/>
            </a:xfrm>
            <a:custGeom>
              <a:rect b="b" l="l" r="r" t="t"/>
              <a:pathLst>
                <a:path extrusionOk="0" h="6924" w="4240">
                  <a:moveTo>
                    <a:pt x="1" y="1"/>
                  </a:moveTo>
                  <a:lnTo>
                    <a:pt x="3787" y="6924"/>
                  </a:lnTo>
                  <a:lnTo>
                    <a:pt x="4239" y="6698"/>
                  </a:lnTo>
                  <a:lnTo>
                    <a:pt x="1"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0"/>
            <p:cNvSpPr/>
            <p:nvPr/>
          </p:nvSpPr>
          <p:spPr>
            <a:xfrm>
              <a:off x="3236375" y="2842950"/>
              <a:ext cx="168150" cy="179450"/>
            </a:xfrm>
            <a:custGeom>
              <a:rect b="b" l="l" r="r" t="t"/>
              <a:pathLst>
                <a:path extrusionOk="0" h="7178" w="6726">
                  <a:moveTo>
                    <a:pt x="6726" y="1"/>
                  </a:moveTo>
                  <a:lnTo>
                    <a:pt x="2487" y="3391"/>
                  </a:lnTo>
                  <a:lnTo>
                    <a:pt x="2487" y="3533"/>
                  </a:lnTo>
                  <a:lnTo>
                    <a:pt x="1" y="6924"/>
                  </a:lnTo>
                  <a:lnTo>
                    <a:pt x="368" y="7178"/>
                  </a:lnTo>
                  <a:lnTo>
                    <a:pt x="2600" y="3646"/>
                  </a:lnTo>
                  <a:lnTo>
                    <a:pt x="6726"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0"/>
            <p:cNvSpPr/>
            <p:nvPr/>
          </p:nvSpPr>
          <p:spPr>
            <a:xfrm>
              <a:off x="3268875" y="1974825"/>
              <a:ext cx="1239075" cy="1191050"/>
            </a:xfrm>
            <a:custGeom>
              <a:rect b="b" l="l" r="r" t="t"/>
              <a:pathLst>
                <a:path extrusionOk="0" h="47642" w="49563">
                  <a:moveTo>
                    <a:pt x="19874" y="0"/>
                  </a:moveTo>
                  <a:cubicBezTo>
                    <a:pt x="17571" y="0"/>
                    <a:pt x="14991" y="641"/>
                    <a:pt x="12490" y="2683"/>
                  </a:cubicBezTo>
                  <a:cubicBezTo>
                    <a:pt x="8025" y="6328"/>
                    <a:pt x="4126" y="10708"/>
                    <a:pt x="2120" y="16472"/>
                  </a:cubicBezTo>
                  <a:cubicBezTo>
                    <a:pt x="114" y="22236"/>
                    <a:pt x="1" y="33539"/>
                    <a:pt x="5426" y="38258"/>
                  </a:cubicBezTo>
                  <a:cubicBezTo>
                    <a:pt x="10851" y="43061"/>
                    <a:pt x="15429" y="44361"/>
                    <a:pt x="21673" y="47074"/>
                  </a:cubicBezTo>
                  <a:cubicBezTo>
                    <a:pt x="22633" y="47466"/>
                    <a:pt x="23693" y="47641"/>
                    <a:pt x="24809" y="47641"/>
                  </a:cubicBezTo>
                  <a:cubicBezTo>
                    <a:pt x="31085" y="47641"/>
                    <a:pt x="39167" y="42116"/>
                    <a:pt x="41566" y="38710"/>
                  </a:cubicBezTo>
                  <a:cubicBezTo>
                    <a:pt x="44278" y="34584"/>
                    <a:pt x="49562" y="27888"/>
                    <a:pt x="46511" y="21869"/>
                  </a:cubicBezTo>
                  <a:cubicBezTo>
                    <a:pt x="43572" y="15879"/>
                    <a:pt x="44278" y="10453"/>
                    <a:pt x="40859" y="8108"/>
                  </a:cubicBezTo>
                  <a:cubicBezTo>
                    <a:pt x="37440" y="5763"/>
                    <a:pt x="28850" y="2089"/>
                    <a:pt x="24612" y="818"/>
                  </a:cubicBezTo>
                  <a:cubicBezTo>
                    <a:pt x="23319" y="395"/>
                    <a:pt x="21682" y="0"/>
                    <a:pt x="19874" y="0"/>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0"/>
            <p:cNvSpPr/>
            <p:nvPr/>
          </p:nvSpPr>
          <p:spPr>
            <a:xfrm>
              <a:off x="3266050" y="1968425"/>
              <a:ext cx="1241900" cy="1203750"/>
            </a:xfrm>
            <a:custGeom>
              <a:rect b="b" l="l" r="r" t="t"/>
              <a:pathLst>
                <a:path extrusionOk="0" h="48150" w="49676">
                  <a:moveTo>
                    <a:pt x="20006" y="481"/>
                  </a:moveTo>
                  <a:cubicBezTo>
                    <a:pt x="21419" y="481"/>
                    <a:pt x="22973" y="707"/>
                    <a:pt x="24612" y="1300"/>
                  </a:cubicBezTo>
                  <a:cubicBezTo>
                    <a:pt x="28737" y="2487"/>
                    <a:pt x="37327" y="6132"/>
                    <a:pt x="40859" y="8590"/>
                  </a:cubicBezTo>
                  <a:cubicBezTo>
                    <a:pt x="42752" y="9890"/>
                    <a:pt x="43205" y="12122"/>
                    <a:pt x="44024" y="15061"/>
                  </a:cubicBezTo>
                  <a:cubicBezTo>
                    <a:pt x="44504" y="17180"/>
                    <a:pt x="45098" y="19667"/>
                    <a:pt x="46397" y="22266"/>
                  </a:cubicBezTo>
                  <a:cubicBezTo>
                    <a:pt x="49223" y="27663"/>
                    <a:pt x="44985" y="33795"/>
                    <a:pt x="42159" y="37807"/>
                  </a:cubicBezTo>
                  <a:cubicBezTo>
                    <a:pt x="41905" y="38146"/>
                    <a:pt x="41679" y="38514"/>
                    <a:pt x="41453" y="38853"/>
                  </a:cubicBezTo>
                  <a:cubicBezTo>
                    <a:pt x="39079" y="42385"/>
                    <a:pt x="31083" y="47697"/>
                    <a:pt x="24951" y="47697"/>
                  </a:cubicBezTo>
                  <a:cubicBezTo>
                    <a:pt x="23905" y="47697"/>
                    <a:pt x="22832" y="47443"/>
                    <a:pt x="21899" y="47104"/>
                  </a:cubicBezTo>
                  <a:cubicBezTo>
                    <a:pt x="20967" y="46623"/>
                    <a:pt x="20006" y="46284"/>
                    <a:pt x="19187" y="45917"/>
                  </a:cubicBezTo>
                  <a:cubicBezTo>
                    <a:pt x="14242" y="43911"/>
                    <a:pt x="10258" y="42385"/>
                    <a:pt x="5652" y="38372"/>
                  </a:cubicBezTo>
                  <a:cubicBezTo>
                    <a:pt x="481" y="33795"/>
                    <a:pt x="481" y="22718"/>
                    <a:pt x="2487" y="16841"/>
                  </a:cubicBezTo>
                  <a:cubicBezTo>
                    <a:pt x="4239" y="11783"/>
                    <a:pt x="7545" y="7290"/>
                    <a:pt x="12716" y="3052"/>
                  </a:cubicBezTo>
                  <a:cubicBezTo>
                    <a:pt x="14835" y="1413"/>
                    <a:pt x="17322" y="481"/>
                    <a:pt x="20006" y="481"/>
                  </a:cubicBezTo>
                  <a:close/>
                  <a:moveTo>
                    <a:pt x="20006" y="0"/>
                  </a:moveTo>
                  <a:cubicBezTo>
                    <a:pt x="17180" y="0"/>
                    <a:pt x="14722" y="933"/>
                    <a:pt x="12490" y="2713"/>
                  </a:cubicBezTo>
                  <a:cubicBezTo>
                    <a:pt x="7178" y="6951"/>
                    <a:pt x="3759" y="11529"/>
                    <a:pt x="2007" y="16615"/>
                  </a:cubicBezTo>
                  <a:cubicBezTo>
                    <a:pt x="1" y="22605"/>
                    <a:pt x="1" y="33908"/>
                    <a:pt x="5426" y="38740"/>
                  </a:cubicBezTo>
                  <a:cubicBezTo>
                    <a:pt x="10003" y="42752"/>
                    <a:pt x="14016" y="44391"/>
                    <a:pt x="18961" y="46397"/>
                  </a:cubicBezTo>
                  <a:cubicBezTo>
                    <a:pt x="19893" y="46736"/>
                    <a:pt x="20854" y="47104"/>
                    <a:pt x="21786" y="47443"/>
                  </a:cubicBezTo>
                  <a:cubicBezTo>
                    <a:pt x="22719" y="47923"/>
                    <a:pt x="23792" y="48149"/>
                    <a:pt x="24951" y="48149"/>
                  </a:cubicBezTo>
                  <a:cubicBezTo>
                    <a:pt x="31196" y="48149"/>
                    <a:pt x="39333" y="42752"/>
                    <a:pt x="41792" y="39079"/>
                  </a:cubicBezTo>
                  <a:cubicBezTo>
                    <a:pt x="42046" y="38740"/>
                    <a:pt x="42272" y="38372"/>
                    <a:pt x="42611" y="38033"/>
                  </a:cubicBezTo>
                  <a:cubicBezTo>
                    <a:pt x="45437" y="33908"/>
                    <a:pt x="49675" y="27663"/>
                    <a:pt x="46850" y="22012"/>
                  </a:cubicBezTo>
                  <a:cubicBezTo>
                    <a:pt x="45578" y="19441"/>
                    <a:pt x="44985" y="17067"/>
                    <a:pt x="44504" y="14948"/>
                  </a:cubicBezTo>
                  <a:cubicBezTo>
                    <a:pt x="43685" y="12009"/>
                    <a:pt x="43091" y="9664"/>
                    <a:pt x="41085" y="8138"/>
                  </a:cubicBezTo>
                  <a:cubicBezTo>
                    <a:pt x="37553" y="5765"/>
                    <a:pt x="28963" y="2119"/>
                    <a:pt x="24725" y="820"/>
                  </a:cubicBezTo>
                  <a:cubicBezTo>
                    <a:pt x="22973" y="226"/>
                    <a:pt x="21419" y="0"/>
                    <a:pt x="20006" y="0"/>
                  </a:cubicBezTo>
                  <a:close/>
                </a:path>
              </a:pathLst>
            </a:custGeom>
            <a:solidFill>
              <a:srgbClr val="B98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0"/>
            <p:cNvSpPr/>
            <p:nvPr/>
          </p:nvSpPr>
          <p:spPr>
            <a:xfrm>
              <a:off x="3357175" y="2059875"/>
              <a:ext cx="1033500" cy="1018650"/>
            </a:xfrm>
            <a:custGeom>
              <a:rect b="b" l="l" r="r" t="t"/>
              <a:pathLst>
                <a:path extrusionOk="0" h="40746" w="41340">
                  <a:moveTo>
                    <a:pt x="16988" y="0"/>
                  </a:moveTo>
                  <a:cubicBezTo>
                    <a:pt x="15020" y="0"/>
                    <a:pt x="12795" y="561"/>
                    <a:pt x="10597" y="2361"/>
                  </a:cubicBezTo>
                  <a:cubicBezTo>
                    <a:pt x="6726" y="5413"/>
                    <a:pt x="3420" y="9171"/>
                    <a:pt x="1781" y="14116"/>
                  </a:cubicBezTo>
                  <a:cubicBezTo>
                    <a:pt x="114" y="19060"/>
                    <a:pt x="1" y="28724"/>
                    <a:pt x="4607" y="32737"/>
                  </a:cubicBezTo>
                  <a:cubicBezTo>
                    <a:pt x="9184" y="36834"/>
                    <a:pt x="13196" y="38020"/>
                    <a:pt x="18480" y="40253"/>
                  </a:cubicBezTo>
                  <a:cubicBezTo>
                    <a:pt x="19309" y="40593"/>
                    <a:pt x="20224" y="40745"/>
                    <a:pt x="21190" y="40745"/>
                  </a:cubicBezTo>
                  <a:cubicBezTo>
                    <a:pt x="26553" y="40745"/>
                    <a:pt x="33468" y="36068"/>
                    <a:pt x="35575" y="33076"/>
                  </a:cubicBezTo>
                  <a:cubicBezTo>
                    <a:pt x="37921" y="29657"/>
                    <a:pt x="41340" y="25672"/>
                    <a:pt x="39814" y="18721"/>
                  </a:cubicBezTo>
                  <a:cubicBezTo>
                    <a:pt x="38514" y="13070"/>
                    <a:pt x="37808" y="9058"/>
                    <a:pt x="34869" y="6938"/>
                  </a:cubicBezTo>
                  <a:cubicBezTo>
                    <a:pt x="32043" y="4932"/>
                    <a:pt x="24612" y="1767"/>
                    <a:pt x="20967" y="694"/>
                  </a:cubicBezTo>
                  <a:cubicBezTo>
                    <a:pt x="19882" y="336"/>
                    <a:pt x="18512" y="0"/>
                    <a:pt x="16988"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0"/>
            <p:cNvSpPr/>
            <p:nvPr/>
          </p:nvSpPr>
          <p:spPr>
            <a:xfrm>
              <a:off x="3351525" y="2053900"/>
              <a:ext cx="1041975" cy="1029975"/>
            </a:xfrm>
            <a:custGeom>
              <a:rect b="b" l="l" r="r" t="t"/>
              <a:pathLst>
                <a:path extrusionOk="0" h="41199" w="41679">
                  <a:moveTo>
                    <a:pt x="17181" y="481"/>
                  </a:moveTo>
                  <a:cubicBezTo>
                    <a:pt x="18480" y="481"/>
                    <a:pt x="19667" y="707"/>
                    <a:pt x="21193" y="1187"/>
                  </a:cubicBezTo>
                  <a:cubicBezTo>
                    <a:pt x="24725" y="2232"/>
                    <a:pt x="32015" y="5284"/>
                    <a:pt x="34954" y="7403"/>
                  </a:cubicBezTo>
                  <a:cubicBezTo>
                    <a:pt x="37666" y="9297"/>
                    <a:pt x="38486" y="12942"/>
                    <a:pt x="39559" y="18141"/>
                  </a:cubicBezTo>
                  <a:lnTo>
                    <a:pt x="39786" y="19073"/>
                  </a:lnTo>
                  <a:cubicBezTo>
                    <a:pt x="41085" y="25205"/>
                    <a:pt x="38486" y="28963"/>
                    <a:pt x="36140" y="32269"/>
                  </a:cubicBezTo>
                  <a:cubicBezTo>
                    <a:pt x="35914" y="32608"/>
                    <a:pt x="35801" y="32976"/>
                    <a:pt x="35547" y="33202"/>
                  </a:cubicBezTo>
                  <a:cubicBezTo>
                    <a:pt x="33428" y="36253"/>
                    <a:pt x="26618" y="40746"/>
                    <a:pt x="21419" y="40746"/>
                  </a:cubicBezTo>
                  <a:cubicBezTo>
                    <a:pt x="20486" y="40746"/>
                    <a:pt x="19667" y="40605"/>
                    <a:pt x="18848" y="40266"/>
                  </a:cubicBezTo>
                  <a:cubicBezTo>
                    <a:pt x="18000" y="39898"/>
                    <a:pt x="17294" y="39672"/>
                    <a:pt x="16474" y="39333"/>
                  </a:cubicBezTo>
                  <a:cubicBezTo>
                    <a:pt x="12236" y="37666"/>
                    <a:pt x="8817" y="36253"/>
                    <a:pt x="4946" y="32834"/>
                  </a:cubicBezTo>
                  <a:cubicBezTo>
                    <a:pt x="481" y="28963"/>
                    <a:pt x="481" y="19412"/>
                    <a:pt x="2233" y="14468"/>
                  </a:cubicBezTo>
                  <a:cubicBezTo>
                    <a:pt x="3759" y="10116"/>
                    <a:pt x="6584" y="6358"/>
                    <a:pt x="10936" y="2713"/>
                  </a:cubicBezTo>
                  <a:cubicBezTo>
                    <a:pt x="12829" y="1300"/>
                    <a:pt x="14948" y="481"/>
                    <a:pt x="17181" y="481"/>
                  </a:cubicBezTo>
                  <a:close/>
                  <a:moveTo>
                    <a:pt x="17181" y="0"/>
                  </a:moveTo>
                  <a:cubicBezTo>
                    <a:pt x="14835" y="0"/>
                    <a:pt x="12603" y="820"/>
                    <a:pt x="10710" y="2346"/>
                  </a:cubicBezTo>
                  <a:cubicBezTo>
                    <a:pt x="6245" y="5991"/>
                    <a:pt x="3307" y="9890"/>
                    <a:pt x="1753" y="14241"/>
                  </a:cubicBezTo>
                  <a:cubicBezTo>
                    <a:pt x="1" y="19412"/>
                    <a:pt x="1" y="29076"/>
                    <a:pt x="4719" y="33202"/>
                  </a:cubicBezTo>
                  <a:cubicBezTo>
                    <a:pt x="8591" y="36734"/>
                    <a:pt x="12010" y="38033"/>
                    <a:pt x="16361" y="39785"/>
                  </a:cubicBezTo>
                  <a:cubicBezTo>
                    <a:pt x="17067" y="40040"/>
                    <a:pt x="17887" y="40379"/>
                    <a:pt x="18706" y="40746"/>
                  </a:cubicBezTo>
                  <a:cubicBezTo>
                    <a:pt x="19554" y="41085"/>
                    <a:pt x="20486" y="41198"/>
                    <a:pt x="21419" y="41198"/>
                  </a:cubicBezTo>
                  <a:cubicBezTo>
                    <a:pt x="26844" y="41198"/>
                    <a:pt x="33795" y="36621"/>
                    <a:pt x="35914" y="33541"/>
                  </a:cubicBezTo>
                  <a:cubicBezTo>
                    <a:pt x="36140" y="33202"/>
                    <a:pt x="36367" y="32834"/>
                    <a:pt x="36621" y="32608"/>
                  </a:cubicBezTo>
                  <a:cubicBezTo>
                    <a:pt x="38853" y="29302"/>
                    <a:pt x="41679" y="25318"/>
                    <a:pt x="40266" y="18960"/>
                  </a:cubicBezTo>
                  <a:lnTo>
                    <a:pt x="40040" y="18000"/>
                  </a:lnTo>
                  <a:cubicBezTo>
                    <a:pt x="38853" y="12716"/>
                    <a:pt x="38034" y="8958"/>
                    <a:pt x="35321" y="7064"/>
                  </a:cubicBezTo>
                  <a:cubicBezTo>
                    <a:pt x="32269" y="4945"/>
                    <a:pt x="24838" y="1752"/>
                    <a:pt x="21306" y="707"/>
                  </a:cubicBezTo>
                  <a:cubicBezTo>
                    <a:pt x="19780" y="226"/>
                    <a:pt x="18480" y="0"/>
                    <a:pt x="17181" y="0"/>
                  </a:cubicBezTo>
                  <a:close/>
                </a:path>
              </a:pathLst>
            </a:custGeom>
            <a:solidFill>
              <a:srgbClr val="B98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0"/>
            <p:cNvSpPr/>
            <p:nvPr/>
          </p:nvSpPr>
          <p:spPr>
            <a:xfrm>
              <a:off x="3525300" y="2226900"/>
              <a:ext cx="762250" cy="711800"/>
            </a:xfrm>
            <a:custGeom>
              <a:rect b="b" l="l" r="r" t="t"/>
              <a:pathLst>
                <a:path extrusionOk="0" h="28472" w="30490">
                  <a:moveTo>
                    <a:pt x="11318" y="1"/>
                  </a:moveTo>
                  <a:cubicBezTo>
                    <a:pt x="9981" y="1"/>
                    <a:pt x="8501" y="374"/>
                    <a:pt x="7065" y="1557"/>
                  </a:cubicBezTo>
                  <a:cubicBezTo>
                    <a:pt x="4465" y="3676"/>
                    <a:pt x="2346" y="6135"/>
                    <a:pt x="1159" y="9441"/>
                  </a:cubicBezTo>
                  <a:cubicBezTo>
                    <a:pt x="1" y="12860"/>
                    <a:pt x="1" y="19330"/>
                    <a:pt x="3052" y="22043"/>
                  </a:cubicBezTo>
                  <a:cubicBezTo>
                    <a:pt x="6104" y="24756"/>
                    <a:pt x="8930" y="25208"/>
                    <a:pt x="12462" y="27101"/>
                  </a:cubicBezTo>
                  <a:cubicBezTo>
                    <a:pt x="14316" y="28083"/>
                    <a:pt x="16242" y="28471"/>
                    <a:pt x="18074" y="28471"/>
                  </a:cubicBezTo>
                  <a:cubicBezTo>
                    <a:pt x="22413" y="28471"/>
                    <a:pt x="26223" y="26292"/>
                    <a:pt x="27296" y="24643"/>
                  </a:cubicBezTo>
                  <a:cubicBezTo>
                    <a:pt x="28963" y="22269"/>
                    <a:pt x="30489" y="17211"/>
                    <a:pt x="29557" y="12634"/>
                  </a:cubicBezTo>
                  <a:cubicBezTo>
                    <a:pt x="28596" y="8847"/>
                    <a:pt x="25431" y="6022"/>
                    <a:pt x="23425" y="4722"/>
                  </a:cubicBezTo>
                  <a:cubicBezTo>
                    <a:pt x="21532" y="3309"/>
                    <a:pt x="16587" y="1190"/>
                    <a:pt x="14129" y="483"/>
                  </a:cubicBezTo>
                  <a:cubicBezTo>
                    <a:pt x="13343" y="234"/>
                    <a:pt x="12375" y="1"/>
                    <a:pt x="11318" y="1"/>
                  </a:cubicBezTo>
                  <a:close/>
                </a:path>
              </a:pathLst>
            </a:custGeom>
            <a:solidFill>
              <a:srgbClr val="BCC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0"/>
            <p:cNvSpPr/>
            <p:nvPr/>
          </p:nvSpPr>
          <p:spPr>
            <a:xfrm>
              <a:off x="3695550" y="2387275"/>
              <a:ext cx="418225" cy="390900"/>
            </a:xfrm>
            <a:custGeom>
              <a:rect b="b" l="l" r="r" t="t"/>
              <a:pathLst>
                <a:path extrusionOk="0" h="15636" w="16729">
                  <a:moveTo>
                    <a:pt x="6297" y="1"/>
                  </a:moveTo>
                  <a:cubicBezTo>
                    <a:pt x="5548" y="1"/>
                    <a:pt x="4706" y="181"/>
                    <a:pt x="3900" y="793"/>
                  </a:cubicBezTo>
                  <a:cubicBezTo>
                    <a:pt x="2487" y="1980"/>
                    <a:pt x="1300" y="3393"/>
                    <a:pt x="594" y="5258"/>
                  </a:cubicBezTo>
                  <a:cubicBezTo>
                    <a:pt x="0" y="7038"/>
                    <a:pt x="0" y="10570"/>
                    <a:pt x="1668" y="12096"/>
                  </a:cubicBezTo>
                  <a:cubicBezTo>
                    <a:pt x="3420" y="13622"/>
                    <a:pt x="4945" y="13848"/>
                    <a:pt x="6839" y="14922"/>
                  </a:cubicBezTo>
                  <a:cubicBezTo>
                    <a:pt x="7834" y="15432"/>
                    <a:pt x="8868" y="15635"/>
                    <a:pt x="9858" y="15635"/>
                  </a:cubicBezTo>
                  <a:cubicBezTo>
                    <a:pt x="12265" y="15635"/>
                    <a:pt x="14408" y="14430"/>
                    <a:pt x="15089" y="13509"/>
                  </a:cubicBezTo>
                  <a:cubicBezTo>
                    <a:pt x="15909" y="12209"/>
                    <a:pt x="16728" y="9496"/>
                    <a:pt x="16248" y="6925"/>
                  </a:cubicBezTo>
                  <a:cubicBezTo>
                    <a:pt x="15796" y="4806"/>
                    <a:pt x="14016" y="3393"/>
                    <a:pt x="12857" y="2545"/>
                  </a:cubicBezTo>
                  <a:cubicBezTo>
                    <a:pt x="11783" y="1839"/>
                    <a:pt x="9071" y="680"/>
                    <a:pt x="7771" y="200"/>
                  </a:cubicBezTo>
                  <a:cubicBezTo>
                    <a:pt x="7370" y="103"/>
                    <a:pt x="6860" y="1"/>
                    <a:pt x="6297" y="1"/>
                  </a:cubicBezTo>
                  <a:close/>
                </a:path>
              </a:pathLst>
            </a:custGeom>
            <a:solidFill>
              <a:srgbClr val="B5C2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0"/>
            <p:cNvSpPr/>
            <p:nvPr/>
          </p:nvSpPr>
          <p:spPr>
            <a:xfrm>
              <a:off x="3828350" y="2513350"/>
              <a:ext cx="149775" cy="139325"/>
            </a:xfrm>
            <a:custGeom>
              <a:rect b="b" l="l" r="r" t="t"/>
              <a:pathLst>
                <a:path extrusionOk="0" h="5573" w="5991">
                  <a:moveTo>
                    <a:pt x="2278" y="1"/>
                  </a:moveTo>
                  <a:cubicBezTo>
                    <a:pt x="2026" y="1"/>
                    <a:pt x="1741" y="78"/>
                    <a:pt x="1413" y="328"/>
                  </a:cubicBezTo>
                  <a:cubicBezTo>
                    <a:pt x="933" y="695"/>
                    <a:pt x="481" y="1176"/>
                    <a:pt x="227" y="1882"/>
                  </a:cubicBezTo>
                  <a:cubicBezTo>
                    <a:pt x="114" y="2447"/>
                    <a:pt x="1" y="3747"/>
                    <a:pt x="707" y="4340"/>
                  </a:cubicBezTo>
                  <a:cubicBezTo>
                    <a:pt x="1300" y="4821"/>
                    <a:pt x="1753" y="4934"/>
                    <a:pt x="2459" y="5273"/>
                  </a:cubicBezTo>
                  <a:cubicBezTo>
                    <a:pt x="2821" y="5488"/>
                    <a:pt x="3203" y="5572"/>
                    <a:pt x="3571" y="5572"/>
                  </a:cubicBezTo>
                  <a:cubicBezTo>
                    <a:pt x="4410" y="5572"/>
                    <a:pt x="5171" y="5135"/>
                    <a:pt x="5426" y="4821"/>
                  </a:cubicBezTo>
                  <a:cubicBezTo>
                    <a:pt x="5765" y="4340"/>
                    <a:pt x="5991" y="3408"/>
                    <a:pt x="5765" y="2447"/>
                  </a:cubicBezTo>
                  <a:cubicBezTo>
                    <a:pt x="5652" y="1741"/>
                    <a:pt x="5059" y="1176"/>
                    <a:pt x="4578" y="921"/>
                  </a:cubicBezTo>
                  <a:cubicBezTo>
                    <a:pt x="4239" y="695"/>
                    <a:pt x="3307" y="215"/>
                    <a:pt x="2826" y="102"/>
                  </a:cubicBezTo>
                  <a:cubicBezTo>
                    <a:pt x="2662" y="51"/>
                    <a:pt x="2481" y="1"/>
                    <a:pt x="2278" y="1"/>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0"/>
            <p:cNvSpPr/>
            <p:nvPr/>
          </p:nvSpPr>
          <p:spPr>
            <a:xfrm>
              <a:off x="3518950" y="2221300"/>
              <a:ext cx="774250" cy="724100"/>
            </a:xfrm>
            <a:custGeom>
              <a:rect b="b" l="l" r="r" t="t"/>
              <a:pathLst>
                <a:path extrusionOk="0" h="28964" w="30970">
                  <a:moveTo>
                    <a:pt x="11670" y="481"/>
                  </a:moveTo>
                  <a:cubicBezTo>
                    <a:pt x="12490" y="481"/>
                    <a:pt x="13309" y="594"/>
                    <a:pt x="14270" y="962"/>
                  </a:cubicBezTo>
                  <a:cubicBezTo>
                    <a:pt x="16615" y="1668"/>
                    <a:pt x="21560" y="3674"/>
                    <a:pt x="23566" y="5087"/>
                  </a:cubicBezTo>
                  <a:cubicBezTo>
                    <a:pt x="25798" y="6726"/>
                    <a:pt x="28737" y="9326"/>
                    <a:pt x="29556" y="12858"/>
                  </a:cubicBezTo>
                  <a:cubicBezTo>
                    <a:pt x="30517" y="17209"/>
                    <a:pt x="29104" y="22267"/>
                    <a:pt x="27437" y="24725"/>
                  </a:cubicBezTo>
                  <a:cubicBezTo>
                    <a:pt x="26392" y="26280"/>
                    <a:pt x="22605" y="28512"/>
                    <a:pt x="18367" y="28512"/>
                  </a:cubicBezTo>
                  <a:cubicBezTo>
                    <a:pt x="16389" y="28512"/>
                    <a:pt x="14496" y="28031"/>
                    <a:pt x="12857" y="27099"/>
                  </a:cubicBezTo>
                  <a:cubicBezTo>
                    <a:pt x="11670" y="26506"/>
                    <a:pt x="10484" y="26025"/>
                    <a:pt x="9438" y="25573"/>
                  </a:cubicBezTo>
                  <a:cubicBezTo>
                    <a:pt x="7432" y="24725"/>
                    <a:pt x="5539" y="23906"/>
                    <a:pt x="3419" y="22154"/>
                  </a:cubicBezTo>
                  <a:cubicBezTo>
                    <a:pt x="481" y="19441"/>
                    <a:pt x="481" y="13197"/>
                    <a:pt x="1668" y="9778"/>
                  </a:cubicBezTo>
                  <a:cubicBezTo>
                    <a:pt x="2600" y="6952"/>
                    <a:pt x="4606" y="4381"/>
                    <a:pt x="7545" y="2007"/>
                  </a:cubicBezTo>
                  <a:cubicBezTo>
                    <a:pt x="8732" y="962"/>
                    <a:pt x="10144" y="481"/>
                    <a:pt x="11670" y="481"/>
                  </a:cubicBezTo>
                  <a:close/>
                  <a:moveTo>
                    <a:pt x="11670" y="1"/>
                  </a:moveTo>
                  <a:cubicBezTo>
                    <a:pt x="10031" y="1"/>
                    <a:pt x="8477" y="481"/>
                    <a:pt x="7206" y="1555"/>
                  </a:cubicBezTo>
                  <a:cubicBezTo>
                    <a:pt x="4126" y="4013"/>
                    <a:pt x="2261" y="6726"/>
                    <a:pt x="1187" y="9665"/>
                  </a:cubicBezTo>
                  <a:cubicBezTo>
                    <a:pt x="0" y="13084"/>
                    <a:pt x="0" y="19668"/>
                    <a:pt x="3193" y="22493"/>
                  </a:cubicBezTo>
                  <a:cubicBezTo>
                    <a:pt x="5200" y="24273"/>
                    <a:pt x="7206" y="25093"/>
                    <a:pt x="9325" y="26025"/>
                  </a:cubicBezTo>
                  <a:cubicBezTo>
                    <a:pt x="10370" y="26506"/>
                    <a:pt x="11444" y="26845"/>
                    <a:pt x="12603" y="27551"/>
                  </a:cubicBezTo>
                  <a:cubicBezTo>
                    <a:pt x="14383" y="28512"/>
                    <a:pt x="16248" y="28964"/>
                    <a:pt x="18367" y="28964"/>
                  </a:cubicBezTo>
                  <a:cubicBezTo>
                    <a:pt x="22973" y="28964"/>
                    <a:pt x="26731" y="26619"/>
                    <a:pt x="27805" y="24980"/>
                  </a:cubicBezTo>
                  <a:cubicBezTo>
                    <a:pt x="29556" y="22380"/>
                    <a:pt x="30969" y="17209"/>
                    <a:pt x="29924" y="12858"/>
                  </a:cubicBezTo>
                  <a:cubicBezTo>
                    <a:pt x="29217" y="9071"/>
                    <a:pt x="26137" y="6359"/>
                    <a:pt x="23792" y="4720"/>
                  </a:cubicBezTo>
                  <a:cubicBezTo>
                    <a:pt x="21786" y="3307"/>
                    <a:pt x="16841" y="1188"/>
                    <a:pt x="14383" y="481"/>
                  </a:cubicBezTo>
                  <a:cubicBezTo>
                    <a:pt x="13422" y="142"/>
                    <a:pt x="12490" y="1"/>
                    <a:pt x="11670" y="1"/>
                  </a:cubicBezTo>
                  <a:close/>
                </a:path>
              </a:pathLst>
            </a:custGeom>
            <a:solidFill>
              <a:srgbClr val="B98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0"/>
            <p:cNvSpPr/>
            <p:nvPr/>
          </p:nvSpPr>
          <p:spPr>
            <a:xfrm>
              <a:off x="3939975" y="2607025"/>
              <a:ext cx="421025" cy="218300"/>
            </a:xfrm>
            <a:custGeom>
              <a:rect b="b" l="l" r="r" t="t"/>
              <a:pathLst>
                <a:path extrusionOk="0" h="8732" w="16841">
                  <a:moveTo>
                    <a:pt x="0" y="0"/>
                  </a:moveTo>
                  <a:cubicBezTo>
                    <a:pt x="368" y="254"/>
                    <a:pt x="820" y="480"/>
                    <a:pt x="1300" y="706"/>
                  </a:cubicBezTo>
                  <a:cubicBezTo>
                    <a:pt x="1667" y="961"/>
                    <a:pt x="2119" y="1187"/>
                    <a:pt x="2600" y="1300"/>
                  </a:cubicBezTo>
                  <a:lnTo>
                    <a:pt x="5199" y="2600"/>
                  </a:lnTo>
                  <a:lnTo>
                    <a:pt x="5058" y="2600"/>
                  </a:lnTo>
                  <a:cubicBezTo>
                    <a:pt x="6471" y="4125"/>
                    <a:pt x="8025" y="5538"/>
                    <a:pt x="9438" y="7064"/>
                  </a:cubicBezTo>
                  <a:lnTo>
                    <a:pt x="9551" y="7064"/>
                  </a:lnTo>
                  <a:cubicBezTo>
                    <a:pt x="10851" y="7431"/>
                    <a:pt x="12009" y="7658"/>
                    <a:pt x="13196" y="7884"/>
                  </a:cubicBezTo>
                  <a:cubicBezTo>
                    <a:pt x="13789" y="8138"/>
                    <a:pt x="14383" y="8251"/>
                    <a:pt x="15089" y="8364"/>
                  </a:cubicBezTo>
                  <a:cubicBezTo>
                    <a:pt x="15654" y="8477"/>
                    <a:pt x="16248" y="8590"/>
                    <a:pt x="16841" y="8731"/>
                  </a:cubicBezTo>
                  <a:cubicBezTo>
                    <a:pt x="16248" y="8590"/>
                    <a:pt x="15654" y="8364"/>
                    <a:pt x="15089" y="8138"/>
                  </a:cubicBezTo>
                  <a:cubicBezTo>
                    <a:pt x="14496" y="8025"/>
                    <a:pt x="13902" y="7771"/>
                    <a:pt x="13309" y="7658"/>
                  </a:cubicBezTo>
                  <a:cubicBezTo>
                    <a:pt x="12126" y="7319"/>
                    <a:pt x="10858" y="6953"/>
                    <a:pt x="9675" y="6615"/>
                  </a:cubicBezTo>
                  <a:lnTo>
                    <a:pt x="9675" y="6615"/>
                  </a:lnTo>
                  <a:cubicBezTo>
                    <a:pt x="8291" y="5131"/>
                    <a:pt x="6804" y="3749"/>
                    <a:pt x="5425" y="2232"/>
                  </a:cubicBezTo>
                  <a:lnTo>
                    <a:pt x="5312" y="2232"/>
                  </a:lnTo>
                  <a:lnTo>
                    <a:pt x="2600" y="1074"/>
                  </a:lnTo>
                  <a:cubicBezTo>
                    <a:pt x="2232" y="961"/>
                    <a:pt x="1780" y="706"/>
                    <a:pt x="1300" y="593"/>
                  </a:cubicBezTo>
                  <a:cubicBezTo>
                    <a:pt x="820" y="367"/>
                    <a:pt x="368" y="254"/>
                    <a:pt x="0"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0"/>
            <p:cNvSpPr/>
            <p:nvPr/>
          </p:nvSpPr>
          <p:spPr>
            <a:xfrm>
              <a:off x="3793025" y="2607025"/>
              <a:ext cx="82675" cy="235950"/>
            </a:xfrm>
            <a:custGeom>
              <a:rect b="b" l="l" r="r" t="t"/>
              <a:pathLst>
                <a:path extrusionOk="0" h="9438" w="3307">
                  <a:moveTo>
                    <a:pt x="3166" y="0"/>
                  </a:moveTo>
                  <a:cubicBezTo>
                    <a:pt x="3166" y="593"/>
                    <a:pt x="3053" y="1074"/>
                    <a:pt x="3053" y="1526"/>
                  </a:cubicBezTo>
                  <a:cubicBezTo>
                    <a:pt x="2940" y="2006"/>
                    <a:pt x="2940" y="2600"/>
                    <a:pt x="2826" y="3080"/>
                  </a:cubicBezTo>
                  <a:cubicBezTo>
                    <a:pt x="2826" y="4125"/>
                    <a:pt x="2714" y="5057"/>
                    <a:pt x="2713" y="6130"/>
                  </a:cubicBezTo>
                  <a:lnTo>
                    <a:pt x="2713" y="6130"/>
                  </a:lnTo>
                  <a:cubicBezTo>
                    <a:pt x="1687" y="7148"/>
                    <a:pt x="791" y="8293"/>
                    <a:pt x="1" y="9438"/>
                  </a:cubicBezTo>
                  <a:cubicBezTo>
                    <a:pt x="1046" y="8477"/>
                    <a:pt x="2120" y="7318"/>
                    <a:pt x="3053" y="6245"/>
                  </a:cubicBezTo>
                  <a:lnTo>
                    <a:pt x="3166" y="6245"/>
                  </a:lnTo>
                  <a:lnTo>
                    <a:pt x="3166" y="6132"/>
                  </a:lnTo>
                  <a:cubicBezTo>
                    <a:pt x="3166" y="5058"/>
                    <a:pt x="3307" y="4125"/>
                    <a:pt x="3307" y="3080"/>
                  </a:cubicBezTo>
                  <a:lnTo>
                    <a:pt x="3307" y="1526"/>
                  </a:lnTo>
                  <a:cubicBezTo>
                    <a:pt x="3307" y="1074"/>
                    <a:pt x="3307" y="593"/>
                    <a:pt x="3166"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0"/>
            <p:cNvSpPr/>
            <p:nvPr/>
          </p:nvSpPr>
          <p:spPr>
            <a:xfrm>
              <a:off x="3701900" y="2265825"/>
              <a:ext cx="132125" cy="211950"/>
            </a:xfrm>
            <a:custGeom>
              <a:rect b="b" l="l" r="r" t="t"/>
              <a:pathLst>
                <a:path extrusionOk="0" h="8478" w="5285">
                  <a:moveTo>
                    <a:pt x="1" y="0"/>
                  </a:moveTo>
                  <a:cubicBezTo>
                    <a:pt x="114" y="820"/>
                    <a:pt x="227" y="1639"/>
                    <a:pt x="453" y="2458"/>
                  </a:cubicBezTo>
                  <a:cubicBezTo>
                    <a:pt x="594" y="3306"/>
                    <a:pt x="707" y="4126"/>
                    <a:pt x="933" y="4945"/>
                  </a:cubicBezTo>
                  <a:lnTo>
                    <a:pt x="933" y="5058"/>
                  </a:lnTo>
                  <a:lnTo>
                    <a:pt x="1046" y="5058"/>
                  </a:lnTo>
                  <a:cubicBezTo>
                    <a:pt x="1846" y="5417"/>
                    <a:pt x="2673" y="5640"/>
                    <a:pt x="3579" y="5861"/>
                  </a:cubicBezTo>
                  <a:lnTo>
                    <a:pt x="3579" y="5861"/>
                  </a:lnTo>
                  <a:cubicBezTo>
                    <a:pt x="3790" y="6306"/>
                    <a:pt x="4010" y="6729"/>
                    <a:pt x="4352" y="7177"/>
                  </a:cubicBezTo>
                  <a:cubicBezTo>
                    <a:pt x="4465" y="7403"/>
                    <a:pt x="4578" y="7545"/>
                    <a:pt x="4833" y="7771"/>
                  </a:cubicBezTo>
                  <a:cubicBezTo>
                    <a:pt x="4946" y="7997"/>
                    <a:pt x="5059" y="8251"/>
                    <a:pt x="5285" y="8477"/>
                  </a:cubicBezTo>
                  <a:cubicBezTo>
                    <a:pt x="5172" y="8251"/>
                    <a:pt x="5059" y="7997"/>
                    <a:pt x="4946" y="7771"/>
                  </a:cubicBezTo>
                  <a:cubicBezTo>
                    <a:pt x="4833" y="7545"/>
                    <a:pt x="4691" y="7290"/>
                    <a:pt x="4578" y="7064"/>
                  </a:cubicBezTo>
                  <a:cubicBezTo>
                    <a:pt x="4352" y="6584"/>
                    <a:pt x="4126" y="6132"/>
                    <a:pt x="3872" y="5651"/>
                  </a:cubicBezTo>
                  <a:lnTo>
                    <a:pt x="3759" y="5538"/>
                  </a:lnTo>
                  <a:cubicBezTo>
                    <a:pt x="2954" y="5178"/>
                    <a:pt x="2149" y="4953"/>
                    <a:pt x="1345" y="4597"/>
                  </a:cubicBezTo>
                  <a:lnTo>
                    <a:pt x="1345" y="4597"/>
                  </a:lnTo>
                  <a:cubicBezTo>
                    <a:pt x="1137" y="3851"/>
                    <a:pt x="1025" y="3087"/>
                    <a:pt x="820" y="2345"/>
                  </a:cubicBezTo>
                  <a:cubicBezTo>
                    <a:pt x="594" y="1526"/>
                    <a:pt x="340" y="820"/>
                    <a:pt x="1"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0"/>
            <p:cNvSpPr/>
            <p:nvPr/>
          </p:nvSpPr>
          <p:spPr>
            <a:xfrm>
              <a:off x="3192600" y="1912600"/>
              <a:ext cx="385700" cy="241625"/>
            </a:xfrm>
            <a:custGeom>
              <a:rect b="b" l="l" r="r" t="t"/>
              <a:pathLst>
                <a:path extrusionOk="0" h="9665" w="15428">
                  <a:moveTo>
                    <a:pt x="226" y="1"/>
                  </a:moveTo>
                  <a:lnTo>
                    <a:pt x="0" y="340"/>
                  </a:lnTo>
                  <a:lnTo>
                    <a:pt x="5171" y="2601"/>
                  </a:lnTo>
                  <a:lnTo>
                    <a:pt x="5058" y="2601"/>
                  </a:lnTo>
                  <a:lnTo>
                    <a:pt x="8364" y="6472"/>
                  </a:lnTo>
                  <a:lnTo>
                    <a:pt x="8477" y="6472"/>
                  </a:lnTo>
                  <a:lnTo>
                    <a:pt x="15428" y="9665"/>
                  </a:lnTo>
                  <a:lnTo>
                    <a:pt x="8477" y="6359"/>
                  </a:lnTo>
                  <a:lnTo>
                    <a:pt x="8590" y="6359"/>
                  </a:lnTo>
                  <a:lnTo>
                    <a:pt x="5284" y="2346"/>
                  </a:lnTo>
                  <a:lnTo>
                    <a:pt x="226"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0"/>
            <p:cNvSpPr/>
            <p:nvPr/>
          </p:nvSpPr>
          <p:spPr>
            <a:xfrm>
              <a:off x="2989150" y="2651525"/>
              <a:ext cx="459175" cy="38175"/>
            </a:xfrm>
            <a:custGeom>
              <a:rect b="b" l="l" r="r" t="t"/>
              <a:pathLst>
                <a:path extrusionOk="0" h="1527" w="18367">
                  <a:moveTo>
                    <a:pt x="5651" y="0"/>
                  </a:moveTo>
                  <a:lnTo>
                    <a:pt x="0" y="594"/>
                  </a:lnTo>
                  <a:lnTo>
                    <a:pt x="142" y="1526"/>
                  </a:lnTo>
                  <a:lnTo>
                    <a:pt x="5743" y="602"/>
                  </a:lnTo>
                  <a:lnTo>
                    <a:pt x="5743" y="602"/>
                  </a:lnTo>
                  <a:lnTo>
                    <a:pt x="12009" y="1159"/>
                  </a:lnTo>
                  <a:lnTo>
                    <a:pt x="12150" y="1159"/>
                  </a:lnTo>
                  <a:lnTo>
                    <a:pt x="18367" y="339"/>
                  </a:lnTo>
                  <a:lnTo>
                    <a:pt x="12098" y="813"/>
                  </a:lnTo>
                  <a:lnTo>
                    <a:pt x="12098" y="813"/>
                  </a:lnTo>
                  <a:lnTo>
                    <a:pt x="5793" y="0"/>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0"/>
            <p:cNvSpPr/>
            <p:nvPr/>
          </p:nvSpPr>
          <p:spPr>
            <a:xfrm>
              <a:off x="3357175" y="2583700"/>
              <a:ext cx="435875" cy="653450"/>
            </a:xfrm>
            <a:custGeom>
              <a:rect b="b" l="l" r="r" t="t"/>
              <a:pathLst>
                <a:path extrusionOk="0" h="26138" w="17435">
                  <a:moveTo>
                    <a:pt x="17435" y="1"/>
                  </a:moveTo>
                  <a:lnTo>
                    <a:pt x="8845" y="9664"/>
                  </a:lnTo>
                  <a:lnTo>
                    <a:pt x="3646" y="16954"/>
                  </a:lnTo>
                  <a:lnTo>
                    <a:pt x="1" y="24612"/>
                  </a:lnTo>
                  <a:lnTo>
                    <a:pt x="8252" y="26138"/>
                  </a:lnTo>
                  <a:lnTo>
                    <a:pt x="7178" y="19780"/>
                  </a:lnTo>
                  <a:lnTo>
                    <a:pt x="11558" y="12603"/>
                  </a:lnTo>
                  <a:lnTo>
                    <a:pt x="17435" y="1"/>
                  </a:ln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20"/>
          <p:cNvGrpSpPr/>
          <p:nvPr/>
        </p:nvGrpSpPr>
        <p:grpSpPr>
          <a:xfrm>
            <a:off x="6919063" y="4211833"/>
            <a:ext cx="819219" cy="829187"/>
            <a:chOff x="4314375" y="1206025"/>
            <a:chExt cx="1207575" cy="1178325"/>
          </a:xfrm>
        </p:grpSpPr>
        <p:sp>
          <p:nvSpPr>
            <p:cNvPr id="963" name="Google Shape;963;p20"/>
            <p:cNvSpPr/>
            <p:nvPr/>
          </p:nvSpPr>
          <p:spPr>
            <a:xfrm>
              <a:off x="4314375" y="1206025"/>
              <a:ext cx="1207575" cy="1178325"/>
            </a:xfrm>
            <a:custGeom>
              <a:rect b="b" l="l" r="r" t="t"/>
              <a:pathLst>
                <a:path extrusionOk="0" h="47133" w="48303">
                  <a:moveTo>
                    <a:pt x="28289" y="0"/>
                  </a:moveTo>
                  <a:cubicBezTo>
                    <a:pt x="27547" y="0"/>
                    <a:pt x="26796" y="77"/>
                    <a:pt x="26054" y="179"/>
                  </a:cubicBezTo>
                  <a:lnTo>
                    <a:pt x="26020" y="179"/>
                  </a:lnTo>
                  <a:cubicBezTo>
                    <a:pt x="25764" y="213"/>
                    <a:pt x="25482" y="213"/>
                    <a:pt x="25235" y="213"/>
                  </a:cubicBezTo>
                  <a:cubicBezTo>
                    <a:pt x="24842" y="213"/>
                    <a:pt x="24450" y="179"/>
                    <a:pt x="24058" y="145"/>
                  </a:cubicBezTo>
                  <a:cubicBezTo>
                    <a:pt x="23921" y="111"/>
                    <a:pt x="23776" y="111"/>
                    <a:pt x="23631" y="111"/>
                  </a:cubicBezTo>
                  <a:lnTo>
                    <a:pt x="22744" y="111"/>
                  </a:lnTo>
                  <a:cubicBezTo>
                    <a:pt x="22676" y="111"/>
                    <a:pt x="22565" y="111"/>
                    <a:pt x="22496" y="145"/>
                  </a:cubicBezTo>
                  <a:lnTo>
                    <a:pt x="22428" y="145"/>
                  </a:lnTo>
                  <a:cubicBezTo>
                    <a:pt x="21857" y="145"/>
                    <a:pt x="21328" y="248"/>
                    <a:pt x="20722" y="538"/>
                  </a:cubicBezTo>
                  <a:cubicBezTo>
                    <a:pt x="20398" y="674"/>
                    <a:pt x="20082" y="853"/>
                    <a:pt x="19758" y="930"/>
                  </a:cubicBezTo>
                  <a:cubicBezTo>
                    <a:pt x="19622" y="998"/>
                    <a:pt x="19442" y="1032"/>
                    <a:pt x="19263" y="1066"/>
                  </a:cubicBezTo>
                  <a:cubicBezTo>
                    <a:pt x="19050" y="1101"/>
                    <a:pt x="18837" y="1143"/>
                    <a:pt x="18623" y="1212"/>
                  </a:cubicBezTo>
                  <a:cubicBezTo>
                    <a:pt x="18478" y="1246"/>
                    <a:pt x="18376" y="1280"/>
                    <a:pt x="18231" y="1314"/>
                  </a:cubicBezTo>
                  <a:cubicBezTo>
                    <a:pt x="17736" y="1493"/>
                    <a:pt x="17165" y="1638"/>
                    <a:pt x="16670" y="1851"/>
                  </a:cubicBezTo>
                  <a:cubicBezTo>
                    <a:pt x="16380" y="1996"/>
                    <a:pt x="16167" y="2133"/>
                    <a:pt x="16030" y="2312"/>
                  </a:cubicBezTo>
                  <a:lnTo>
                    <a:pt x="15919" y="2346"/>
                  </a:lnTo>
                  <a:cubicBezTo>
                    <a:pt x="15706" y="2559"/>
                    <a:pt x="15424" y="2704"/>
                    <a:pt x="15177" y="2849"/>
                  </a:cubicBezTo>
                  <a:lnTo>
                    <a:pt x="14785" y="3097"/>
                  </a:lnTo>
                  <a:cubicBezTo>
                    <a:pt x="14179" y="3412"/>
                    <a:pt x="13539" y="3805"/>
                    <a:pt x="12933" y="4231"/>
                  </a:cubicBezTo>
                  <a:cubicBezTo>
                    <a:pt x="12720" y="4411"/>
                    <a:pt x="12507" y="4624"/>
                    <a:pt x="12293" y="4871"/>
                  </a:cubicBezTo>
                  <a:cubicBezTo>
                    <a:pt x="12080" y="4982"/>
                    <a:pt x="11833" y="5084"/>
                    <a:pt x="11585" y="5264"/>
                  </a:cubicBezTo>
                  <a:cubicBezTo>
                    <a:pt x="11304" y="5443"/>
                    <a:pt x="11091" y="5656"/>
                    <a:pt x="10877" y="5869"/>
                  </a:cubicBezTo>
                  <a:cubicBezTo>
                    <a:pt x="10732" y="6006"/>
                    <a:pt x="10587" y="6151"/>
                    <a:pt x="10451" y="6262"/>
                  </a:cubicBezTo>
                  <a:cubicBezTo>
                    <a:pt x="10195" y="6398"/>
                    <a:pt x="9913" y="6543"/>
                    <a:pt x="9598" y="6722"/>
                  </a:cubicBezTo>
                  <a:cubicBezTo>
                    <a:pt x="9419" y="6825"/>
                    <a:pt x="9205" y="6936"/>
                    <a:pt x="8992" y="7038"/>
                  </a:cubicBezTo>
                  <a:cubicBezTo>
                    <a:pt x="7849" y="7678"/>
                    <a:pt x="7252" y="8497"/>
                    <a:pt x="6680" y="9350"/>
                  </a:cubicBezTo>
                  <a:cubicBezTo>
                    <a:pt x="6535" y="9529"/>
                    <a:pt x="6356" y="9742"/>
                    <a:pt x="6185" y="9956"/>
                  </a:cubicBezTo>
                  <a:cubicBezTo>
                    <a:pt x="6006" y="10135"/>
                    <a:pt x="5827" y="10348"/>
                    <a:pt x="5648" y="10595"/>
                  </a:cubicBezTo>
                  <a:cubicBezTo>
                    <a:pt x="5469" y="10877"/>
                    <a:pt x="5221" y="11124"/>
                    <a:pt x="4974" y="11414"/>
                  </a:cubicBezTo>
                  <a:cubicBezTo>
                    <a:pt x="4829" y="11594"/>
                    <a:pt x="4650" y="11807"/>
                    <a:pt x="4479" y="11977"/>
                  </a:cubicBezTo>
                  <a:cubicBezTo>
                    <a:pt x="4402" y="12088"/>
                    <a:pt x="4334" y="12191"/>
                    <a:pt x="4223" y="12302"/>
                  </a:cubicBezTo>
                  <a:cubicBezTo>
                    <a:pt x="3976" y="12617"/>
                    <a:pt x="3694" y="12941"/>
                    <a:pt x="3481" y="13334"/>
                  </a:cubicBezTo>
                  <a:cubicBezTo>
                    <a:pt x="3268" y="13649"/>
                    <a:pt x="3157" y="13974"/>
                    <a:pt x="3089" y="14255"/>
                  </a:cubicBezTo>
                  <a:cubicBezTo>
                    <a:pt x="3020" y="14468"/>
                    <a:pt x="2944" y="14648"/>
                    <a:pt x="2875" y="14793"/>
                  </a:cubicBezTo>
                  <a:cubicBezTo>
                    <a:pt x="2807" y="14895"/>
                    <a:pt x="2730" y="15006"/>
                    <a:pt x="2662" y="15108"/>
                  </a:cubicBezTo>
                  <a:cubicBezTo>
                    <a:pt x="2449" y="15432"/>
                    <a:pt x="2236" y="15748"/>
                    <a:pt x="2091" y="16175"/>
                  </a:cubicBezTo>
                  <a:cubicBezTo>
                    <a:pt x="1920" y="16746"/>
                    <a:pt x="1809" y="17275"/>
                    <a:pt x="1775" y="17736"/>
                  </a:cubicBezTo>
                  <a:cubicBezTo>
                    <a:pt x="1741" y="17915"/>
                    <a:pt x="1707" y="18128"/>
                    <a:pt x="1664" y="18376"/>
                  </a:cubicBezTo>
                  <a:cubicBezTo>
                    <a:pt x="1630" y="18418"/>
                    <a:pt x="1562" y="18521"/>
                    <a:pt x="1562" y="18521"/>
                  </a:cubicBezTo>
                  <a:cubicBezTo>
                    <a:pt x="1280" y="18981"/>
                    <a:pt x="1101" y="19442"/>
                    <a:pt x="922" y="19911"/>
                  </a:cubicBezTo>
                  <a:lnTo>
                    <a:pt x="922" y="19979"/>
                  </a:lnTo>
                  <a:cubicBezTo>
                    <a:pt x="777" y="20295"/>
                    <a:pt x="743" y="20585"/>
                    <a:pt x="709" y="20867"/>
                  </a:cubicBezTo>
                  <a:cubicBezTo>
                    <a:pt x="674" y="21012"/>
                    <a:pt x="674" y="21191"/>
                    <a:pt x="640" y="21327"/>
                  </a:cubicBezTo>
                  <a:cubicBezTo>
                    <a:pt x="598" y="21540"/>
                    <a:pt x="529" y="21754"/>
                    <a:pt x="461" y="21967"/>
                  </a:cubicBezTo>
                  <a:cubicBezTo>
                    <a:pt x="384" y="22214"/>
                    <a:pt x="316" y="22470"/>
                    <a:pt x="248" y="22752"/>
                  </a:cubicBezTo>
                  <a:cubicBezTo>
                    <a:pt x="103" y="23494"/>
                    <a:pt x="103" y="24313"/>
                    <a:pt x="103" y="25064"/>
                  </a:cubicBezTo>
                  <a:lnTo>
                    <a:pt x="103" y="26164"/>
                  </a:lnTo>
                  <a:lnTo>
                    <a:pt x="103" y="26198"/>
                  </a:lnTo>
                  <a:cubicBezTo>
                    <a:pt x="35" y="27265"/>
                    <a:pt x="1" y="28263"/>
                    <a:pt x="282" y="29397"/>
                  </a:cubicBezTo>
                  <a:lnTo>
                    <a:pt x="316" y="29611"/>
                  </a:lnTo>
                  <a:cubicBezTo>
                    <a:pt x="427" y="30003"/>
                    <a:pt x="529" y="30361"/>
                    <a:pt x="529" y="30711"/>
                  </a:cubicBezTo>
                  <a:lnTo>
                    <a:pt x="529" y="31317"/>
                  </a:lnTo>
                  <a:cubicBezTo>
                    <a:pt x="495" y="31675"/>
                    <a:pt x="495" y="32067"/>
                    <a:pt x="529" y="32451"/>
                  </a:cubicBezTo>
                  <a:cubicBezTo>
                    <a:pt x="709" y="33663"/>
                    <a:pt x="1280" y="34516"/>
                    <a:pt x="1920" y="35403"/>
                  </a:cubicBezTo>
                  <a:cubicBezTo>
                    <a:pt x="2381" y="36009"/>
                    <a:pt x="2986" y="36333"/>
                    <a:pt x="3549" y="36649"/>
                  </a:cubicBezTo>
                  <a:cubicBezTo>
                    <a:pt x="3626" y="36683"/>
                    <a:pt x="3694" y="36717"/>
                    <a:pt x="3797" y="36759"/>
                  </a:cubicBezTo>
                  <a:cubicBezTo>
                    <a:pt x="3976" y="36896"/>
                    <a:pt x="4155" y="37007"/>
                    <a:pt x="4334" y="37109"/>
                  </a:cubicBezTo>
                  <a:cubicBezTo>
                    <a:pt x="4368" y="37143"/>
                    <a:pt x="4368" y="37143"/>
                    <a:pt x="4402" y="37143"/>
                  </a:cubicBezTo>
                  <a:cubicBezTo>
                    <a:pt x="4513" y="37254"/>
                    <a:pt x="4650" y="37399"/>
                    <a:pt x="4795" y="37536"/>
                  </a:cubicBezTo>
                  <a:cubicBezTo>
                    <a:pt x="4974" y="37681"/>
                    <a:pt x="5119" y="37860"/>
                    <a:pt x="5332" y="38039"/>
                  </a:cubicBezTo>
                  <a:cubicBezTo>
                    <a:pt x="5682" y="38286"/>
                    <a:pt x="6040" y="38423"/>
                    <a:pt x="6356" y="38568"/>
                  </a:cubicBezTo>
                  <a:cubicBezTo>
                    <a:pt x="6433" y="38602"/>
                    <a:pt x="6501" y="38636"/>
                    <a:pt x="6569" y="38679"/>
                  </a:cubicBezTo>
                  <a:cubicBezTo>
                    <a:pt x="6825" y="38781"/>
                    <a:pt x="7073" y="38892"/>
                    <a:pt x="7354" y="38994"/>
                  </a:cubicBezTo>
                  <a:cubicBezTo>
                    <a:pt x="8062" y="39276"/>
                    <a:pt x="8745" y="39566"/>
                    <a:pt x="9308" y="39958"/>
                  </a:cubicBezTo>
                  <a:cubicBezTo>
                    <a:pt x="9811" y="40274"/>
                    <a:pt x="10272" y="40522"/>
                    <a:pt x="10801" y="40701"/>
                  </a:cubicBezTo>
                  <a:cubicBezTo>
                    <a:pt x="10946" y="40769"/>
                    <a:pt x="11091" y="40812"/>
                    <a:pt x="11193" y="40812"/>
                  </a:cubicBezTo>
                  <a:cubicBezTo>
                    <a:pt x="11406" y="40880"/>
                    <a:pt x="11551" y="40914"/>
                    <a:pt x="11585" y="40982"/>
                  </a:cubicBezTo>
                  <a:lnTo>
                    <a:pt x="11730" y="41093"/>
                  </a:lnTo>
                  <a:cubicBezTo>
                    <a:pt x="12439" y="41767"/>
                    <a:pt x="13147" y="42475"/>
                    <a:pt x="13966" y="43081"/>
                  </a:cubicBezTo>
                  <a:cubicBezTo>
                    <a:pt x="14213" y="43294"/>
                    <a:pt x="14503" y="43473"/>
                    <a:pt x="14750" y="43652"/>
                  </a:cubicBezTo>
                  <a:cubicBezTo>
                    <a:pt x="14887" y="43721"/>
                    <a:pt x="14998" y="43797"/>
                    <a:pt x="15100" y="43866"/>
                  </a:cubicBezTo>
                  <a:cubicBezTo>
                    <a:pt x="15245" y="43934"/>
                    <a:pt x="15390" y="44045"/>
                    <a:pt x="15527" y="44147"/>
                  </a:cubicBezTo>
                  <a:cubicBezTo>
                    <a:pt x="15740" y="44326"/>
                    <a:pt x="15953" y="44505"/>
                    <a:pt x="16243" y="44650"/>
                  </a:cubicBezTo>
                  <a:cubicBezTo>
                    <a:pt x="17199" y="45213"/>
                    <a:pt x="18197" y="45606"/>
                    <a:pt x="19195" y="45998"/>
                  </a:cubicBezTo>
                  <a:lnTo>
                    <a:pt x="19511" y="46101"/>
                  </a:lnTo>
                  <a:cubicBezTo>
                    <a:pt x="20611" y="46527"/>
                    <a:pt x="21712" y="46817"/>
                    <a:pt x="22991" y="46920"/>
                  </a:cubicBezTo>
                  <a:cubicBezTo>
                    <a:pt x="23170" y="46954"/>
                    <a:pt x="23350" y="46996"/>
                    <a:pt x="23529" y="47031"/>
                  </a:cubicBezTo>
                  <a:cubicBezTo>
                    <a:pt x="23844" y="47065"/>
                    <a:pt x="24134" y="47099"/>
                    <a:pt x="24484" y="47133"/>
                  </a:cubicBezTo>
                  <a:lnTo>
                    <a:pt x="24595" y="47133"/>
                  </a:lnTo>
                  <a:cubicBezTo>
                    <a:pt x="25235" y="47133"/>
                    <a:pt x="25806" y="46996"/>
                    <a:pt x="26369" y="46817"/>
                  </a:cubicBezTo>
                  <a:cubicBezTo>
                    <a:pt x="26659" y="46740"/>
                    <a:pt x="26941" y="46638"/>
                    <a:pt x="27223" y="46570"/>
                  </a:cubicBezTo>
                  <a:cubicBezTo>
                    <a:pt x="27726" y="46391"/>
                    <a:pt x="28187" y="46212"/>
                    <a:pt x="28579" y="46212"/>
                  </a:cubicBezTo>
                  <a:lnTo>
                    <a:pt x="28750" y="46212"/>
                  </a:lnTo>
                  <a:cubicBezTo>
                    <a:pt x="28895" y="46212"/>
                    <a:pt x="29040" y="46246"/>
                    <a:pt x="29219" y="46246"/>
                  </a:cubicBezTo>
                  <a:cubicBezTo>
                    <a:pt x="30387" y="46246"/>
                    <a:pt x="31488" y="45717"/>
                    <a:pt x="32418" y="45248"/>
                  </a:cubicBezTo>
                  <a:cubicBezTo>
                    <a:pt x="32520" y="45213"/>
                    <a:pt x="32631" y="45145"/>
                    <a:pt x="32733" y="45111"/>
                  </a:cubicBezTo>
                  <a:cubicBezTo>
                    <a:pt x="33160" y="44932"/>
                    <a:pt x="33552" y="44719"/>
                    <a:pt x="33945" y="44471"/>
                  </a:cubicBezTo>
                  <a:cubicBezTo>
                    <a:pt x="34406" y="44147"/>
                    <a:pt x="34798" y="43968"/>
                    <a:pt x="35148" y="43831"/>
                  </a:cubicBezTo>
                  <a:cubicBezTo>
                    <a:pt x="35361" y="43755"/>
                    <a:pt x="35574" y="43721"/>
                    <a:pt x="35788" y="43652"/>
                  </a:cubicBezTo>
                  <a:cubicBezTo>
                    <a:pt x="36112" y="43541"/>
                    <a:pt x="36504" y="43439"/>
                    <a:pt x="36854" y="43294"/>
                  </a:cubicBezTo>
                  <a:cubicBezTo>
                    <a:pt x="37212" y="43158"/>
                    <a:pt x="37494" y="42978"/>
                    <a:pt x="37818" y="42799"/>
                  </a:cubicBezTo>
                  <a:cubicBezTo>
                    <a:pt x="38918" y="42799"/>
                    <a:pt x="39806" y="42373"/>
                    <a:pt x="40479" y="41588"/>
                  </a:cubicBezTo>
                  <a:cubicBezTo>
                    <a:pt x="40693" y="41375"/>
                    <a:pt x="40838" y="41127"/>
                    <a:pt x="41017" y="40914"/>
                  </a:cubicBezTo>
                  <a:cubicBezTo>
                    <a:pt x="41162" y="40701"/>
                    <a:pt x="41298" y="40487"/>
                    <a:pt x="41443" y="40308"/>
                  </a:cubicBezTo>
                  <a:cubicBezTo>
                    <a:pt x="41623" y="40095"/>
                    <a:pt x="41802" y="39848"/>
                    <a:pt x="41938" y="39634"/>
                  </a:cubicBezTo>
                  <a:cubicBezTo>
                    <a:pt x="42083" y="39387"/>
                    <a:pt x="42228" y="39174"/>
                    <a:pt x="42399" y="38994"/>
                  </a:cubicBezTo>
                  <a:cubicBezTo>
                    <a:pt x="43363" y="38073"/>
                    <a:pt x="44284" y="37143"/>
                    <a:pt x="44924" y="36043"/>
                  </a:cubicBezTo>
                  <a:cubicBezTo>
                    <a:pt x="45316" y="35369"/>
                    <a:pt x="45598" y="34661"/>
                    <a:pt x="45888" y="33987"/>
                  </a:cubicBezTo>
                  <a:cubicBezTo>
                    <a:pt x="46067" y="33560"/>
                    <a:pt x="46238" y="33168"/>
                    <a:pt x="46451" y="32741"/>
                  </a:cubicBezTo>
                  <a:cubicBezTo>
                    <a:pt x="46494" y="32630"/>
                    <a:pt x="46562" y="32528"/>
                    <a:pt x="46630" y="32383"/>
                  </a:cubicBezTo>
                  <a:cubicBezTo>
                    <a:pt x="46809" y="32025"/>
                    <a:pt x="46989" y="31675"/>
                    <a:pt x="47134" y="31214"/>
                  </a:cubicBezTo>
                  <a:cubicBezTo>
                    <a:pt x="47202" y="30958"/>
                    <a:pt x="47236" y="30745"/>
                    <a:pt x="47270" y="30498"/>
                  </a:cubicBezTo>
                  <a:cubicBezTo>
                    <a:pt x="47347" y="30182"/>
                    <a:pt x="47381" y="29892"/>
                    <a:pt x="47483" y="29645"/>
                  </a:cubicBezTo>
                  <a:cubicBezTo>
                    <a:pt x="47560" y="29508"/>
                    <a:pt x="47628" y="29363"/>
                    <a:pt x="47697" y="29218"/>
                  </a:cubicBezTo>
                  <a:cubicBezTo>
                    <a:pt x="47876" y="28826"/>
                    <a:pt x="48089" y="28365"/>
                    <a:pt x="48200" y="27836"/>
                  </a:cubicBezTo>
                  <a:cubicBezTo>
                    <a:pt x="48302" y="27051"/>
                    <a:pt x="48302" y="26232"/>
                    <a:pt x="48234" y="25524"/>
                  </a:cubicBezTo>
                  <a:cubicBezTo>
                    <a:pt x="48200" y="24671"/>
                    <a:pt x="47987" y="23886"/>
                    <a:pt x="47808" y="23144"/>
                  </a:cubicBezTo>
                  <a:cubicBezTo>
                    <a:pt x="47628" y="22504"/>
                    <a:pt x="47483" y="21899"/>
                    <a:pt x="47415" y="21259"/>
                  </a:cubicBezTo>
                  <a:cubicBezTo>
                    <a:pt x="47381" y="20867"/>
                    <a:pt x="47347" y="20474"/>
                    <a:pt x="47304" y="20048"/>
                  </a:cubicBezTo>
                  <a:cubicBezTo>
                    <a:pt x="47270" y="19160"/>
                    <a:pt x="47236" y="18273"/>
                    <a:pt x="46989" y="17352"/>
                  </a:cubicBezTo>
                  <a:cubicBezTo>
                    <a:pt x="46707" y="16243"/>
                    <a:pt x="46204" y="15253"/>
                    <a:pt x="45743" y="14289"/>
                  </a:cubicBezTo>
                  <a:cubicBezTo>
                    <a:pt x="45675" y="14153"/>
                    <a:pt x="45598" y="14008"/>
                    <a:pt x="45530" y="13863"/>
                  </a:cubicBezTo>
                  <a:cubicBezTo>
                    <a:pt x="45462" y="13684"/>
                    <a:pt x="45351" y="13513"/>
                    <a:pt x="45248" y="13334"/>
                  </a:cubicBezTo>
                  <a:cubicBezTo>
                    <a:pt x="45103" y="13044"/>
                    <a:pt x="44958" y="12796"/>
                    <a:pt x="44890" y="12549"/>
                  </a:cubicBezTo>
                  <a:lnTo>
                    <a:pt x="44856" y="12447"/>
                  </a:lnTo>
                  <a:cubicBezTo>
                    <a:pt x="44822" y="12191"/>
                    <a:pt x="44745" y="11909"/>
                    <a:pt x="44643" y="11628"/>
                  </a:cubicBezTo>
                  <a:cubicBezTo>
                    <a:pt x="44608" y="11594"/>
                    <a:pt x="44574" y="11483"/>
                    <a:pt x="44532" y="11380"/>
                  </a:cubicBezTo>
                  <a:cubicBezTo>
                    <a:pt x="44498" y="11201"/>
                    <a:pt x="44429" y="10954"/>
                    <a:pt x="44284" y="10740"/>
                  </a:cubicBezTo>
                  <a:cubicBezTo>
                    <a:pt x="44003" y="10169"/>
                    <a:pt x="43542" y="9708"/>
                    <a:pt x="43184" y="9350"/>
                  </a:cubicBezTo>
                  <a:cubicBezTo>
                    <a:pt x="43005" y="9205"/>
                    <a:pt x="42868" y="8992"/>
                    <a:pt x="42689" y="8778"/>
                  </a:cubicBezTo>
                  <a:cubicBezTo>
                    <a:pt x="42476" y="8497"/>
                    <a:pt x="42262" y="8215"/>
                    <a:pt x="41972" y="7968"/>
                  </a:cubicBezTo>
                  <a:cubicBezTo>
                    <a:pt x="41836" y="7823"/>
                    <a:pt x="41725" y="7712"/>
                    <a:pt x="41589" y="7610"/>
                  </a:cubicBezTo>
                  <a:cubicBezTo>
                    <a:pt x="41375" y="7465"/>
                    <a:pt x="41196" y="7328"/>
                    <a:pt x="41017" y="7115"/>
                  </a:cubicBezTo>
                  <a:cubicBezTo>
                    <a:pt x="40556" y="6543"/>
                    <a:pt x="40019" y="5972"/>
                    <a:pt x="39490" y="5545"/>
                  </a:cubicBezTo>
                  <a:cubicBezTo>
                    <a:pt x="38952" y="5084"/>
                    <a:pt x="38347" y="4692"/>
                    <a:pt x="37784" y="4342"/>
                  </a:cubicBezTo>
                  <a:cubicBezTo>
                    <a:pt x="37323" y="4052"/>
                    <a:pt x="36897" y="3805"/>
                    <a:pt x="36504" y="3489"/>
                  </a:cubicBezTo>
                  <a:cubicBezTo>
                    <a:pt x="36146" y="3199"/>
                    <a:pt x="35788" y="2884"/>
                    <a:pt x="35438" y="2525"/>
                  </a:cubicBezTo>
                  <a:lnTo>
                    <a:pt x="35293" y="2380"/>
                  </a:lnTo>
                  <a:cubicBezTo>
                    <a:pt x="34832" y="1920"/>
                    <a:pt x="34260" y="1638"/>
                    <a:pt x="33766" y="1391"/>
                  </a:cubicBezTo>
                  <a:cubicBezTo>
                    <a:pt x="32520" y="819"/>
                    <a:pt x="31241" y="427"/>
                    <a:pt x="29961" y="145"/>
                  </a:cubicBezTo>
                  <a:cubicBezTo>
                    <a:pt x="29432" y="34"/>
                    <a:pt x="28895" y="0"/>
                    <a:pt x="28289" y="0"/>
                  </a:cubicBezTo>
                  <a:close/>
                </a:path>
              </a:pathLst>
            </a:custGeom>
            <a:solidFill>
              <a:srgbClr val="516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0"/>
            <p:cNvSpPr/>
            <p:nvPr/>
          </p:nvSpPr>
          <p:spPr>
            <a:xfrm>
              <a:off x="4341875" y="1248550"/>
              <a:ext cx="1134850" cy="1084675"/>
            </a:xfrm>
            <a:custGeom>
              <a:rect b="b" l="l" r="r" t="t"/>
              <a:pathLst>
                <a:path extrusionOk="0" h="43387" w="45394">
                  <a:moveTo>
                    <a:pt x="24061" y="0"/>
                  </a:moveTo>
                  <a:cubicBezTo>
                    <a:pt x="23906" y="0"/>
                    <a:pt x="23752" y="2"/>
                    <a:pt x="23597" y="5"/>
                  </a:cubicBezTo>
                  <a:cubicBezTo>
                    <a:pt x="21968" y="39"/>
                    <a:pt x="20398" y="432"/>
                    <a:pt x="18837" y="790"/>
                  </a:cubicBezTo>
                  <a:cubicBezTo>
                    <a:pt x="17378" y="1106"/>
                    <a:pt x="15749" y="1575"/>
                    <a:pt x="14572" y="2496"/>
                  </a:cubicBezTo>
                  <a:cubicBezTo>
                    <a:pt x="14427" y="2599"/>
                    <a:pt x="14290" y="2710"/>
                    <a:pt x="14145" y="2812"/>
                  </a:cubicBezTo>
                  <a:cubicBezTo>
                    <a:pt x="14111" y="2855"/>
                    <a:pt x="14111" y="2855"/>
                    <a:pt x="14077" y="2889"/>
                  </a:cubicBezTo>
                  <a:cubicBezTo>
                    <a:pt x="13830" y="3025"/>
                    <a:pt x="13574" y="3170"/>
                    <a:pt x="13326" y="3315"/>
                  </a:cubicBezTo>
                  <a:cubicBezTo>
                    <a:pt x="12618" y="3776"/>
                    <a:pt x="11978" y="4305"/>
                    <a:pt x="11373" y="4842"/>
                  </a:cubicBezTo>
                  <a:cubicBezTo>
                    <a:pt x="10980" y="5056"/>
                    <a:pt x="10588" y="5269"/>
                    <a:pt x="10238" y="5482"/>
                  </a:cubicBezTo>
                  <a:cubicBezTo>
                    <a:pt x="7815" y="6941"/>
                    <a:pt x="5546" y="8963"/>
                    <a:pt x="3942" y="11309"/>
                  </a:cubicBezTo>
                  <a:cubicBezTo>
                    <a:pt x="2202" y="13868"/>
                    <a:pt x="1170" y="16572"/>
                    <a:pt x="675" y="19626"/>
                  </a:cubicBezTo>
                  <a:cubicBezTo>
                    <a:pt x="428" y="21119"/>
                    <a:pt x="393" y="22646"/>
                    <a:pt x="214" y="24182"/>
                  </a:cubicBezTo>
                  <a:cubicBezTo>
                    <a:pt x="1" y="25675"/>
                    <a:pt x="103" y="27381"/>
                    <a:pt x="283" y="28874"/>
                  </a:cubicBezTo>
                  <a:cubicBezTo>
                    <a:pt x="607" y="31433"/>
                    <a:pt x="1528" y="33847"/>
                    <a:pt x="3976" y="35016"/>
                  </a:cubicBezTo>
                  <a:cubicBezTo>
                    <a:pt x="4974" y="35485"/>
                    <a:pt x="6041" y="35766"/>
                    <a:pt x="7107" y="36082"/>
                  </a:cubicBezTo>
                  <a:cubicBezTo>
                    <a:pt x="8208" y="36440"/>
                    <a:pt x="9274" y="37012"/>
                    <a:pt x="10272" y="37652"/>
                  </a:cubicBezTo>
                  <a:cubicBezTo>
                    <a:pt x="11441" y="38394"/>
                    <a:pt x="12405" y="39494"/>
                    <a:pt x="13505" y="40390"/>
                  </a:cubicBezTo>
                  <a:cubicBezTo>
                    <a:pt x="14640" y="41277"/>
                    <a:pt x="15920" y="41951"/>
                    <a:pt x="17310" y="42344"/>
                  </a:cubicBezTo>
                  <a:cubicBezTo>
                    <a:pt x="19347" y="42972"/>
                    <a:pt x="21354" y="43387"/>
                    <a:pt x="23426" y="43387"/>
                  </a:cubicBezTo>
                  <a:cubicBezTo>
                    <a:pt x="24278" y="43387"/>
                    <a:pt x="25140" y="43317"/>
                    <a:pt x="26020" y="43163"/>
                  </a:cubicBezTo>
                  <a:cubicBezTo>
                    <a:pt x="26660" y="43052"/>
                    <a:pt x="27334" y="42984"/>
                    <a:pt x="27974" y="42873"/>
                  </a:cubicBezTo>
                  <a:cubicBezTo>
                    <a:pt x="28614" y="42770"/>
                    <a:pt x="29253" y="42412"/>
                    <a:pt x="29748" y="42267"/>
                  </a:cubicBezTo>
                  <a:cubicBezTo>
                    <a:pt x="30251" y="42096"/>
                    <a:pt x="30960" y="42020"/>
                    <a:pt x="31565" y="41806"/>
                  </a:cubicBezTo>
                  <a:cubicBezTo>
                    <a:pt x="32273" y="41525"/>
                    <a:pt x="32947" y="41166"/>
                    <a:pt x="33698" y="40851"/>
                  </a:cubicBezTo>
                  <a:cubicBezTo>
                    <a:pt x="36325" y="39708"/>
                    <a:pt x="38885" y="38573"/>
                    <a:pt x="40736" y="36227"/>
                  </a:cubicBezTo>
                  <a:cubicBezTo>
                    <a:pt x="42510" y="33992"/>
                    <a:pt x="43969" y="31535"/>
                    <a:pt x="44609" y="28729"/>
                  </a:cubicBezTo>
                  <a:cubicBezTo>
                    <a:pt x="45283" y="25709"/>
                    <a:pt x="45394" y="22296"/>
                    <a:pt x="44925" y="19234"/>
                  </a:cubicBezTo>
                  <a:cubicBezTo>
                    <a:pt x="44711" y="17741"/>
                    <a:pt x="44071" y="16393"/>
                    <a:pt x="43432" y="15011"/>
                  </a:cubicBezTo>
                  <a:cubicBezTo>
                    <a:pt x="42834" y="13689"/>
                    <a:pt x="42408" y="12375"/>
                    <a:pt x="41768" y="11027"/>
                  </a:cubicBezTo>
                  <a:cubicBezTo>
                    <a:pt x="40557" y="8400"/>
                    <a:pt x="38706" y="6224"/>
                    <a:pt x="36505" y="4347"/>
                  </a:cubicBezTo>
                  <a:cubicBezTo>
                    <a:pt x="35370" y="3349"/>
                    <a:pt x="33979" y="2599"/>
                    <a:pt x="32700" y="1856"/>
                  </a:cubicBezTo>
                  <a:cubicBezTo>
                    <a:pt x="31420" y="1072"/>
                    <a:pt x="29825" y="645"/>
                    <a:pt x="28366" y="398"/>
                  </a:cubicBezTo>
                  <a:cubicBezTo>
                    <a:pt x="26948" y="143"/>
                    <a:pt x="25508" y="0"/>
                    <a:pt x="24061"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0"/>
            <p:cNvSpPr/>
            <p:nvPr/>
          </p:nvSpPr>
          <p:spPr>
            <a:xfrm>
              <a:off x="4332075" y="1224000"/>
              <a:ext cx="1172175" cy="1142650"/>
            </a:xfrm>
            <a:custGeom>
              <a:rect b="b" l="l" r="r" t="t"/>
              <a:pathLst>
                <a:path extrusionOk="0" h="45706" w="46887">
                  <a:moveTo>
                    <a:pt x="40962" y="11482"/>
                  </a:moveTo>
                  <a:cubicBezTo>
                    <a:pt x="40969" y="11495"/>
                    <a:pt x="40977" y="11507"/>
                    <a:pt x="40983" y="11514"/>
                  </a:cubicBezTo>
                  <a:cubicBezTo>
                    <a:pt x="40976" y="11503"/>
                    <a:pt x="40969" y="11492"/>
                    <a:pt x="40962" y="11482"/>
                  </a:cubicBezTo>
                  <a:close/>
                  <a:moveTo>
                    <a:pt x="27444" y="1525"/>
                  </a:moveTo>
                  <a:cubicBezTo>
                    <a:pt x="28613" y="1593"/>
                    <a:pt x="29645" y="2165"/>
                    <a:pt x="30678" y="2693"/>
                  </a:cubicBezTo>
                  <a:cubicBezTo>
                    <a:pt x="31531" y="3086"/>
                    <a:pt x="32418" y="3444"/>
                    <a:pt x="33237" y="3905"/>
                  </a:cubicBezTo>
                  <a:cubicBezTo>
                    <a:pt x="33698" y="4152"/>
                    <a:pt x="34090" y="4476"/>
                    <a:pt x="34516" y="4792"/>
                  </a:cubicBezTo>
                  <a:cubicBezTo>
                    <a:pt x="35011" y="5150"/>
                    <a:pt x="35583" y="5398"/>
                    <a:pt x="36043" y="5790"/>
                  </a:cubicBezTo>
                  <a:cubicBezTo>
                    <a:pt x="36897" y="6498"/>
                    <a:pt x="37716" y="7104"/>
                    <a:pt x="38424" y="8025"/>
                  </a:cubicBezTo>
                  <a:cubicBezTo>
                    <a:pt x="38748" y="8452"/>
                    <a:pt x="39098" y="8810"/>
                    <a:pt x="39311" y="9305"/>
                  </a:cubicBezTo>
                  <a:cubicBezTo>
                    <a:pt x="39524" y="9808"/>
                    <a:pt x="39882" y="10337"/>
                    <a:pt x="40241" y="10729"/>
                  </a:cubicBezTo>
                  <a:cubicBezTo>
                    <a:pt x="40411" y="10909"/>
                    <a:pt x="40590" y="11045"/>
                    <a:pt x="40770" y="11224"/>
                  </a:cubicBezTo>
                  <a:cubicBezTo>
                    <a:pt x="40831" y="11293"/>
                    <a:pt x="40899" y="11383"/>
                    <a:pt x="40962" y="11482"/>
                  </a:cubicBezTo>
                  <a:lnTo>
                    <a:pt x="40962" y="11482"/>
                  </a:lnTo>
                  <a:cubicBezTo>
                    <a:pt x="40942" y="11445"/>
                    <a:pt x="40923" y="11397"/>
                    <a:pt x="40930" y="11397"/>
                  </a:cubicBezTo>
                  <a:lnTo>
                    <a:pt x="40930" y="11397"/>
                  </a:lnTo>
                  <a:cubicBezTo>
                    <a:pt x="40935" y="11397"/>
                    <a:pt x="40950" y="11417"/>
                    <a:pt x="40983" y="11472"/>
                  </a:cubicBezTo>
                  <a:cubicBezTo>
                    <a:pt x="41230" y="11975"/>
                    <a:pt x="41623" y="12367"/>
                    <a:pt x="41904" y="12862"/>
                  </a:cubicBezTo>
                  <a:cubicBezTo>
                    <a:pt x="42117" y="13323"/>
                    <a:pt x="42510" y="13681"/>
                    <a:pt x="42757" y="14142"/>
                  </a:cubicBezTo>
                  <a:cubicBezTo>
                    <a:pt x="43013" y="14637"/>
                    <a:pt x="43261" y="15140"/>
                    <a:pt x="43474" y="15601"/>
                  </a:cubicBezTo>
                  <a:cubicBezTo>
                    <a:pt x="44574" y="17802"/>
                    <a:pt x="44114" y="20258"/>
                    <a:pt x="44429" y="22604"/>
                  </a:cubicBezTo>
                  <a:cubicBezTo>
                    <a:pt x="44754" y="24950"/>
                    <a:pt x="44429" y="27220"/>
                    <a:pt x="44114" y="29566"/>
                  </a:cubicBezTo>
                  <a:cubicBezTo>
                    <a:pt x="44003" y="30137"/>
                    <a:pt x="43755" y="30495"/>
                    <a:pt x="43508" y="31024"/>
                  </a:cubicBezTo>
                  <a:cubicBezTo>
                    <a:pt x="43261" y="31562"/>
                    <a:pt x="43047" y="32159"/>
                    <a:pt x="42689" y="32585"/>
                  </a:cubicBezTo>
                  <a:cubicBezTo>
                    <a:pt x="42297" y="33089"/>
                    <a:pt x="41836" y="33481"/>
                    <a:pt x="41478" y="34010"/>
                  </a:cubicBezTo>
                  <a:cubicBezTo>
                    <a:pt x="41094" y="34505"/>
                    <a:pt x="40667" y="34974"/>
                    <a:pt x="40241" y="35469"/>
                  </a:cubicBezTo>
                  <a:cubicBezTo>
                    <a:pt x="39848" y="35861"/>
                    <a:pt x="39388" y="36211"/>
                    <a:pt x="39098" y="36680"/>
                  </a:cubicBezTo>
                  <a:cubicBezTo>
                    <a:pt x="38782" y="37141"/>
                    <a:pt x="38492" y="37602"/>
                    <a:pt x="38176" y="38062"/>
                  </a:cubicBezTo>
                  <a:cubicBezTo>
                    <a:pt x="37895" y="38421"/>
                    <a:pt x="37681" y="38847"/>
                    <a:pt x="37357" y="39163"/>
                  </a:cubicBezTo>
                  <a:cubicBezTo>
                    <a:pt x="37323" y="39197"/>
                    <a:pt x="37255" y="39274"/>
                    <a:pt x="37178" y="39308"/>
                  </a:cubicBezTo>
                  <a:cubicBezTo>
                    <a:pt x="36752" y="39555"/>
                    <a:pt x="36325" y="39803"/>
                    <a:pt x="35898" y="40050"/>
                  </a:cubicBezTo>
                  <a:cubicBezTo>
                    <a:pt x="35045" y="40553"/>
                    <a:pt x="34056" y="40621"/>
                    <a:pt x="33126" y="41014"/>
                  </a:cubicBezTo>
                  <a:cubicBezTo>
                    <a:pt x="32776" y="41159"/>
                    <a:pt x="32418" y="41295"/>
                    <a:pt x="32060" y="41475"/>
                  </a:cubicBezTo>
                  <a:cubicBezTo>
                    <a:pt x="31710" y="41654"/>
                    <a:pt x="31317" y="41722"/>
                    <a:pt x="30925" y="41867"/>
                  </a:cubicBezTo>
                  <a:cubicBezTo>
                    <a:pt x="30187" y="42099"/>
                    <a:pt x="29299" y="42400"/>
                    <a:pt x="28515" y="42400"/>
                  </a:cubicBezTo>
                  <a:cubicBezTo>
                    <a:pt x="28465" y="42400"/>
                    <a:pt x="28415" y="42398"/>
                    <a:pt x="28366" y="42396"/>
                  </a:cubicBezTo>
                  <a:cubicBezTo>
                    <a:pt x="28093" y="42396"/>
                    <a:pt x="27861" y="42375"/>
                    <a:pt x="27626" y="42375"/>
                  </a:cubicBezTo>
                  <a:cubicBezTo>
                    <a:pt x="27434" y="42375"/>
                    <a:pt x="27240" y="42389"/>
                    <a:pt x="27018" y="42439"/>
                  </a:cubicBezTo>
                  <a:cubicBezTo>
                    <a:pt x="26591" y="42541"/>
                    <a:pt x="26165" y="42720"/>
                    <a:pt x="25738" y="42899"/>
                  </a:cubicBezTo>
                  <a:cubicBezTo>
                    <a:pt x="24971" y="43283"/>
                    <a:pt x="24286" y="43549"/>
                    <a:pt x="23461" y="43549"/>
                  </a:cubicBezTo>
                  <a:cubicBezTo>
                    <a:pt x="23369" y="43549"/>
                    <a:pt x="23275" y="43546"/>
                    <a:pt x="23179" y="43539"/>
                  </a:cubicBezTo>
                  <a:cubicBezTo>
                    <a:pt x="22181" y="43462"/>
                    <a:pt x="21294" y="43428"/>
                    <a:pt x="20330" y="43112"/>
                  </a:cubicBezTo>
                  <a:cubicBezTo>
                    <a:pt x="19297" y="42720"/>
                    <a:pt x="18308" y="42362"/>
                    <a:pt x="17344" y="41833"/>
                  </a:cubicBezTo>
                  <a:cubicBezTo>
                    <a:pt x="16602" y="41440"/>
                    <a:pt x="15851" y="40903"/>
                    <a:pt x="15143" y="40374"/>
                  </a:cubicBezTo>
                  <a:cubicBezTo>
                    <a:pt x="14895" y="40161"/>
                    <a:pt x="14648" y="39913"/>
                    <a:pt x="14435" y="39666"/>
                  </a:cubicBezTo>
                  <a:cubicBezTo>
                    <a:pt x="14077" y="39197"/>
                    <a:pt x="13684" y="38770"/>
                    <a:pt x="13292" y="38344"/>
                  </a:cubicBezTo>
                  <a:cubicBezTo>
                    <a:pt x="12618" y="37670"/>
                    <a:pt x="11944" y="37277"/>
                    <a:pt x="10980" y="37209"/>
                  </a:cubicBezTo>
                  <a:cubicBezTo>
                    <a:pt x="10093" y="37107"/>
                    <a:pt x="9274" y="36748"/>
                    <a:pt x="8386" y="36603"/>
                  </a:cubicBezTo>
                  <a:cubicBezTo>
                    <a:pt x="7610" y="36467"/>
                    <a:pt x="6544" y="36288"/>
                    <a:pt x="5904" y="35827"/>
                  </a:cubicBezTo>
                  <a:cubicBezTo>
                    <a:pt x="5187" y="35290"/>
                    <a:pt x="4906" y="34402"/>
                    <a:pt x="4232" y="33865"/>
                  </a:cubicBezTo>
                  <a:cubicBezTo>
                    <a:pt x="3839" y="33584"/>
                    <a:pt x="3558" y="33439"/>
                    <a:pt x="3379" y="32978"/>
                  </a:cubicBezTo>
                  <a:cubicBezTo>
                    <a:pt x="3234" y="32662"/>
                    <a:pt x="3055" y="32338"/>
                    <a:pt x="2952" y="31988"/>
                  </a:cubicBezTo>
                  <a:cubicBezTo>
                    <a:pt x="2628" y="31093"/>
                    <a:pt x="2739" y="30137"/>
                    <a:pt x="2492" y="29216"/>
                  </a:cubicBezTo>
                  <a:cubicBezTo>
                    <a:pt x="2167" y="28149"/>
                    <a:pt x="1707" y="27296"/>
                    <a:pt x="1639" y="26153"/>
                  </a:cubicBezTo>
                  <a:cubicBezTo>
                    <a:pt x="1562" y="25053"/>
                    <a:pt x="1383" y="23841"/>
                    <a:pt x="1493" y="22707"/>
                  </a:cubicBezTo>
                  <a:cubicBezTo>
                    <a:pt x="1562" y="22178"/>
                    <a:pt x="1741" y="21640"/>
                    <a:pt x="1852" y="21069"/>
                  </a:cubicBezTo>
                  <a:cubicBezTo>
                    <a:pt x="1920" y="20608"/>
                    <a:pt x="1886" y="20148"/>
                    <a:pt x="1988" y="19687"/>
                  </a:cubicBezTo>
                  <a:cubicBezTo>
                    <a:pt x="2022" y="19576"/>
                    <a:pt x="2065" y="19474"/>
                    <a:pt x="2099" y="19363"/>
                  </a:cubicBezTo>
                  <a:cubicBezTo>
                    <a:pt x="2236" y="19081"/>
                    <a:pt x="2381" y="18766"/>
                    <a:pt x="2492" y="18475"/>
                  </a:cubicBezTo>
                  <a:cubicBezTo>
                    <a:pt x="2841" y="17409"/>
                    <a:pt x="2739" y="16275"/>
                    <a:pt x="3413" y="15353"/>
                  </a:cubicBezTo>
                  <a:cubicBezTo>
                    <a:pt x="3694" y="14961"/>
                    <a:pt x="3908" y="14602"/>
                    <a:pt x="4053" y="14142"/>
                  </a:cubicBezTo>
                  <a:cubicBezTo>
                    <a:pt x="4198" y="13647"/>
                    <a:pt x="4513" y="13289"/>
                    <a:pt x="4872" y="12896"/>
                  </a:cubicBezTo>
                  <a:cubicBezTo>
                    <a:pt x="5614" y="12077"/>
                    <a:pt x="6254" y="11156"/>
                    <a:pt x="7004" y="10303"/>
                  </a:cubicBezTo>
                  <a:cubicBezTo>
                    <a:pt x="7712" y="9484"/>
                    <a:pt x="8139" y="8563"/>
                    <a:pt x="9137" y="7991"/>
                  </a:cubicBezTo>
                  <a:cubicBezTo>
                    <a:pt x="9956" y="7530"/>
                    <a:pt x="10732" y="7172"/>
                    <a:pt x="11372" y="6464"/>
                  </a:cubicBezTo>
                  <a:cubicBezTo>
                    <a:pt x="11765" y="6038"/>
                    <a:pt x="12259" y="5713"/>
                    <a:pt x="12763" y="5432"/>
                  </a:cubicBezTo>
                  <a:cubicBezTo>
                    <a:pt x="13189" y="5184"/>
                    <a:pt x="13326" y="4937"/>
                    <a:pt x="13684" y="4579"/>
                  </a:cubicBezTo>
                  <a:cubicBezTo>
                    <a:pt x="13718" y="4579"/>
                    <a:pt x="13718" y="4545"/>
                    <a:pt x="13752" y="4511"/>
                  </a:cubicBezTo>
                  <a:cubicBezTo>
                    <a:pt x="14145" y="4297"/>
                    <a:pt x="14503" y="4084"/>
                    <a:pt x="14930" y="3871"/>
                  </a:cubicBezTo>
                  <a:cubicBezTo>
                    <a:pt x="15424" y="3581"/>
                    <a:pt x="15928" y="3265"/>
                    <a:pt x="16422" y="3052"/>
                  </a:cubicBezTo>
                  <a:cubicBezTo>
                    <a:pt x="16883" y="2838"/>
                    <a:pt x="17557" y="2873"/>
                    <a:pt x="18060" y="2838"/>
                  </a:cubicBezTo>
                  <a:cubicBezTo>
                    <a:pt x="18201" y="2804"/>
                    <a:pt x="18342" y="2796"/>
                    <a:pt x="18478" y="2796"/>
                  </a:cubicBezTo>
                  <a:cubicBezTo>
                    <a:pt x="18615" y="2796"/>
                    <a:pt x="18747" y="2804"/>
                    <a:pt x="18871" y="2804"/>
                  </a:cubicBezTo>
                  <a:cubicBezTo>
                    <a:pt x="19195" y="2804"/>
                    <a:pt x="19477" y="2804"/>
                    <a:pt x="19767" y="2728"/>
                  </a:cubicBezTo>
                  <a:cubicBezTo>
                    <a:pt x="20364" y="2625"/>
                    <a:pt x="20901" y="2412"/>
                    <a:pt x="21507" y="2233"/>
                  </a:cubicBezTo>
                  <a:cubicBezTo>
                    <a:pt x="21823" y="2130"/>
                    <a:pt x="22394" y="1985"/>
                    <a:pt x="22573" y="1951"/>
                  </a:cubicBezTo>
                  <a:cubicBezTo>
                    <a:pt x="22855" y="1840"/>
                    <a:pt x="23460" y="1704"/>
                    <a:pt x="23887" y="1661"/>
                  </a:cubicBezTo>
                  <a:lnTo>
                    <a:pt x="24561" y="1661"/>
                  </a:lnTo>
                  <a:cubicBezTo>
                    <a:pt x="24777" y="1661"/>
                    <a:pt x="24989" y="1680"/>
                    <a:pt x="25203" y="1680"/>
                  </a:cubicBezTo>
                  <a:cubicBezTo>
                    <a:pt x="25310" y="1680"/>
                    <a:pt x="25417" y="1675"/>
                    <a:pt x="25525" y="1661"/>
                  </a:cubicBezTo>
                  <a:cubicBezTo>
                    <a:pt x="26165" y="1593"/>
                    <a:pt x="26805" y="1525"/>
                    <a:pt x="27444" y="1525"/>
                  </a:cubicBezTo>
                  <a:close/>
                  <a:moveTo>
                    <a:pt x="27630" y="0"/>
                  </a:moveTo>
                  <a:cubicBezTo>
                    <a:pt x="26888" y="0"/>
                    <a:pt x="26154" y="86"/>
                    <a:pt x="25380" y="168"/>
                  </a:cubicBezTo>
                  <a:cubicBezTo>
                    <a:pt x="25120" y="196"/>
                    <a:pt x="24859" y="210"/>
                    <a:pt x="24598" y="210"/>
                  </a:cubicBezTo>
                  <a:cubicBezTo>
                    <a:pt x="24147" y="210"/>
                    <a:pt x="23695" y="170"/>
                    <a:pt x="23247" y="100"/>
                  </a:cubicBezTo>
                  <a:cubicBezTo>
                    <a:pt x="23153" y="89"/>
                    <a:pt x="23055" y="85"/>
                    <a:pt x="22961" y="85"/>
                  </a:cubicBezTo>
                  <a:cubicBezTo>
                    <a:pt x="22774" y="85"/>
                    <a:pt x="22607" y="100"/>
                    <a:pt x="22539" y="100"/>
                  </a:cubicBezTo>
                  <a:lnTo>
                    <a:pt x="22326" y="100"/>
                  </a:lnTo>
                  <a:cubicBezTo>
                    <a:pt x="22036" y="100"/>
                    <a:pt x="21686" y="100"/>
                    <a:pt x="22113" y="168"/>
                  </a:cubicBezTo>
                  <a:cubicBezTo>
                    <a:pt x="21962" y="146"/>
                    <a:pt x="21818" y="135"/>
                    <a:pt x="21680" y="135"/>
                  </a:cubicBezTo>
                  <a:cubicBezTo>
                    <a:pt x="21192" y="135"/>
                    <a:pt x="20767" y="266"/>
                    <a:pt x="20296" y="458"/>
                  </a:cubicBezTo>
                  <a:cubicBezTo>
                    <a:pt x="19980" y="638"/>
                    <a:pt x="19622" y="774"/>
                    <a:pt x="19263" y="885"/>
                  </a:cubicBezTo>
                  <a:cubicBezTo>
                    <a:pt x="18871" y="1021"/>
                    <a:pt x="18487" y="1064"/>
                    <a:pt x="18129" y="1166"/>
                  </a:cubicBezTo>
                  <a:cubicBezTo>
                    <a:pt x="17523" y="1346"/>
                    <a:pt x="16849" y="1559"/>
                    <a:pt x="16243" y="1806"/>
                  </a:cubicBezTo>
                  <a:cubicBezTo>
                    <a:pt x="15996" y="1917"/>
                    <a:pt x="15851" y="2020"/>
                    <a:pt x="15672" y="2199"/>
                  </a:cubicBezTo>
                  <a:cubicBezTo>
                    <a:pt x="15356" y="2446"/>
                    <a:pt x="14998" y="2659"/>
                    <a:pt x="14648" y="2873"/>
                  </a:cubicBezTo>
                  <a:cubicBezTo>
                    <a:pt x="13966" y="3231"/>
                    <a:pt x="13292" y="3623"/>
                    <a:pt x="12652" y="4084"/>
                  </a:cubicBezTo>
                  <a:cubicBezTo>
                    <a:pt x="12404" y="4263"/>
                    <a:pt x="12191" y="4511"/>
                    <a:pt x="12012" y="4758"/>
                  </a:cubicBezTo>
                  <a:cubicBezTo>
                    <a:pt x="11765" y="4826"/>
                    <a:pt x="11517" y="4971"/>
                    <a:pt x="11270" y="5116"/>
                  </a:cubicBezTo>
                  <a:cubicBezTo>
                    <a:pt x="10843" y="5398"/>
                    <a:pt x="10553" y="5824"/>
                    <a:pt x="10127" y="6106"/>
                  </a:cubicBezTo>
                  <a:cubicBezTo>
                    <a:pt x="9666" y="6430"/>
                    <a:pt x="9103" y="6643"/>
                    <a:pt x="8634" y="6925"/>
                  </a:cubicBezTo>
                  <a:cubicBezTo>
                    <a:pt x="7678" y="7496"/>
                    <a:pt x="7141" y="8136"/>
                    <a:pt x="6544" y="9023"/>
                  </a:cubicBezTo>
                  <a:cubicBezTo>
                    <a:pt x="6220" y="9450"/>
                    <a:pt x="5827" y="9842"/>
                    <a:pt x="5546" y="10269"/>
                  </a:cubicBezTo>
                  <a:cubicBezTo>
                    <a:pt x="5153" y="10798"/>
                    <a:pt x="4727" y="11224"/>
                    <a:pt x="4334" y="11728"/>
                  </a:cubicBezTo>
                  <a:cubicBezTo>
                    <a:pt x="3984" y="12154"/>
                    <a:pt x="3660" y="12504"/>
                    <a:pt x="3379" y="12965"/>
                  </a:cubicBezTo>
                  <a:cubicBezTo>
                    <a:pt x="3055" y="13434"/>
                    <a:pt x="3021" y="13963"/>
                    <a:pt x="2773" y="14423"/>
                  </a:cubicBezTo>
                  <a:cubicBezTo>
                    <a:pt x="2526" y="14850"/>
                    <a:pt x="2236" y="15208"/>
                    <a:pt x="2065" y="15703"/>
                  </a:cubicBezTo>
                  <a:cubicBezTo>
                    <a:pt x="1920" y="16164"/>
                    <a:pt x="1809" y="16633"/>
                    <a:pt x="1775" y="17093"/>
                  </a:cubicBezTo>
                  <a:cubicBezTo>
                    <a:pt x="1707" y="17375"/>
                    <a:pt x="1673" y="17622"/>
                    <a:pt x="1639" y="17912"/>
                  </a:cubicBezTo>
                  <a:cubicBezTo>
                    <a:pt x="1562" y="18015"/>
                    <a:pt x="1493" y="18126"/>
                    <a:pt x="1459" y="18194"/>
                  </a:cubicBezTo>
                  <a:cubicBezTo>
                    <a:pt x="1169" y="18586"/>
                    <a:pt x="1033" y="19047"/>
                    <a:pt x="888" y="19474"/>
                  </a:cubicBezTo>
                  <a:cubicBezTo>
                    <a:pt x="709" y="19900"/>
                    <a:pt x="709" y="20327"/>
                    <a:pt x="606" y="20753"/>
                  </a:cubicBezTo>
                  <a:cubicBezTo>
                    <a:pt x="495" y="21214"/>
                    <a:pt x="359" y="21709"/>
                    <a:pt x="248" y="22178"/>
                  </a:cubicBezTo>
                  <a:cubicBezTo>
                    <a:pt x="1" y="23202"/>
                    <a:pt x="146" y="24413"/>
                    <a:pt x="103" y="25479"/>
                  </a:cubicBezTo>
                  <a:cubicBezTo>
                    <a:pt x="35" y="26546"/>
                    <a:pt x="1" y="27467"/>
                    <a:pt x="248" y="28499"/>
                  </a:cubicBezTo>
                  <a:cubicBezTo>
                    <a:pt x="359" y="29002"/>
                    <a:pt x="495" y="29497"/>
                    <a:pt x="529" y="29992"/>
                  </a:cubicBezTo>
                  <a:cubicBezTo>
                    <a:pt x="529" y="30530"/>
                    <a:pt x="461" y="31093"/>
                    <a:pt x="529" y="31630"/>
                  </a:cubicBezTo>
                  <a:cubicBezTo>
                    <a:pt x="675" y="32662"/>
                    <a:pt x="1212" y="33439"/>
                    <a:pt x="1775" y="34257"/>
                  </a:cubicBezTo>
                  <a:cubicBezTo>
                    <a:pt x="2381" y="35042"/>
                    <a:pt x="3379" y="35290"/>
                    <a:pt x="4121" y="35895"/>
                  </a:cubicBezTo>
                  <a:cubicBezTo>
                    <a:pt x="4479" y="36143"/>
                    <a:pt x="4727" y="36501"/>
                    <a:pt x="5051" y="36748"/>
                  </a:cubicBezTo>
                  <a:cubicBezTo>
                    <a:pt x="5401" y="36996"/>
                    <a:pt x="5759" y="37141"/>
                    <a:pt x="6151" y="37277"/>
                  </a:cubicBezTo>
                  <a:cubicBezTo>
                    <a:pt x="7107" y="37747"/>
                    <a:pt x="8139" y="38062"/>
                    <a:pt x="9026" y="38668"/>
                  </a:cubicBezTo>
                  <a:cubicBezTo>
                    <a:pt x="9419" y="38949"/>
                    <a:pt x="9845" y="39129"/>
                    <a:pt x="10306" y="39308"/>
                  </a:cubicBezTo>
                  <a:cubicBezTo>
                    <a:pt x="10698" y="39453"/>
                    <a:pt x="11091" y="39453"/>
                    <a:pt x="11372" y="39734"/>
                  </a:cubicBezTo>
                  <a:cubicBezTo>
                    <a:pt x="12123" y="40442"/>
                    <a:pt x="12865" y="41159"/>
                    <a:pt x="13684" y="41799"/>
                  </a:cubicBezTo>
                  <a:cubicBezTo>
                    <a:pt x="14042" y="42080"/>
                    <a:pt x="14392" y="42294"/>
                    <a:pt x="14785" y="42541"/>
                  </a:cubicBezTo>
                  <a:cubicBezTo>
                    <a:pt x="15143" y="42788"/>
                    <a:pt x="15501" y="43112"/>
                    <a:pt x="15885" y="43326"/>
                  </a:cubicBezTo>
                  <a:cubicBezTo>
                    <a:pt x="16883" y="43931"/>
                    <a:pt x="17950" y="44315"/>
                    <a:pt x="19050" y="44742"/>
                  </a:cubicBezTo>
                  <a:cubicBezTo>
                    <a:pt x="20150" y="45168"/>
                    <a:pt x="21183" y="45382"/>
                    <a:pt x="22360" y="45527"/>
                  </a:cubicBezTo>
                  <a:cubicBezTo>
                    <a:pt x="22821" y="45561"/>
                    <a:pt x="23315" y="45672"/>
                    <a:pt x="23819" y="45706"/>
                  </a:cubicBezTo>
                  <a:cubicBezTo>
                    <a:pt x="24348" y="45706"/>
                    <a:pt x="24953" y="45561"/>
                    <a:pt x="25482" y="45424"/>
                  </a:cubicBezTo>
                  <a:cubicBezTo>
                    <a:pt x="26252" y="45194"/>
                    <a:pt x="27083" y="44769"/>
                    <a:pt x="27865" y="44769"/>
                  </a:cubicBezTo>
                  <a:cubicBezTo>
                    <a:pt x="27950" y="44769"/>
                    <a:pt x="28034" y="44774"/>
                    <a:pt x="28118" y="44785"/>
                  </a:cubicBezTo>
                  <a:cubicBezTo>
                    <a:pt x="28245" y="44799"/>
                    <a:pt x="28372" y="44806"/>
                    <a:pt x="28497" y="44806"/>
                  </a:cubicBezTo>
                  <a:cubicBezTo>
                    <a:pt x="29525" y="44806"/>
                    <a:pt x="30500" y="44337"/>
                    <a:pt x="31420" y="43889"/>
                  </a:cubicBezTo>
                  <a:cubicBezTo>
                    <a:pt x="31880" y="43675"/>
                    <a:pt x="32418" y="43462"/>
                    <a:pt x="32844" y="43147"/>
                  </a:cubicBezTo>
                  <a:cubicBezTo>
                    <a:pt x="33271" y="42865"/>
                    <a:pt x="33732" y="42609"/>
                    <a:pt x="34226" y="42439"/>
                  </a:cubicBezTo>
                  <a:cubicBezTo>
                    <a:pt x="34764" y="42259"/>
                    <a:pt x="35335" y="42148"/>
                    <a:pt x="35864" y="41901"/>
                  </a:cubicBezTo>
                  <a:cubicBezTo>
                    <a:pt x="36257" y="41756"/>
                    <a:pt x="36572" y="41585"/>
                    <a:pt x="36897" y="41406"/>
                  </a:cubicBezTo>
                  <a:cubicBezTo>
                    <a:pt x="37784" y="41406"/>
                    <a:pt x="38603" y="41159"/>
                    <a:pt x="39243" y="40408"/>
                  </a:cubicBezTo>
                  <a:cubicBezTo>
                    <a:pt x="39601" y="40016"/>
                    <a:pt x="39848" y="39521"/>
                    <a:pt x="40198" y="39129"/>
                  </a:cubicBezTo>
                  <a:cubicBezTo>
                    <a:pt x="40556" y="38702"/>
                    <a:pt x="40804" y="38173"/>
                    <a:pt x="41196" y="37781"/>
                  </a:cubicBezTo>
                  <a:cubicBezTo>
                    <a:pt x="42083" y="36928"/>
                    <a:pt x="42971" y="36040"/>
                    <a:pt x="43610" y="34974"/>
                  </a:cubicBezTo>
                  <a:cubicBezTo>
                    <a:pt x="44182" y="33942"/>
                    <a:pt x="44574" y="32799"/>
                    <a:pt x="45103" y="31732"/>
                  </a:cubicBezTo>
                  <a:cubicBezTo>
                    <a:pt x="45317" y="31238"/>
                    <a:pt x="45572" y="30845"/>
                    <a:pt x="45709" y="30316"/>
                  </a:cubicBezTo>
                  <a:cubicBezTo>
                    <a:pt x="45888" y="29779"/>
                    <a:pt x="45888" y="29173"/>
                    <a:pt x="46136" y="28644"/>
                  </a:cubicBezTo>
                  <a:cubicBezTo>
                    <a:pt x="46349" y="28107"/>
                    <a:pt x="46673" y="27612"/>
                    <a:pt x="46775" y="27006"/>
                  </a:cubicBezTo>
                  <a:cubicBezTo>
                    <a:pt x="46886" y="26298"/>
                    <a:pt x="46886" y="25548"/>
                    <a:pt x="46809" y="24839"/>
                  </a:cubicBezTo>
                  <a:cubicBezTo>
                    <a:pt x="46741" y="23381"/>
                    <a:pt x="46136" y="22067"/>
                    <a:pt x="45999" y="20608"/>
                  </a:cubicBezTo>
                  <a:cubicBezTo>
                    <a:pt x="45854" y="19329"/>
                    <a:pt x="45922" y="18049"/>
                    <a:pt x="45607" y="16803"/>
                  </a:cubicBezTo>
                  <a:cubicBezTo>
                    <a:pt x="45282" y="15601"/>
                    <a:pt x="44719" y="14568"/>
                    <a:pt x="44182" y="13434"/>
                  </a:cubicBezTo>
                  <a:cubicBezTo>
                    <a:pt x="43969" y="12965"/>
                    <a:pt x="43610" y="12504"/>
                    <a:pt x="43508" y="12009"/>
                  </a:cubicBezTo>
                  <a:cubicBezTo>
                    <a:pt x="43440" y="11728"/>
                    <a:pt x="43397" y="11472"/>
                    <a:pt x="43261" y="11190"/>
                  </a:cubicBezTo>
                  <a:cubicBezTo>
                    <a:pt x="43150" y="10977"/>
                    <a:pt x="43116" y="10619"/>
                    <a:pt x="42971" y="10337"/>
                  </a:cubicBezTo>
                  <a:cubicBezTo>
                    <a:pt x="42723" y="9911"/>
                    <a:pt x="42331" y="9518"/>
                    <a:pt x="41981" y="9168"/>
                  </a:cubicBezTo>
                  <a:cubicBezTo>
                    <a:pt x="41554" y="8742"/>
                    <a:pt x="41264" y="8170"/>
                    <a:pt x="40804" y="7778"/>
                  </a:cubicBezTo>
                  <a:cubicBezTo>
                    <a:pt x="40411" y="7420"/>
                    <a:pt x="40096" y="7206"/>
                    <a:pt x="39771" y="6856"/>
                  </a:cubicBezTo>
                  <a:cubicBezTo>
                    <a:pt x="39345" y="6319"/>
                    <a:pt x="38850" y="5824"/>
                    <a:pt x="38355" y="5364"/>
                  </a:cubicBezTo>
                  <a:cubicBezTo>
                    <a:pt x="37425" y="4613"/>
                    <a:pt x="36325" y="4050"/>
                    <a:pt x="35370" y="3333"/>
                  </a:cubicBezTo>
                  <a:cubicBezTo>
                    <a:pt x="34909" y="2983"/>
                    <a:pt x="34516" y="2591"/>
                    <a:pt x="34090" y="2165"/>
                  </a:cubicBezTo>
                  <a:cubicBezTo>
                    <a:pt x="33698" y="1806"/>
                    <a:pt x="33237" y="1559"/>
                    <a:pt x="32734" y="1346"/>
                  </a:cubicBezTo>
                  <a:cubicBezTo>
                    <a:pt x="31599" y="774"/>
                    <a:pt x="30353" y="382"/>
                    <a:pt x="29108" y="134"/>
                  </a:cubicBezTo>
                  <a:cubicBezTo>
                    <a:pt x="28603" y="37"/>
                    <a:pt x="28115" y="0"/>
                    <a:pt x="27630"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0"/>
            <p:cNvSpPr/>
            <p:nvPr/>
          </p:nvSpPr>
          <p:spPr>
            <a:xfrm>
              <a:off x="4399675" y="1315725"/>
              <a:ext cx="997925" cy="953250"/>
            </a:xfrm>
            <a:custGeom>
              <a:rect b="b" l="l" r="r" t="t"/>
              <a:pathLst>
                <a:path extrusionOk="0" h="38130" w="39917">
                  <a:moveTo>
                    <a:pt x="20936" y="731"/>
                  </a:moveTo>
                  <a:cubicBezTo>
                    <a:pt x="21755" y="731"/>
                    <a:pt x="22531" y="1123"/>
                    <a:pt x="23282" y="1405"/>
                  </a:cubicBezTo>
                  <a:cubicBezTo>
                    <a:pt x="24484" y="1797"/>
                    <a:pt x="25764" y="1695"/>
                    <a:pt x="27010" y="1976"/>
                  </a:cubicBezTo>
                  <a:cubicBezTo>
                    <a:pt x="28255" y="2258"/>
                    <a:pt x="29356" y="2863"/>
                    <a:pt x="30422" y="3580"/>
                  </a:cubicBezTo>
                  <a:cubicBezTo>
                    <a:pt x="30959" y="3964"/>
                    <a:pt x="31309" y="4535"/>
                    <a:pt x="31847" y="4962"/>
                  </a:cubicBezTo>
                  <a:cubicBezTo>
                    <a:pt x="32376" y="5423"/>
                    <a:pt x="32879" y="5883"/>
                    <a:pt x="33305" y="6455"/>
                  </a:cubicBezTo>
                  <a:cubicBezTo>
                    <a:pt x="34832" y="8229"/>
                    <a:pt x="37281" y="9372"/>
                    <a:pt x="37750" y="11855"/>
                  </a:cubicBezTo>
                  <a:cubicBezTo>
                    <a:pt x="37886" y="12495"/>
                    <a:pt x="37921" y="13177"/>
                    <a:pt x="38066" y="13817"/>
                  </a:cubicBezTo>
                  <a:cubicBezTo>
                    <a:pt x="38177" y="14380"/>
                    <a:pt x="38390" y="14883"/>
                    <a:pt x="38671" y="15412"/>
                  </a:cubicBezTo>
                  <a:cubicBezTo>
                    <a:pt x="38953" y="16018"/>
                    <a:pt x="39064" y="16624"/>
                    <a:pt x="39132" y="17229"/>
                  </a:cubicBezTo>
                  <a:cubicBezTo>
                    <a:pt x="39098" y="17263"/>
                    <a:pt x="39064" y="17297"/>
                    <a:pt x="39064" y="17366"/>
                  </a:cubicBezTo>
                  <a:cubicBezTo>
                    <a:pt x="38987" y="17971"/>
                    <a:pt x="39132" y="18543"/>
                    <a:pt x="39098" y="19149"/>
                  </a:cubicBezTo>
                  <a:cubicBezTo>
                    <a:pt x="39064" y="19823"/>
                    <a:pt x="38919" y="20462"/>
                    <a:pt x="38850" y="21136"/>
                  </a:cubicBezTo>
                  <a:cubicBezTo>
                    <a:pt x="38816" y="21563"/>
                    <a:pt x="38885" y="21989"/>
                    <a:pt x="38774" y="22416"/>
                  </a:cubicBezTo>
                  <a:cubicBezTo>
                    <a:pt x="38705" y="22732"/>
                    <a:pt x="38637" y="23022"/>
                    <a:pt x="38560" y="23371"/>
                  </a:cubicBezTo>
                  <a:cubicBezTo>
                    <a:pt x="38424" y="24011"/>
                    <a:pt x="38211" y="24651"/>
                    <a:pt x="38100" y="25291"/>
                  </a:cubicBezTo>
                  <a:cubicBezTo>
                    <a:pt x="37571" y="27927"/>
                    <a:pt x="35575" y="30060"/>
                    <a:pt x="33766" y="31868"/>
                  </a:cubicBezTo>
                  <a:cubicBezTo>
                    <a:pt x="32734" y="32900"/>
                    <a:pt x="31275" y="33506"/>
                    <a:pt x="30030" y="34180"/>
                  </a:cubicBezTo>
                  <a:cubicBezTo>
                    <a:pt x="29501" y="34504"/>
                    <a:pt x="29074" y="34999"/>
                    <a:pt x="28537" y="35357"/>
                  </a:cubicBezTo>
                  <a:cubicBezTo>
                    <a:pt x="27863" y="35784"/>
                    <a:pt x="27155" y="36168"/>
                    <a:pt x="26404" y="36458"/>
                  </a:cubicBezTo>
                  <a:cubicBezTo>
                    <a:pt x="25022" y="36918"/>
                    <a:pt x="23674" y="36918"/>
                    <a:pt x="22215" y="36987"/>
                  </a:cubicBezTo>
                  <a:cubicBezTo>
                    <a:pt x="21541" y="36987"/>
                    <a:pt x="20859" y="37132"/>
                    <a:pt x="20151" y="37132"/>
                  </a:cubicBezTo>
                  <a:cubicBezTo>
                    <a:pt x="20088" y="37135"/>
                    <a:pt x="20025" y="37136"/>
                    <a:pt x="19962" y="37136"/>
                  </a:cubicBezTo>
                  <a:cubicBezTo>
                    <a:pt x="19287" y="37136"/>
                    <a:pt x="18632" y="36978"/>
                    <a:pt x="17984" y="36884"/>
                  </a:cubicBezTo>
                  <a:cubicBezTo>
                    <a:pt x="17592" y="36850"/>
                    <a:pt x="17199" y="36850"/>
                    <a:pt x="16807" y="36739"/>
                  </a:cubicBezTo>
                  <a:cubicBezTo>
                    <a:pt x="16423" y="36637"/>
                    <a:pt x="16167" y="36381"/>
                    <a:pt x="15885" y="36099"/>
                  </a:cubicBezTo>
                  <a:cubicBezTo>
                    <a:pt x="15391" y="35639"/>
                    <a:pt x="14853" y="35178"/>
                    <a:pt x="14358" y="34717"/>
                  </a:cubicBezTo>
                  <a:cubicBezTo>
                    <a:pt x="13898" y="34291"/>
                    <a:pt x="13292" y="33898"/>
                    <a:pt x="12900" y="33395"/>
                  </a:cubicBezTo>
                  <a:cubicBezTo>
                    <a:pt x="12541" y="32969"/>
                    <a:pt x="12260" y="32440"/>
                    <a:pt x="11867" y="32013"/>
                  </a:cubicBezTo>
                  <a:cubicBezTo>
                    <a:pt x="10980" y="31015"/>
                    <a:pt x="9666" y="30623"/>
                    <a:pt x="8421" y="30375"/>
                  </a:cubicBezTo>
                  <a:cubicBezTo>
                    <a:pt x="7781" y="30239"/>
                    <a:pt x="7107" y="30128"/>
                    <a:pt x="6501" y="29949"/>
                  </a:cubicBezTo>
                  <a:cubicBezTo>
                    <a:pt x="5793" y="29735"/>
                    <a:pt x="5222" y="29309"/>
                    <a:pt x="4616" y="28916"/>
                  </a:cubicBezTo>
                  <a:cubicBezTo>
                    <a:pt x="3942" y="28456"/>
                    <a:pt x="3840" y="27893"/>
                    <a:pt x="3550" y="27142"/>
                  </a:cubicBezTo>
                  <a:cubicBezTo>
                    <a:pt x="3336" y="26647"/>
                    <a:pt x="3021" y="26434"/>
                    <a:pt x="2628" y="26042"/>
                  </a:cubicBezTo>
                  <a:cubicBezTo>
                    <a:pt x="2168" y="25547"/>
                    <a:pt x="1741" y="24975"/>
                    <a:pt x="1383" y="24370"/>
                  </a:cubicBezTo>
                  <a:cubicBezTo>
                    <a:pt x="922" y="23661"/>
                    <a:pt x="990" y="22945"/>
                    <a:pt x="990" y="22134"/>
                  </a:cubicBezTo>
                  <a:cubicBezTo>
                    <a:pt x="990" y="21495"/>
                    <a:pt x="888" y="20889"/>
                    <a:pt x="854" y="20249"/>
                  </a:cubicBezTo>
                  <a:cubicBezTo>
                    <a:pt x="743" y="19464"/>
                    <a:pt x="922" y="18756"/>
                    <a:pt x="1101" y="18006"/>
                  </a:cubicBezTo>
                  <a:cubicBezTo>
                    <a:pt x="1417" y="16803"/>
                    <a:pt x="2023" y="15660"/>
                    <a:pt x="2628" y="14559"/>
                  </a:cubicBezTo>
                  <a:cubicBezTo>
                    <a:pt x="3302" y="13279"/>
                    <a:pt x="3481" y="11897"/>
                    <a:pt x="4010" y="10575"/>
                  </a:cubicBezTo>
                  <a:cubicBezTo>
                    <a:pt x="4548" y="9227"/>
                    <a:pt x="5614" y="8306"/>
                    <a:pt x="6570" y="7240"/>
                  </a:cubicBezTo>
                  <a:cubicBezTo>
                    <a:pt x="7534" y="6139"/>
                    <a:pt x="8353" y="4928"/>
                    <a:pt x="9487" y="3930"/>
                  </a:cubicBezTo>
                  <a:cubicBezTo>
                    <a:pt x="10664" y="2897"/>
                    <a:pt x="12191" y="1908"/>
                    <a:pt x="13718" y="1481"/>
                  </a:cubicBezTo>
                  <a:cubicBezTo>
                    <a:pt x="13821" y="1481"/>
                    <a:pt x="13864" y="1405"/>
                    <a:pt x="13864" y="1370"/>
                  </a:cubicBezTo>
                  <a:lnTo>
                    <a:pt x="13898" y="1336"/>
                  </a:lnTo>
                  <a:cubicBezTo>
                    <a:pt x="14427" y="1191"/>
                    <a:pt x="14964" y="1055"/>
                    <a:pt x="15493" y="944"/>
                  </a:cubicBezTo>
                  <a:cubicBezTo>
                    <a:pt x="16092" y="812"/>
                    <a:pt x="16683" y="774"/>
                    <a:pt x="17274" y="774"/>
                  </a:cubicBezTo>
                  <a:cubicBezTo>
                    <a:pt x="17946" y="774"/>
                    <a:pt x="18617" y="823"/>
                    <a:pt x="19298" y="842"/>
                  </a:cubicBezTo>
                  <a:cubicBezTo>
                    <a:pt x="19869" y="842"/>
                    <a:pt x="20398" y="765"/>
                    <a:pt x="20936" y="731"/>
                  </a:cubicBezTo>
                  <a:close/>
                  <a:moveTo>
                    <a:pt x="21347" y="0"/>
                  </a:moveTo>
                  <a:cubicBezTo>
                    <a:pt x="20866" y="0"/>
                    <a:pt x="20394" y="73"/>
                    <a:pt x="19903" y="125"/>
                  </a:cubicBezTo>
                  <a:cubicBezTo>
                    <a:pt x="19601" y="166"/>
                    <a:pt x="19289" y="175"/>
                    <a:pt x="18973" y="175"/>
                  </a:cubicBezTo>
                  <a:cubicBezTo>
                    <a:pt x="18693" y="175"/>
                    <a:pt x="18410" y="168"/>
                    <a:pt x="18129" y="168"/>
                  </a:cubicBezTo>
                  <a:cubicBezTo>
                    <a:pt x="17859" y="155"/>
                    <a:pt x="17588" y="146"/>
                    <a:pt x="17316" y="146"/>
                  </a:cubicBezTo>
                  <a:cubicBezTo>
                    <a:pt x="16651" y="146"/>
                    <a:pt x="15986" y="199"/>
                    <a:pt x="15356" y="381"/>
                  </a:cubicBezTo>
                  <a:cubicBezTo>
                    <a:pt x="14853" y="517"/>
                    <a:pt x="14358" y="731"/>
                    <a:pt x="13932" y="944"/>
                  </a:cubicBezTo>
                  <a:cubicBezTo>
                    <a:pt x="13684" y="1021"/>
                    <a:pt x="13437" y="1123"/>
                    <a:pt x="13147" y="1234"/>
                  </a:cubicBezTo>
                  <a:cubicBezTo>
                    <a:pt x="12012" y="1584"/>
                    <a:pt x="11048" y="2258"/>
                    <a:pt x="10059" y="3008"/>
                  </a:cubicBezTo>
                  <a:cubicBezTo>
                    <a:pt x="8916" y="3896"/>
                    <a:pt x="7849" y="4928"/>
                    <a:pt x="6928" y="6062"/>
                  </a:cubicBezTo>
                  <a:cubicBezTo>
                    <a:pt x="6467" y="6600"/>
                    <a:pt x="6007" y="7129"/>
                    <a:pt x="5469" y="7632"/>
                  </a:cubicBezTo>
                  <a:cubicBezTo>
                    <a:pt x="5008" y="8093"/>
                    <a:pt x="4548" y="8442"/>
                    <a:pt x="4155" y="8980"/>
                  </a:cubicBezTo>
                  <a:cubicBezTo>
                    <a:pt x="3371" y="10080"/>
                    <a:pt x="3021" y="11360"/>
                    <a:pt x="2517" y="12606"/>
                  </a:cubicBezTo>
                  <a:cubicBezTo>
                    <a:pt x="2023" y="13919"/>
                    <a:pt x="1204" y="15097"/>
                    <a:pt x="709" y="16376"/>
                  </a:cubicBezTo>
                  <a:cubicBezTo>
                    <a:pt x="248" y="17545"/>
                    <a:pt x="1" y="19072"/>
                    <a:pt x="171" y="20283"/>
                  </a:cubicBezTo>
                  <a:cubicBezTo>
                    <a:pt x="248" y="21025"/>
                    <a:pt x="351" y="21742"/>
                    <a:pt x="351" y="22484"/>
                  </a:cubicBezTo>
                  <a:cubicBezTo>
                    <a:pt x="351" y="23124"/>
                    <a:pt x="351" y="23696"/>
                    <a:pt x="641" y="24267"/>
                  </a:cubicBezTo>
                  <a:cubicBezTo>
                    <a:pt x="922" y="24830"/>
                    <a:pt x="1349" y="25402"/>
                    <a:pt x="1741" y="25897"/>
                  </a:cubicBezTo>
                  <a:cubicBezTo>
                    <a:pt x="1954" y="26144"/>
                    <a:pt x="2202" y="26400"/>
                    <a:pt x="2415" y="26647"/>
                  </a:cubicBezTo>
                  <a:cubicBezTo>
                    <a:pt x="2808" y="26997"/>
                    <a:pt x="2987" y="27210"/>
                    <a:pt x="3123" y="27679"/>
                  </a:cubicBezTo>
                  <a:cubicBezTo>
                    <a:pt x="3516" y="28814"/>
                    <a:pt x="4335" y="29812"/>
                    <a:pt x="5401" y="30375"/>
                  </a:cubicBezTo>
                  <a:cubicBezTo>
                    <a:pt x="6646" y="31092"/>
                    <a:pt x="8276" y="31262"/>
                    <a:pt x="9666" y="31518"/>
                  </a:cubicBezTo>
                  <a:cubicBezTo>
                    <a:pt x="10374" y="31655"/>
                    <a:pt x="11091" y="32047"/>
                    <a:pt x="11552" y="32619"/>
                  </a:cubicBezTo>
                  <a:cubicBezTo>
                    <a:pt x="12012" y="33148"/>
                    <a:pt x="12328" y="33822"/>
                    <a:pt x="12900" y="34291"/>
                  </a:cubicBezTo>
                  <a:cubicBezTo>
                    <a:pt x="13394" y="34717"/>
                    <a:pt x="13898" y="35178"/>
                    <a:pt x="14392" y="35639"/>
                  </a:cubicBezTo>
                  <a:cubicBezTo>
                    <a:pt x="14887" y="36134"/>
                    <a:pt x="15356" y="36705"/>
                    <a:pt x="15919" y="37132"/>
                  </a:cubicBezTo>
                  <a:cubicBezTo>
                    <a:pt x="16491" y="37592"/>
                    <a:pt x="17131" y="37626"/>
                    <a:pt x="17839" y="37771"/>
                  </a:cubicBezTo>
                  <a:cubicBezTo>
                    <a:pt x="18590" y="37916"/>
                    <a:pt x="19264" y="38130"/>
                    <a:pt x="20048" y="38130"/>
                  </a:cubicBezTo>
                  <a:cubicBezTo>
                    <a:pt x="20825" y="38130"/>
                    <a:pt x="21575" y="37985"/>
                    <a:pt x="22352" y="37916"/>
                  </a:cubicBezTo>
                  <a:cubicBezTo>
                    <a:pt x="23137" y="37806"/>
                    <a:pt x="23887" y="37806"/>
                    <a:pt x="24664" y="37703"/>
                  </a:cubicBezTo>
                  <a:cubicBezTo>
                    <a:pt x="26088" y="37558"/>
                    <a:pt x="27513" y="36952"/>
                    <a:pt x="28682" y="36134"/>
                  </a:cubicBezTo>
                  <a:cubicBezTo>
                    <a:pt x="29287" y="35741"/>
                    <a:pt x="29816" y="35178"/>
                    <a:pt x="30422" y="34820"/>
                  </a:cubicBezTo>
                  <a:cubicBezTo>
                    <a:pt x="31096" y="34427"/>
                    <a:pt x="31778" y="34078"/>
                    <a:pt x="32452" y="33719"/>
                  </a:cubicBezTo>
                  <a:cubicBezTo>
                    <a:pt x="33868" y="32969"/>
                    <a:pt x="35012" y="31834"/>
                    <a:pt x="36044" y="30623"/>
                  </a:cubicBezTo>
                  <a:cubicBezTo>
                    <a:pt x="37067" y="29522"/>
                    <a:pt x="37963" y="28174"/>
                    <a:pt x="38560" y="26826"/>
                  </a:cubicBezTo>
                  <a:cubicBezTo>
                    <a:pt x="38885" y="26076"/>
                    <a:pt x="39030" y="25333"/>
                    <a:pt x="39277" y="24583"/>
                  </a:cubicBezTo>
                  <a:cubicBezTo>
                    <a:pt x="39490" y="23841"/>
                    <a:pt x="39738" y="22988"/>
                    <a:pt x="39806" y="22203"/>
                  </a:cubicBezTo>
                  <a:cubicBezTo>
                    <a:pt x="39917" y="21418"/>
                    <a:pt x="39840" y="20531"/>
                    <a:pt x="39772" y="19746"/>
                  </a:cubicBezTo>
                  <a:cubicBezTo>
                    <a:pt x="39772" y="19396"/>
                    <a:pt x="39704" y="19038"/>
                    <a:pt x="39669" y="18722"/>
                  </a:cubicBezTo>
                  <a:cubicBezTo>
                    <a:pt x="39738" y="17724"/>
                    <a:pt x="39738" y="16547"/>
                    <a:pt x="39379" y="15694"/>
                  </a:cubicBezTo>
                  <a:cubicBezTo>
                    <a:pt x="39098" y="15020"/>
                    <a:pt x="38816" y="14559"/>
                    <a:pt x="38774" y="13817"/>
                  </a:cubicBezTo>
                  <a:cubicBezTo>
                    <a:pt x="38774" y="13211"/>
                    <a:pt x="38774" y="12606"/>
                    <a:pt x="38705" y="12034"/>
                  </a:cubicBezTo>
                  <a:cubicBezTo>
                    <a:pt x="38526" y="10686"/>
                    <a:pt x="37886" y="9406"/>
                    <a:pt x="36965" y="8408"/>
                  </a:cubicBezTo>
                  <a:cubicBezTo>
                    <a:pt x="36180" y="7589"/>
                    <a:pt x="35114" y="7026"/>
                    <a:pt x="34295" y="6242"/>
                  </a:cubicBezTo>
                  <a:cubicBezTo>
                    <a:pt x="33800" y="5747"/>
                    <a:pt x="33374" y="5175"/>
                    <a:pt x="32802" y="4715"/>
                  </a:cubicBezTo>
                  <a:cubicBezTo>
                    <a:pt x="32239" y="4254"/>
                    <a:pt x="31778" y="3751"/>
                    <a:pt x="31207" y="3290"/>
                  </a:cubicBezTo>
                  <a:cubicBezTo>
                    <a:pt x="30712" y="2863"/>
                    <a:pt x="30106" y="2582"/>
                    <a:pt x="29603" y="2189"/>
                  </a:cubicBezTo>
                  <a:cubicBezTo>
                    <a:pt x="29108" y="1831"/>
                    <a:pt x="28579" y="1481"/>
                    <a:pt x="28042" y="1268"/>
                  </a:cubicBezTo>
                  <a:cubicBezTo>
                    <a:pt x="27436" y="1055"/>
                    <a:pt x="26873" y="910"/>
                    <a:pt x="26233" y="876"/>
                  </a:cubicBezTo>
                  <a:cubicBezTo>
                    <a:pt x="25875" y="842"/>
                    <a:pt x="25483" y="731"/>
                    <a:pt x="25124" y="696"/>
                  </a:cubicBezTo>
                  <a:cubicBezTo>
                    <a:pt x="24698" y="662"/>
                    <a:pt x="24314" y="662"/>
                    <a:pt x="23887" y="551"/>
                  </a:cubicBezTo>
                  <a:cubicBezTo>
                    <a:pt x="23205" y="338"/>
                    <a:pt x="22497" y="91"/>
                    <a:pt x="21789" y="23"/>
                  </a:cubicBezTo>
                  <a:cubicBezTo>
                    <a:pt x="21640" y="7"/>
                    <a:pt x="21493" y="0"/>
                    <a:pt x="21347"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0"/>
            <p:cNvSpPr/>
            <p:nvPr/>
          </p:nvSpPr>
          <p:spPr>
            <a:xfrm>
              <a:off x="4447675" y="1367325"/>
              <a:ext cx="891275" cy="831300"/>
            </a:xfrm>
            <a:custGeom>
              <a:rect b="b" l="l" r="r" t="t"/>
              <a:pathLst>
                <a:path extrusionOk="0" h="33252" w="35651">
                  <a:moveTo>
                    <a:pt x="14076" y="620"/>
                  </a:moveTo>
                  <a:cubicBezTo>
                    <a:pt x="14426" y="620"/>
                    <a:pt x="14784" y="731"/>
                    <a:pt x="15100" y="765"/>
                  </a:cubicBezTo>
                  <a:cubicBezTo>
                    <a:pt x="16030" y="799"/>
                    <a:pt x="16806" y="1047"/>
                    <a:pt x="17659" y="1260"/>
                  </a:cubicBezTo>
                  <a:cubicBezTo>
                    <a:pt x="19152" y="1618"/>
                    <a:pt x="20688" y="1516"/>
                    <a:pt x="22138" y="1900"/>
                  </a:cubicBezTo>
                  <a:cubicBezTo>
                    <a:pt x="22991" y="2156"/>
                    <a:pt x="23844" y="2113"/>
                    <a:pt x="24629" y="2582"/>
                  </a:cubicBezTo>
                  <a:cubicBezTo>
                    <a:pt x="25166" y="2898"/>
                    <a:pt x="25874" y="3324"/>
                    <a:pt x="26301" y="3785"/>
                  </a:cubicBezTo>
                  <a:cubicBezTo>
                    <a:pt x="26480" y="3964"/>
                    <a:pt x="26582" y="4212"/>
                    <a:pt x="26762" y="4391"/>
                  </a:cubicBezTo>
                  <a:cubicBezTo>
                    <a:pt x="27043" y="4672"/>
                    <a:pt x="27333" y="4928"/>
                    <a:pt x="27649" y="5176"/>
                  </a:cubicBezTo>
                  <a:cubicBezTo>
                    <a:pt x="28186" y="5636"/>
                    <a:pt x="28715" y="6242"/>
                    <a:pt x="29287" y="6592"/>
                  </a:cubicBezTo>
                  <a:cubicBezTo>
                    <a:pt x="29747" y="6882"/>
                    <a:pt x="30242" y="7129"/>
                    <a:pt x="30746" y="7308"/>
                  </a:cubicBezTo>
                  <a:cubicBezTo>
                    <a:pt x="31633" y="7701"/>
                    <a:pt x="31991" y="8375"/>
                    <a:pt x="32452" y="9151"/>
                  </a:cubicBezTo>
                  <a:cubicBezTo>
                    <a:pt x="33160" y="10431"/>
                    <a:pt x="33373" y="12000"/>
                    <a:pt x="33911" y="13348"/>
                  </a:cubicBezTo>
                  <a:cubicBezTo>
                    <a:pt x="34192" y="13988"/>
                    <a:pt x="34294" y="14696"/>
                    <a:pt x="34371" y="15378"/>
                  </a:cubicBezTo>
                  <a:cubicBezTo>
                    <a:pt x="34474" y="16155"/>
                    <a:pt x="34371" y="16974"/>
                    <a:pt x="34474" y="17793"/>
                  </a:cubicBezTo>
                  <a:cubicBezTo>
                    <a:pt x="34798" y="19601"/>
                    <a:pt x="33911" y="21205"/>
                    <a:pt x="33697" y="22979"/>
                  </a:cubicBezTo>
                  <a:cubicBezTo>
                    <a:pt x="33620" y="23798"/>
                    <a:pt x="33407" y="24617"/>
                    <a:pt x="33126" y="25402"/>
                  </a:cubicBezTo>
                  <a:cubicBezTo>
                    <a:pt x="32981" y="25863"/>
                    <a:pt x="32631" y="26213"/>
                    <a:pt x="32273" y="26571"/>
                  </a:cubicBezTo>
                  <a:cubicBezTo>
                    <a:pt x="31633" y="26963"/>
                    <a:pt x="30993" y="27322"/>
                    <a:pt x="30319" y="27671"/>
                  </a:cubicBezTo>
                  <a:cubicBezTo>
                    <a:pt x="29466" y="28175"/>
                    <a:pt x="28647" y="28772"/>
                    <a:pt x="27794" y="29343"/>
                  </a:cubicBezTo>
                  <a:cubicBezTo>
                    <a:pt x="26088" y="30521"/>
                    <a:pt x="23921" y="30623"/>
                    <a:pt x="22104" y="31587"/>
                  </a:cubicBezTo>
                  <a:cubicBezTo>
                    <a:pt x="21677" y="31800"/>
                    <a:pt x="21285" y="32082"/>
                    <a:pt x="20790" y="32150"/>
                  </a:cubicBezTo>
                  <a:cubicBezTo>
                    <a:pt x="20295" y="32227"/>
                    <a:pt x="19792" y="32261"/>
                    <a:pt x="19297" y="32363"/>
                  </a:cubicBezTo>
                  <a:cubicBezTo>
                    <a:pt x="18928" y="32421"/>
                    <a:pt x="18555" y="32511"/>
                    <a:pt x="18184" y="32511"/>
                  </a:cubicBezTo>
                  <a:cubicBezTo>
                    <a:pt x="18057" y="32511"/>
                    <a:pt x="17930" y="32500"/>
                    <a:pt x="17804" y="32474"/>
                  </a:cubicBezTo>
                  <a:cubicBezTo>
                    <a:pt x="17233" y="32363"/>
                    <a:pt x="16849" y="32150"/>
                    <a:pt x="16380" y="31834"/>
                  </a:cubicBezTo>
                  <a:cubicBezTo>
                    <a:pt x="16098" y="31655"/>
                    <a:pt x="15740" y="31476"/>
                    <a:pt x="15424" y="31331"/>
                  </a:cubicBezTo>
                  <a:cubicBezTo>
                    <a:pt x="15066" y="31160"/>
                    <a:pt x="14750" y="31118"/>
                    <a:pt x="14460" y="30768"/>
                  </a:cubicBezTo>
                  <a:cubicBezTo>
                    <a:pt x="14179" y="30478"/>
                    <a:pt x="13931" y="30162"/>
                    <a:pt x="13650" y="29881"/>
                  </a:cubicBezTo>
                  <a:cubicBezTo>
                    <a:pt x="13257" y="29523"/>
                    <a:pt x="13010" y="29096"/>
                    <a:pt x="12652" y="28704"/>
                  </a:cubicBezTo>
                  <a:cubicBezTo>
                    <a:pt x="12370" y="28422"/>
                    <a:pt x="11978" y="28277"/>
                    <a:pt x="11653" y="27996"/>
                  </a:cubicBezTo>
                  <a:cubicBezTo>
                    <a:pt x="11372" y="27748"/>
                    <a:pt x="11125" y="27390"/>
                    <a:pt x="10877" y="27066"/>
                  </a:cubicBezTo>
                  <a:cubicBezTo>
                    <a:pt x="10271" y="26426"/>
                    <a:pt x="9598" y="26042"/>
                    <a:pt x="8744" y="25931"/>
                  </a:cubicBezTo>
                  <a:cubicBezTo>
                    <a:pt x="7635" y="25829"/>
                    <a:pt x="6646" y="25402"/>
                    <a:pt x="5579" y="25112"/>
                  </a:cubicBezTo>
                  <a:cubicBezTo>
                    <a:pt x="5119" y="24976"/>
                    <a:pt x="4761" y="24720"/>
                    <a:pt x="4334" y="24506"/>
                  </a:cubicBezTo>
                  <a:cubicBezTo>
                    <a:pt x="3762" y="24259"/>
                    <a:pt x="3336" y="24080"/>
                    <a:pt x="2986" y="23551"/>
                  </a:cubicBezTo>
                  <a:cubicBezTo>
                    <a:pt x="2483" y="22843"/>
                    <a:pt x="2133" y="22203"/>
                    <a:pt x="1954" y="21307"/>
                  </a:cubicBezTo>
                  <a:cubicBezTo>
                    <a:pt x="1775" y="20386"/>
                    <a:pt x="1493" y="19601"/>
                    <a:pt x="1101" y="18714"/>
                  </a:cubicBezTo>
                  <a:cubicBezTo>
                    <a:pt x="640" y="17682"/>
                    <a:pt x="1101" y="16692"/>
                    <a:pt x="1561" y="15728"/>
                  </a:cubicBezTo>
                  <a:cubicBezTo>
                    <a:pt x="2022" y="14841"/>
                    <a:pt x="2380" y="13886"/>
                    <a:pt x="2773" y="12956"/>
                  </a:cubicBezTo>
                  <a:cubicBezTo>
                    <a:pt x="3199" y="12034"/>
                    <a:pt x="3873" y="11215"/>
                    <a:pt x="4189" y="10260"/>
                  </a:cubicBezTo>
                  <a:cubicBezTo>
                    <a:pt x="4547" y="9194"/>
                    <a:pt x="4906" y="8085"/>
                    <a:pt x="5332" y="7061"/>
                  </a:cubicBezTo>
                  <a:cubicBezTo>
                    <a:pt x="5579" y="6489"/>
                    <a:pt x="6006" y="5952"/>
                    <a:pt x="6356" y="5491"/>
                  </a:cubicBezTo>
                  <a:cubicBezTo>
                    <a:pt x="6748" y="5031"/>
                    <a:pt x="7072" y="4502"/>
                    <a:pt x="7465" y="4075"/>
                  </a:cubicBezTo>
                  <a:cubicBezTo>
                    <a:pt x="8139" y="3324"/>
                    <a:pt x="8958" y="2685"/>
                    <a:pt x="9700" y="2011"/>
                  </a:cubicBezTo>
                  <a:cubicBezTo>
                    <a:pt x="9734" y="1942"/>
                    <a:pt x="9700" y="1900"/>
                    <a:pt x="9666" y="1866"/>
                  </a:cubicBezTo>
                  <a:cubicBezTo>
                    <a:pt x="9947" y="1729"/>
                    <a:pt x="10306" y="1618"/>
                    <a:pt x="10587" y="1516"/>
                  </a:cubicBezTo>
                  <a:cubicBezTo>
                    <a:pt x="10945" y="1371"/>
                    <a:pt x="11304" y="1192"/>
                    <a:pt x="11653" y="1123"/>
                  </a:cubicBezTo>
                  <a:cubicBezTo>
                    <a:pt x="12114" y="978"/>
                    <a:pt x="12507" y="1013"/>
                    <a:pt x="12967" y="910"/>
                  </a:cubicBezTo>
                  <a:cubicBezTo>
                    <a:pt x="13326" y="799"/>
                    <a:pt x="13718" y="620"/>
                    <a:pt x="14076" y="620"/>
                  </a:cubicBezTo>
                  <a:close/>
                  <a:moveTo>
                    <a:pt x="14082" y="1"/>
                  </a:moveTo>
                  <a:cubicBezTo>
                    <a:pt x="13995" y="1"/>
                    <a:pt x="13908" y="7"/>
                    <a:pt x="13820" y="23"/>
                  </a:cubicBezTo>
                  <a:cubicBezTo>
                    <a:pt x="13394" y="57"/>
                    <a:pt x="13010" y="270"/>
                    <a:pt x="12583" y="373"/>
                  </a:cubicBezTo>
                  <a:cubicBezTo>
                    <a:pt x="12225" y="484"/>
                    <a:pt x="11833" y="518"/>
                    <a:pt x="11474" y="663"/>
                  </a:cubicBezTo>
                  <a:cubicBezTo>
                    <a:pt x="11048" y="833"/>
                    <a:pt x="10621" y="1047"/>
                    <a:pt x="10195" y="1226"/>
                  </a:cubicBezTo>
                  <a:cubicBezTo>
                    <a:pt x="9632" y="1473"/>
                    <a:pt x="8958" y="1729"/>
                    <a:pt x="8702" y="2326"/>
                  </a:cubicBezTo>
                  <a:cubicBezTo>
                    <a:pt x="8668" y="2403"/>
                    <a:pt x="8702" y="2437"/>
                    <a:pt x="8744" y="2437"/>
                  </a:cubicBezTo>
                  <a:cubicBezTo>
                    <a:pt x="7465" y="3359"/>
                    <a:pt x="6322" y="4459"/>
                    <a:pt x="5400" y="5705"/>
                  </a:cubicBezTo>
                  <a:cubicBezTo>
                    <a:pt x="4761" y="6523"/>
                    <a:pt x="4266" y="7411"/>
                    <a:pt x="3839" y="8341"/>
                  </a:cubicBezTo>
                  <a:cubicBezTo>
                    <a:pt x="3413" y="9330"/>
                    <a:pt x="3123" y="10362"/>
                    <a:pt x="2594" y="11326"/>
                  </a:cubicBezTo>
                  <a:cubicBezTo>
                    <a:pt x="2090" y="12282"/>
                    <a:pt x="1706" y="13280"/>
                    <a:pt x="1314" y="14269"/>
                  </a:cubicBezTo>
                  <a:cubicBezTo>
                    <a:pt x="922" y="15233"/>
                    <a:pt x="350" y="16266"/>
                    <a:pt x="171" y="17298"/>
                  </a:cubicBezTo>
                  <a:cubicBezTo>
                    <a:pt x="0" y="18253"/>
                    <a:pt x="350" y="18927"/>
                    <a:pt x="777" y="19746"/>
                  </a:cubicBezTo>
                  <a:cubicBezTo>
                    <a:pt x="1280" y="20668"/>
                    <a:pt x="1314" y="21666"/>
                    <a:pt x="1741" y="22630"/>
                  </a:cubicBezTo>
                  <a:cubicBezTo>
                    <a:pt x="2022" y="23304"/>
                    <a:pt x="2449" y="24046"/>
                    <a:pt x="3054" y="24506"/>
                  </a:cubicBezTo>
                  <a:cubicBezTo>
                    <a:pt x="3797" y="25078"/>
                    <a:pt x="4547" y="25752"/>
                    <a:pt x="5469" y="25999"/>
                  </a:cubicBezTo>
                  <a:cubicBezTo>
                    <a:pt x="6535" y="26324"/>
                    <a:pt x="7499" y="26716"/>
                    <a:pt x="8599" y="26818"/>
                  </a:cubicBezTo>
                  <a:cubicBezTo>
                    <a:pt x="9205" y="26895"/>
                    <a:pt x="9879" y="27032"/>
                    <a:pt x="10306" y="27492"/>
                  </a:cubicBezTo>
                  <a:cubicBezTo>
                    <a:pt x="10664" y="27816"/>
                    <a:pt x="10911" y="28209"/>
                    <a:pt x="11261" y="28524"/>
                  </a:cubicBezTo>
                  <a:cubicBezTo>
                    <a:pt x="11585" y="28815"/>
                    <a:pt x="11978" y="28951"/>
                    <a:pt x="12259" y="29275"/>
                  </a:cubicBezTo>
                  <a:cubicBezTo>
                    <a:pt x="12652" y="29668"/>
                    <a:pt x="12933" y="30128"/>
                    <a:pt x="13326" y="30478"/>
                  </a:cubicBezTo>
                  <a:cubicBezTo>
                    <a:pt x="13650" y="30802"/>
                    <a:pt x="13965" y="31118"/>
                    <a:pt x="14290" y="31408"/>
                  </a:cubicBezTo>
                  <a:cubicBezTo>
                    <a:pt x="14605" y="31621"/>
                    <a:pt x="14929" y="31724"/>
                    <a:pt x="15245" y="31937"/>
                  </a:cubicBezTo>
                  <a:cubicBezTo>
                    <a:pt x="15996" y="32440"/>
                    <a:pt x="16593" y="32969"/>
                    <a:pt x="17489" y="33182"/>
                  </a:cubicBezTo>
                  <a:cubicBezTo>
                    <a:pt x="17709" y="33232"/>
                    <a:pt x="17925" y="33252"/>
                    <a:pt x="18139" y="33252"/>
                  </a:cubicBezTo>
                  <a:cubicBezTo>
                    <a:pt x="18545" y="33252"/>
                    <a:pt x="18946" y="33181"/>
                    <a:pt x="19365" y="33114"/>
                  </a:cubicBezTo>
                  <a:cubicBezTo>
                    <a:pt x="19758" y="33080"/>
                    <a:pt x="20150" y="33003"/>
                    <a:pt x="20577" y="33003"/>
                  </a:cubicBezTo>
                  <a:cubicBezTo>
                    <a:pt x="21148" y="33003"/>
                    <a:pt x="21498" y="32935"/>
                    <a:pt x="22036" y="32722"/>
                  </a:cubicBezTo>
                  <a:cubicBezTo>
                    <a:pt x="22530" y="32474"/>
                    <a:pt x="23034" y="32150"/>
                    <a:pt x="23597" y="31971"/>
                  </a:cubicBezTo>
                  <a:cubicBezTo>
                    <a:pt x="24842" y="31621"/>
                    <a:pt x="26054" y="31118"/>
                    <a:pt x="27188" y="30555"/>
                  </a:cubicBezTo>
                  <a:cubicBezTo>
                    <a:pt x="28255" y="30051"/>
                    <a:pt x="29142" y="29343"/>
                    <a:pt x="30072" y="28601"/>
                  </a:cubicBezTo>
                  <a:cubicBezTo>
                    <a:pt x="30566" y="28175"/>
                    <a:pt x="31172" y="27851"/>
                    <a:pt x="31778" y="27458"/>
                  </a:cubicBezTo>
                  <a:cubicBezTo>
                    <a:pt x="32059" y="27279"/>
                    <a:pt x="32307" y="27066"/>
                    <a:pt x="32520" y="26852"/>
                  </a:cubicBezTo>
                  <a:cubicBezTo>
                    <a:pt x="32801" y="26682"/>
                    <a:pt x="33092" y="26469"/>
                    <a:pt x="33305" y="26213"/>
                  </a:cubicBezTo>
                  <a:cubicBezTo>
                    <a:pt x="33765" y="25573"/>
                    <a:pt x="34124" y="24831"/>
                    <a:pt x="34337" y="24080"/>
                  </a:cubicBezTo>
                  <a:cubicBezTo>
                    <a:pt x="34584" y="23338"/>
                    <a:pt x="34721" y="22587"/>
                    <a:pt x="34934" y="21845"/>
                  </a:cubicBezTo>
                  <a:cubicBezTo>
                    <a:pt x="35190" y="20958"/>
                    <a:pt x="35506" y="20070"/>
                    <a:pt x="35574" y="19141"/>
                  </a:cubicBezTo>
                  <a:cubicBezTo>
                    <a:pt x="35651" y="18287"/>
                    <a:pt x="35293" y="17511"/>
                    <a:pt x="35045" y="16726"/>
                  </a:cubicBezTo>
                  <a:cubicBezTo>
                    <a:pt x="34832" y="16018"/>
                    <a:pt x="34900" y="15233"/>
                    <a:pt x="34832" y="14483"/>
                  </a:cubicBezTo>
                  <a:cubicBezTo>
                    <a:pt x="34687" y="13630"/>
                    <a:pt x="34371" y="12956"/>
                    <a:pt x="34124" y="12137"/>
                  </a:cubicBezTo>
                  <a:cubicBezTo>
                    <a:pt x="33868" y="11326"/>
                    <a:pt x="33697" y="10507"/>
                    <a:pt x="33339" y="9723"/>
                  </a:cubicBezTo>
                  <a:cubicBezTo>
                    <a:pt x="32733" y="8443"/>
                    <a:pt x="31948" y="7061"/>
                    <a:pt x="30746" y="6242"/>
                  </a:cubicBezTo>
                  <a:cubicBezTo>
                    <a:pt x="30498" y="6097"/>
                    <a:pt x="30208" y="5952"/>
                    <a:pt x="29961" y="5815"/>
                  </a:cubicBezTo>
                  <a:cubicBezTo>
                    <a:pt x="29602" y="5670"/>
                    <a:pt x="29355" y="5389"/>
                    <a:pt x="29074" y="5176"/>
                  </a:cubicBezTo>
                  <a:cubicBezTo>
                    <a:pt x="28715" y="4928"/>
                    <a:pt x="28323" y="4672"/>
                    <a:pt x="27939" y="4391"/>
                  </a:cubicBezTo>
                  <a:cubicBezTo>
                    <a:pt x="27546" y="4109"/>
                    <a:pt x="27299" y="3751"/>
                    <a:pt x="26941" y="3393"/>
                  </a:cubicBezTo>
                  <a:cubicBezTo>
                    <a:pt x="26548" y="2966"/>
                    <a:pt x="25977" y="2651"/>
                    <a:pt x="25516" y="2326"/>
                  </a:cubicBezTo>
                  <a:cubicBezTo>
                    <a:pt x="24774" y="1866"/>
                    <a:pt x="24100" y="1550"/>
                    <a:pt x="23247" y="1439"/>
                  </a:cubicBezTo>
                  <a:cubicBezTo>
                    <a:pt x="22428" y="1337"/>
                    <a:pt x="21643" y="1089"/>
                    <a:pt x="20824" y="1047"/>
                  </a:cubicBezTo>
                  <a:cubicBezTo>
                    <a:pt x="19869" y="978"/>
                    <a:pt x="18871" y="944"/>
                    <a:pt x="17949" y="731"/>
                  </a:cubicBezTo>
                  <a:cubicBezTo>
                    <a:pt x="17446" y="586"/>
                    <a:pt x="16951" y="407"/>
                    <a:pt x="16456" y="305"/>
                  </a:cubicBezTo>
                  <a:cubicBezTo>
                    <a:pt x="15996" y="194"/>
                    <a:pt x="15569" y="160"/>
                    <a:pt x="15100" y="125"/>
                  </a:cubicBezTo>
                  <a:cubicBezTo>
                    <a:pt x="14761" y="98"/>
                    <a:pt x="14421" y="1"/>
                    <a:pt x="14082"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0"/>
            <p:cNvSpPr/>
            <p:nvPr/>
          </p:nvSpPr>
          <p:spPr>
            <a:xfrm>
              <a:off x="4528500" y="1438275"/>
              <a:ext cx="756275" cy="694725"/>
            </a:xfrm>
            <a:custGeom>
              <a:rect b="b" l="l" r="r" t="t"/>
              <a:pathLst>
                <a:path extrusionOk="0" h="27789" w="30251">
                  <a:moveTo>
                    <a:pt x="12507" y="486"/>
                  </a:moveTo>
                  <a:cubicBezTo>
                    <a:pt x="13326" y="486"/>
                    <a:pt x="14179" y="700"/>
                    <a:pt x="14964" y="913"/>
                  </a:cubicBezTo>
                  <a:cubicBezTo>
                    <a:pt x="15458" y="1024"/>
                    <a:pt x="15996" y="1194"/>
                    <a:pt x="16525" y="1194"/>
                  </a:cubicBezTo>
                  <a:cubicBezTo>
                    <a:pt x="16985" y="1237"/>
                    <a:pt x="17310" y="1237"/>
                    <a:pt x="17702" y="1485"/>
                  </a:cubicBezTo>
                  <a:cubicBezTo>
                    <a:pt x="17915" y="1587"/>
                    <a:pt x="18129" y="1766"/>
                    <a:pt x="18342" y="1877"/>
                  </a:cubicBezTo>
                  <a:cubicBezTo>
                    <a:pt x="18948" y="2158"/>
                    <a:pt x="19545" y="1945"/>
                    <a:pt x="20116" y="2338"/>
                  </a:cubicBezTo>
                  <a:cubicBezTo>
                    <a:pt x="20543" y="2687"/>
                    <a:pt x="21004" y="2901"/>
                    <a:pt x="21541" y="3157"/>
                  </a:cubicBezTo>
                  <a:cubicBezTo>
                    <a:pt x="22147" y="3438"/>
                    <a:pt x="22676" y="3865"/>
                    <a:pt x="23247" y="4223"/>
                  </a:cubicBezTo>
                  <a:cubicBezTo>
                    <a:pt x="23853" y="4573"/>
                    <a:pt x="24450" y="4786"/>
                    <a:pt x="24987" y="5247"/>
                  </a:cubicBezTo>
                  <a:cubicBezTo>
                    <a:pt x="25022" y="5268"/>
                    <a:pt x="25047" y="5279"/>
                    <a:pt x="25070" y="5279"/>
                  </a:cubicBezTo>
                  <a:cubicBezTo>
                    <a:pt x="25092" y="5279"/>
                    <a:pt x="25111" y="5268"/>
                    <a:pt x="25132" y="5247"/>
                  </a:cubicBezTo>
                  <a:cubicBezTo>
                    <a:pt x="25167" y="5289"/>
                    <a:pt x="25201" y="5289"/>
                    <a:pt x="25235" y="5323"/>
                  </a:cubicBezTo>
                  <a:cubicBezTo>
                    <a:pt x="25627" y="5571"/>
                    <a:pt x="25875" y="5886"/>
                    <a:pt x="26122" y="6279"/>
                  </a:cubicBezTo>
                  <a:cubicBezTo>
                    <a:pt x="26583" y="6995"/>
                    <a:pt x="27086" y="7422"/>
                    <a:pt x="27649" y="7985"/>
                  </a:cubicBezTo>
                  <a:cubicBezTo>
                    <a:pt x="28007" y="8309"/>
                    <a:pt x="28152" y="8736"/>
                    <a:pt x="28332" y="9162"/>
                  </a:cubicBezTo>
                  <a:cubicBezTo>
                    <a:pt x="28468" y="9512"/>
                    <a:pt x="28681" y="9802"/>
                    <a:pt x="28758" y="10229"/>
                  </a:cubicBezTo>
                  <a:cubicBezTo>
                    <a:pt x="28929" y="11082"/>
                    <a:pt x="29074" y="12003"/>
                    <a:pt x="29108" y="12856"/>
                  </a:cubicBezTo>
                  <a:cubicBezTo>
                    <a:pt x="29142" y="13317"/>
                    <a:pt x="29040" y="13820"/>
                    <a:pt x="29074" y="14281"/>
                  </a:cubicBezTo>
                  <a:cubicBezTo>
                    <a:pt x="29074" y="14673"/>
                    <a:pt x="29108" y="15023"/>
                    <a:pt x="29074" y="15415"/>
                  </a:cubicBezTo>
                  <a:cubicBezTo>
                    <a:pt x="29074" y="15774"/>
                    <a:pt x="28971" y="16166"/>
                    <a:pt x="28971" y="16550"/>
                  </a:cubicBezTo>
                  <a:cubicBezTo>
                    <a:pt x="28929" y="16977"/>
                    <a:pt x="29108" y="17335"/>
                    <a:pt x="29219" y="17761"/>
                  </a:cubicBezTo>
                  <a:cubicBezTo>
                    <a:pt x="29432" y="18683"/>
                    <a:pt x="28860" y="19288"/>
                    <a:pt x="28366" y="20005"/>
                  </a:cubicBezTo>
                  <a:cubicBezTo>
                    <a:pt x="28007" y="20534"/>
                    <a:pt x="27828" y="21208"/>
                    <a:pt x="27436" y="21711"/>
                  </a:cubicBezTo>
                  <a:cubicBezTo>
                    <a:pt x="26975" y="22274"/>
                    <a:pt x="26267" y="22812"/>
                    <a:pt x="25661" y="23238"/>
                  </a:cubicBezTo>
                  <a:cubicBezTo>
                    <a:pt x="24919" y="23733"/>
                    <a:pt x="24237" y="24339"/>
                    <a:pt x="23460" y="24799"/>
                  </a:cubicBezTo>
                  <a:cubicBezTo>
                    <a:pt x="22786" y="25192"/>
                    <a:pt x="22070" y="25584"/>
                    <a:pt x="21328" y="25934"/>
                  </a:cubicBezTo>
                  <a:cubicBezTo>
                    <a:pt x="20543" y="26326"/>
                    <a:pt x="19622" y="26190"/>
                    <a:pt x="18768" y="26292"/>
                  </a:cubicBezTo>
                  <a:cubicBezTo>
                    <a:pt x="18265" y="26360"/>
                    <a:pt x="17736" y="26437"/>
                    <a:pt x="17241" y="26540"/>
                  </a:cubicBezTo>
                  <a:cubicBezTo>
                    <a:pt x="16849" y="26650"/>
                    <a:pt x="16491" y="26787"/>
                    <a:pt x="16098" y="26864"/>
                  </a:cubicBezTo>
                  <a:cubicBezTo>
                    <a:pt x="15973" y="26885"/>
                    <a:pt x="15846" y="26896"/>
                    <a:pt x="15718" y="26896"/>
                  </a:cubicBezTo>
                  <a:cubicBezTo>
                    <a:pt x="14788" y="26896"/>
                    <a:pt x="13802" y="26360"/>
                    <a:pt x="13112" y="25797"/>
                  </a:cubicBezTo>
                  <a:cubicBezTo>
                    <a:pt x="11910" y="24799"/>
                    <a:pt x="11338" y="23272"/>
                    <a:pt x="9948" y="22522"/>
                  </a:cubicBezTo>
                  <a:cubicBezTo>
                    <a:pt x="9521" y="22274"/>
                    <a:pt x="9171" y="21993"/>
                    <a:pt x="8779" y="21779"/>
                  </a:cubicBezTo>
                  <a:cubicBezTo>
                    <a:pt x="8386" y="21600"/>
                    <a:pt x="7960" y="21455"/>
                    <a:pt x="7533" y="21285"/>
                  </a:cubicBezTo>
                  <a:cubicBezTo>
                    <a:pt x="7107" y="21140"/>
                    <a:pt x="6646" y="20960"/>
                    <a:pt x="6151" y="20815"/>
                  </a:cubicBezTo>
                  <a:cubicBezTo>
                    <a:pt x="5682" y="20713"/>
                    <a:pt x="5332" y="20534"/>
                    <a:pt x="4872" y="20355"/>
                  </a:cubicBezTo>
                  <a:cubicBezTo>
                    <a:pt x="4334" y="20107"/>
                    <a:pt x="3805" y="19894"/>
                    <a:pt x="3268" y="19647"/>
                  </a:cubicBezTo>
                  <a:cubicBezTo>
                    <a:pt x="2910" y="19536"/>
                    <a:pt x="2628" y="19322"/>
                    <a:pt x="2270" y="19186"/>
                  </a:cubicBezTo>
                  <a:cubicBezTo>
                    <a:pt x="1954" y="19041"/>
                    <a:pt x="1775" y="18828"/>
                    <a:pt x="1528" y="18614"/>
                  </a:cubicBezTo>
                  <a:cubicBezTo>
                    <a:pt x="743" y="17659"/>
                    <a:pt x="461" y="16200"/>
                    <a:pt x="640" y="15057"/>
                  </a:cubicBezTo>
                  <a:cubicBezTo>
                    <a:pt x="854" y="13743"/>
                    <a:pt x="1314" y="12643"/>
                    <a:pt x="1954" y="11508"/>
                  </a:cubicBezTo>
                  <a:cubicBezTo>
                    <a:pt x="2526" y="10510"/>
                    <a:pt x="3055" y="9478"/>
                    <a:pt x="3515" y="8412"/>
                  </a:cubicBezTo>
                  <a:cubicBezTo>
                    <a:pt x="3763" y="7883"/>
                    <a:pt x="3976" y="7345"/>
                    <a:pt x="4155" y="6782"/>
                  </a:cubicBezTo>
                  <a:cubicBezTo>
                    <a:pt x="4334" y="6066"/>
                    <a:pt x="4402" y="5247"/>
                    <a:pt x="4692" y="4607"/>
                  </a:cubicBezTo>
                  <a:cubicBezTo>
                    <a:pt x="5221" y="3506"/>
                    <a:pt x="5938" y="2474"/>
                    <a:pt x="6928" y="1766"/>
                  </a:cubicBezTo>
                  <a:cubicBezTo>
                    <a:pt x="7465" y="1374"/>
                    <a:pt x="7994" y="1058"/>
                    <a:pt x="8634" y="913"/>
                  </a:cubicBezTo>
                  <a:cubicBezTo>
                    <a:pt x="9267" y="755"/>
                    <a:pt x="9840" y="543"/>
                    <a:pt x="10501" y="543"/>
                  </a:cubicBezTo>
                  <a:cubicBezTo>
                    <a:pt x="10588" y="543"/>
                    <a:pt x="10676" y="547"/>
                    <a:pt x="10766" y="555"/>
                  </a:cubicBezTo>
                  <a:cubicBezTo>
                    <a:pt x="10859" y="562"/>
                    <a:pt x="10951" y="564"/>
                    <a:pt x="11043" y="564"/>
                  </a:cubicBezTo>
                  <a:cubicBezTo>
                    <a:pt x="11523" y="564"/>
                    <a:pt x="12006" y="486"/>
                    <a:pt x="12507" y="486"/>
                  </a:cubicBezTo>
                  <a:close/>
                  <a:moveTo>
                    <a:pt x="12532" y="0"/>
                  </a:moveTo>
                  <a:cubicBezTo>
                    <a:pt x="12334" y="0"/>
                    <a:pt x="12140" y="9"/>
                    <a:pt x="11944" y="26"/>
                  </a:cubicBezTo>
                  <a:cubicBezTo>
                    <a:pt x="11690" y="50"/>
                    <a:pt x="11437" y="74"/>
                    <a:pt x="11187" y="74"/>
                  </a:cubicBezTo>
                  <a:cubicBezTo>
                    <a:pt x="11083" y="74"/>
                    <a:pt x="10980" y="70"/>
                    <a:pt x="10877" y="60"/>
                  </a:cubicBezTo>
                  <a:cubicBezTo>
                    <a:pt x="10706" y="45"/>
                    <a:pt x="10537" y="37"/>
                    <a:pt x="10370" y="37"/>
                  </a:cubicBezTo>
                  <a:cubicBezTo>
                    <a:pt x="7834" y="37"/>
                    <a:pt x="5801" y="1751"/>
                    <a:pt x="4368" y="3720"/>
                  </a:cubicBezTo>
                  <a:cubicBezTo>
                    <a:pt x="3976" y="4257"/>
                    <a:pt x="3660" y="4786"/>
                    <a:pt x="3447" y="5426"/>
                  </a:cubicBezTo>
                  <a:cubicBezTo>
                    <a:pt x="3165" y="6142"/>
                    <a:pt x="3020" y="6953"/>
                    <a:pt x="2696" y="7669"/>
                  </a:cubicBezTo>
                  <a:cubicBezTo>
                    <a:pt x="2133" y="8915"/>
                    <a:pt x="1741" y="10263"/>
                    <a:pt x="1067" y="11474"/>
                  </a:cubicBezTo>
                  <a:cubicBezTo>
                    <a:pt x="282" y="12754"/>
                    <a:pt x="1" y="14528"/>
                    <a:pt x="1" y="16021"/>
                  </a:cubicBezTo>
                  <a:cubicBezTo>
                    <a:pt x="35" y="16729"/>
                    <a:pt x="316" y="18086"/>
                    <a:pt x="990" y="18759"/>
                  </a:cubicBezTo>
                  <a:cubicBezTo>
                    <a:pt x="990" y="18794"/>
                    <a:pt x="990" y="18794"/>
                    <a:pt x="1033" y="18794"/>
                  </a:cubicBezTo>
                  <a:cubicBezTo>
                    <a:pt x="1203" y="19075"/>
                    <a:pt x="1348" y="19365"/>
                    <a:pt x="1596" y="19578"/>
                  </a:cubicBezTo>
                  <a:cubicBezTo>
                    <a:pt x="1886" y="19792"/>
                    <a:pt x="2201" y="20005"/>
                    <a:pt x="2483" y="20176"/>
                  </a:cubicBezTo>
                  <a:cubicBezTo>
                    <a:pt x="2910" y="20466"/>
                    <a:pt x="3413" y="20747"/>
                    <a:pt x="3874" y="20926"/>
                  </a:cubicBezTo>
                  <a:cubicBezTo>
                    <a:pt x="4232" y="21071"/>
                    <a:pt x="4616" y="21208"/>
                    <a:pt x="5008" y="21353"/>
                  </a:cubicBezTo>
                  <a:cubicBezTo>
                    <a:pt x="5469" y="21532"/>
                    <a:pt x="5972" y="21498"/>
                    <a:pt x="6467" y="21600"/>
                  </a:cubicBezTo>
                  <a:cubicBezTo>
                    <a:pt x="7465" y="21813"/>
                    <a:pt x="8386" y="22308"/>
                    <a:pt x="9239" y="22846"/>
                  </a:cubicBezTo>
                  <a:cubicBezTo>
                    <a:pt x="9632" y="23059"/>
                    <a:pt x="10058" y="23204"/>
                    <a:pt x="10374" y="23520"/>
                  </a:cubicBezTo>
                  <a:cubicBezTo>
                    <a:pt x="10664" y="23801"/>
                    <a:pt x="10877" y="24159"/>
                    <a:pt x="11125" y="24484"/>
                  </a:cubicBezTo>
                  <a:cubicBezTo>
                    <a:pt x="11654" y="25158"/>
                    <a:pt x="12259" y="25900"/>
                    <a:pt x="12933" y="26403"/>
                  </a:cubicBezTo>
                  <a:cubicBezTo>
                    <a:pt x="13257" y="26685"/>
                    <a:pt x="13684" y="26898"/>
                    <a:pt x="14042" y="27111"/>
                  </a:cubicBezTo>
                  <a:cubicBezTo>
                    <a:pt x="14392" y="27359"/>
                    <a:pt x="14785" y="27606"/>
                    <a:pt x="15177" y="27717"/>
                  </a:cubicBezTo>
                  <a:cubicBezTo>
                    <a:pt x="15373" y="27768"/>
                    <a:pt x="15574" y="27789"/>
                    <a:pt x="15777" y="27789"/>
                  </a:cubicBezTo>
                  <a:cubicBezTo>
                    <a:pt x="16564" y="27789"/>
                    <a:pt x="17389" y="27474"/>
                    <a:pt x="18129" y="27359"/>
                  </a:cubicBezTo>
                  <a:cubicBezTo>
                    <a:pt x="18982" y="27256"/>
                    <a:pt x="19869" y="27213"/>
                    <a:pt x="20722" y="26966"/>
                  </a:cubicBezTo>
                  <a:cubicBezTo>
                    <a:pt x="21609" y="26753"/>
                    <a:pt x="22317" y="26147"/>
                    <a:pt x="23102" y="25686"/>
                  </a:cubicBezTo>
                  <a:cubicBezTo>
                    <a:pt x="24561" y="24833"/>
                    <a:pt x="26020" y="23912"/>
                    <a:pt x="27299" y="22812"/>
                  </a:cubicBezTo>
                  <a:cubicBezTo>
                    <a:pt x="27547" y="22564"/>
                    <a:pt x="27939" y="22240"/>
                    <a:pt x="28118" y="21924"/>
                  </a:cubicBezTo>
                  <a:cubicBezTo>
                    <a:pt x="28255" y="21668"/>
                    <a:pt x="28332" y="21387"/>
                    <a:pt x="28468" y="21140"/>
                  </a:cubicBezTo>
                  <a:cubicBezTo>
                    <a:pt x="28613" y="20858"/>
                    <a:pt x="28613" y="20713"/>
                    <a:pt x="28860" y="20389"/>
                  </a:cubicBezTo>
                  <a:cubicBezTo>
                    <a:pt x="29005" y="20218"/>
                    <a:pt x="29219" y="20107"/>
                    <a:pt x="29355" y="19928"/>
                  </a:cubicBezTo>
                  <a:cubicBezTo>
                    <a:pt x="29611" y="19647"/>
                    <a:pt x="29859" y="19220"/>
                    <a:pt x="29961" y="18862"/>
                  </a:cubicBezTo>
                  <a:cubicBezTo>
                    <a:pt x="30251" y="18086"/>
                    <a:pt x="29782" y="17446"/>
                    <a:pt x="29748" y="16661"/>
                  </a:cubicBezTo>
                  <a:cubicBezTo>
                    <a:pt x="29748" y="16303"/>
                    <a:pt x="29893" y="15953"/>
                    <a:pt x="29893" y="15629"/>
                  </a:cubicBezTo>
                  <a:cubicBezTo>
                    <a:pt x="29961" y="15100"/>
                    <a:pt x="29927" y="14562"/>
                    <a:pt x="29927" y="14068"/>
                  </a:cubicBezTo>
                  <a:cubicBezTo>
                    <a:pt x="29927" y="13530"/>
                    <a:pt x="30038" y="13035"/>
                    <a:pt x="29995" y="12498"/>
                  </a:cubicBezTo>
                  <a:cubicBezTo>
                    <a:pt x="29961" y="11969"/>
                    <a:pt x="29893" y="11474"/>
                    <a:pt x="29782" y="10937"/>
                  </a:cubicBezTo>
                  <a:cubicBezTo>
                    <a:pt x="29679" y="10442"/>
                    <a:pt x="29679" y="9870"/>
                    <a:pt x="29432" y="9410"/>
                  </a:cubicBezTo>
                  <a:cubicBezTo>
                    <a:pt x="29219" y="9017"/>
                    <a:pt x="28929" y="8625"/>
                    <a:pt x="28715" y="8232"/>
                  </a:cubicBezTo>
                  <a:cubicBezTo>
                    <a:pt x="28221" y="7456"/>
                    <a:pt x="27368" y="7030"/>
                    <a:pt x="26796" y="6279"/>
                  </a:cubicBezTo>
                  <a:cubicBezTo>
                    <a:pt x="26549" y="5929"/>
                    <a:pt x="26335" y="5571"/>
                    <a:pt x="25986" y="5323"/>
                  </a:cubicBezTo>
                  <a:cubicBezTo>
                    <a:pt x="25730" y="5110"/>
                    <a:pt x="25448" y="5076"/>
                    <a:pt x="25167" y="4999"/>
                  </a:cubicBezTo>
                  <a:cubicBezTo>
                    <a:pt x="24953" y="4573"/>
                    <a:pt x="24774" y="4394"/>
                    <a:pt x="24348" y="4223"/>
                  </a:cubicBezTo>
                  <a:cubicBezTo>
                    <a:pt x="23563" y="3865"/>
                    <a:pt x="22923" y="3404"/>
                    <a:pt x="22249" y="2867"/>
                  </a:cubicBezTo>
                  <a:cubicBezTo>
                    <a:pt x="21754" y="2474"/>
                    <a:pt x="21217" y="2124"/>
                    <a:pt x="20756" y="1732"/>
                  </a:cubicBezTo>
                  <a:cubicBezTo>
                    <a:pt x="20295" y="1305"/>
                    <a:pt x="19835" y="1126"/>
                    <a:pt x="19229" y="1126"/>
                  </a:cubicBezTo>
                  <a:cubicBezTo>
                    <a:pt x="19084" y="1142"/>
                    <a:pt x="18948" y="1157"/>
                    <a:pt x="18813" y="1157"/>
                  </a:cubicBezTo>
                  <a:cubicBezTo>
                    <a:pt x="18646" y="1157"/>
                    <a:pt x="18482" y="1133"/>
                    <a:pt x="18308" y="1058"/>
                  </a:cubicBezTo>
                  <a:cubicBezTo>
                    <a:pt x="18094" y="981"/>
                    <a:pt x="17915" y="845"/>
                    <a:pt x="17668" y="811"/>
                  </a:cubicBezTo>
                  <a:cubicBezTo>
                    <a:pt x="17344" y="700"/>
                    <a:pt x="16985" y="700"/>
                    <a:pt x="16670" y="700"/>
                  </a:cubicBezTo>
                  <a:cubicBezTo>
                    <a:pt x="16243" y="666"/>
                    <a:pt x="15817" y="555"/>
                    <a:pt x="15356" y="452"/>
                  </a:cubicBezTo>
                  <a:cubicBezTo>
                    <a:pt x="14639" y="273"/>
                    <a:pt x="13897" y="128"/>
                    <a:pt x="13147" y="26"/>
                  </a:cubicBezTo>
                  <a:cubicBezTo>
                    <a:pt x="12933" y="9"/>
                    <a:pt x="12731" y="0"/>
                    <a:pt x="12532"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0"/>
            <p:cNvSpPr/>
            <p:nvPr/>
          </p:nvSpPr>
          <p:spPr>
            <a:xfrm>
              <a:off x="4588000" y="1483225"/>
              <a:ext cx="645175" cy="574950"/>
            </a:xfrm>
            <a:custGeom>
              <a:rect b="b" l="l" r="r" t="t"/>
              <a:pathLst>
                <a:path extrusionOk="0" h="22998" w="25807">
                  <a:moveTo>
                    <a:pt x="10667" y="564"/>
                  </a:moveTo>
                  <a:cubicBezTo>
                    <a:pt x="11247" y="564"/>
                    <a:pt x="11693" y="798"/>
                    <a:pt x="12123" y="1282"/>
                  </a:cubicBezTo>
                  <a:cubicBezTo>
                    <a:pt x="13010" y="2382"/>
                    <a:pt x="14571" y="3065"/>
                    <a:pt x="15928" y="3312"/>
                  </a:cubicBezTo>
                  <a:cubicBezTo>
                    <a:pt x="16849" y="3491"/>
                    <a:pt x="17668" y="3628"/>
                    <a:pt x="18555" y="3705"/>
                  </a:cubicBezTo>
                  <a:cubicBezTo>
                    <a:pt x="19511" y="3773"/>
                    <a:pt x="20654" y="4515"/>
                    <a:pt x="21362" y="5121"/>
                  </a:cubicBezTo>
                  <a:cubicBezTo>
                    <a:pt x="21643" y="5411"/>
                    <a:pt x="21968" y="5692"/>
                    <a:pt x="22249" y="5974"/>
                  </a:cubicBezTo>
                  <a:cubicBezTo>
                    <a:pt x="22573" y="6264"/>
                    <a:pt x="22752" y="6614"/>
                    <a:pt x="22966" y="6972"/>
                  </a:cubicBezTo>
                  <a:cubicBezTo>
                    <a:pt x="23563" y="7791"/>
                    <a:pt x="23887" y="8678"/>
                    <a:pt x="24203" y="9633"/>
                  </a:cubicBezTo>
                  <a:cubicBezTo>
                    <a:pt x="24493" y="10563"/>
                    <a:pt x="25133" y="11596"/>
                    <a:pt x="24988" y="12551"/>
                  </a:cubicBezTo>
                  <a:cubicBezTo>
                    <a:pt x="24919" y="13012"/>
                    <a:pt x="24808" y="13404"/>
                    <a:pt x="24561" y="13797"/>
                  </a:cubicBezTo>
                  <a:cubicBezTo>
                    <a:pt x="24279" y="14257"/>
                    <a:pt x="23989" y="14718"/>
                    <a:pt x="23742" y="15221"/>
                  </a:cubicBezTo>
                  <a:cubicBezTo>
                    <a:pt x="23281" y="16245"/>
                    <a:pt x="22923" y="17456"/>
                    <a:pt x="22113" y="18275"/>
                  </a:cubicBezTo>
                  <a:cubicBezTo>
                    <a:pt x="21328" y="19128"/>
                    <a:pt x="20261" y="19623"/>
                    <a:pt x="19374" y="20297"/>
                  </a:cubicBezTo>
                  <a:cubicBezTo>
                    <a:pt x="18914" y="20655"/>
                    <a:pt x="18555" y="20903"/>
                    <a:pt x="17984" y="21116"/>
                  </a:cubicBezTo>
                  <a:cubicBezTo>
                    <a:pt x="17523" y="21295"/>
                    <a:pt x="17096" y="21542"/>
                    <a:pt x="16670" y="21756"/>
                  </a:cubicBezTo>
                  <a:cubicBezTo>
                    <a:pt x="16098" y="22046"/>
                    <a:pt x="15714" y="22361"/>
                    <a:pt x="15032" y="22396"/>
                  </a:cubicBezTo>
                  <a:cubicBezTo>
                    <a:pt x="14821" y="22406"/>
                    <a:pt x="14625" y="22421"/>
                    <a:pt x="14438" y="22421"/>
                  </a:cubicBezTo>
                  <a:cubicBezTo>
                    <a:pt x="14027" y="22421"/>
                    <a:pt x="13661" y="22349"/>
                    <a:pt x="13292" y="22003"/>
                  </a:cubicBezTo>
                  <a:cubicBezTo>
                    <a:pt x="13272" y="21963"/>
                    <a:pt x="13240" y="21947"/>
                    <a:pt x="13210" y="21947"/>
                  </a:cubicBezTo>
                  <a:cubicBezTo>
                    <a:pt x="13189" y="21947"/>
                    <a:pt x="13169" y="21955"/>
                    <a:pt x="13155" y="21969"/>
                  </a:cubicBezTo>
                  <a:cubicBezTo>
                    <a:pt x="12942" y="21790"/>
                    <a:pt x="12729" y="21577"/>
                    <a:pt x="12550" y="21406"/>
                  </a:cubicBezTo>
                  <a:cubicBezTo>
                    <a:pt x="12012" y="20903"/>
                    <a:pt x="11304" y="20621"/>
                    <a:pt x="10912" y="20050"/>
                  </a:cubicBezTo>
                  <a:cubicBezTo>
                    <a:pt x="10519" y="19487"/>
                    <a:pt x="10238" y="19017"/>
                    <a:pt x="9564" y="18847"/>
                  </a:cubicBezTo>
                  <a:cubicBezTo>
                    <a:pt x="9205" y="18736"/>
                    <a:pt x="8890" y="18702"/>
                    <a:pt x="8531" y="18523"/>
                  </a:cubicBezTo>
                  <a:cubicBezTo>
                    <a:pt x="8250" y="18343"/>
                    <a:pt x="7994" y="18130"/>
                    <a:pt x="7678" y="17994"/>
                  </a:cubicBezTo>
                  <a:cubicBezTo>
                    <a:pt x="7073" y="17670"/>
                    <a:pt x="6433" y="17780"/>
                    <a:pt x="5759" y="17635"/>
                  </a:cubicBezTo>
                  <a:cubicBezTo>
                    <a:pt x="5008" y="17524"/>
                    <a:pt x="4198" y="17388"/>
                    <a:pt x="3481" y="17175"/>
                  </a:cubicBezTo>
                  <a:cubicBezTo>
                    <a:pt x="2773" y="16961"/>
                    <a:pt x="1988" y="16782"/>
                    <a:pt x="1707" y="16074"/>
                  </a:cubicBezTo>
                  <a:cubicBezTo>
                    <a:pt x="1562" y="15716"/>
                    <a:pt x="1494" y="15324"/>
                    <a:pt x="1314" y="14965"/>
                  </a:cubicBezTo>
                  <a:cubicBezTo>
                    <a:pt x="1280" y="14829"/>
                    <a:pt x="1135" y="14684"/>
                    <a:pt x="1033" y="14505"/>
                  </a:cubicBezTo>
                  <a:cubicBezTo>
                    <a:pt x="922" y="13438"/>
                    <a:pt x="1169" y="12338"/>
                    <a:pt x="1954" y="11451"/>
                  </a:cubicBezTo>
                  <a:cubicBezTo>
                    <a:pt x="2236" y="11092"/>
                    <a:pt x="2492" y="10742"/>
                    <a:pt x="2773" y="10384"/>
                  </a:cubicBezTo>
                  <a:cubicBezTo>
                    <a:pt x="3055" y="10103"/>
                    <a:pt x="3379" y="9847"/>
                    <a:pt x="3592" y="9497"/>
                  </a:cubicBezTo>
                  <a:cubicBezTo>
                    <a:pt x="4087" y="8712"/>
                    <a:pt x="4300" y="8004"/>
                    <a:pt x="4411" y="7074"/>
                  </a:cubicBezTo>
                  <a:cubicBezTo>
                    <a:pt x="4513" y="6119"/>
                    <a:pt x="4582" y="5087"/>
                    <a:pt x="4795" y="4165"/>
                  </a:cubicBezTo>
                  <a:cubicBezTo>
                    <a:pt x="5051" y="3235"/>
                    <a:pt x="5725" y="2493"/>
                    <a:pt x="6544" y="2033"/>
                  </a:cubicBezTo>
                  <a:cubicBezTo>
                    <a:pt x="7252" y="1640"/>
                    <a:pt x="7994" y="1316"/>
                    <a:pt x="8745" y="1069"/>
                  </a:cubicBezTo>
                  <a:cubicBezTo>
                    <a:pt x="9240" y="889"/>
                    <a:pt x="9700" y="719"/>
                    <a:pt x="10204" y="608"/>
                  </a:cubicBezTo>
                  <a:cubicBezTo>
                    <a:pt x="10368" y="579"/>
                    <a:pt x="10522" y="564"/>
                    <a:pt x="10667" y="564"/>
                  </a:cubicBezTo>
                  <a:close/>
                  <a:moveTo>
                    <a:pt x="10858" y="0"/>
                  </a:moveTo>
                  <a:cubicBezTo>
                    <a:pt x="9901" y="0"/>
                    <a:pt x="8853" y="378"/>
                    <a:pt x="7994" y="787"/>
                  </a:cubicBezTo>
                  <a:cubicBezTo>
                    <a:pt x="7107" y="1214"/>
                    <a:pt x="6185" y="1495"/>
                    <a:pt x="5435" y="2135"/>
                  </a:cubicBezTo>
                  <a:cubicBezTo>
                    <a:pt x="4761" y="2672"/>
                    <a:pt x="4198" y="3346"/>
                    <a:pt x="3908" y="4131"/>
                  </a:cubicBezTo>
                  <a:cubicBezTo>
                    <a:pt x="3481" y="5411"/>
                    <a:pt x="3515" y="6793"/>
                    <a:pt x="3268" y="8106"/>
                  </a:cubicBezTo>
                  <a:cubicBezTo>
                    <a:pt x="3021" y="9284"/>
                    <a:pt x="1920" y="10239"/>
                    <a:pt x="1280" y="11203"/>
                  </a:cubicBezTo>
                  <a:cubicBezTo>
                    <a:pt x="1" y="13046"/>
                    <a:pt x="461" y="15537"/>
                    <a:pt x="1741" y="17277"/>
                  </a:cubicBezTo>
                  <a:cubicBezTo>
                    <a:pt x="1791" y="17328"/>
                    <a:pt x="1840" y="17348"/>
                    <a:pt x="1885" y="17348"/>
                  </a:cubicBezTo>
                  <a:cubicBezTo>
                    <a:pt x="1938" y="17348"/>
                    <a:pt x="1985" y="17319"/>
                    <a:pt x="2022" y="17277"/>
                  </a:cubicBezTo>
                  <a:cubicBezTo>
                    <a:pt x="2167" y="17354"/>
                    <a:pt x="2312" y="17422"/>
                    <a:pt x="2449" y="17490"/>
                  </a:cubicBezTo>
                  <a:cubicBezTo>
                    <a:pt x="3200" y="17780"/>
                    <a:pt x="3942" y="17917"/>
                    <a:pt x="4761" y="18096"/>
                  </a:cubicBezTo>
                  <a:cubicBezTo>
                    <a:pt x="5477" y="18275"/>
                    <a:pt x="6365" y="18343"/>
                    <a:pt x="7039" y="18702"/>
                  </a:cubicBezTo>
                  <a:cubicBezTo>
                    <a:pt x="7713" y="19017"/>
                    <a:pt x="8139" y="19555"/>
                    <a:pt x="8924" y="19700"/>
                  </a:cubicBezTo>
                  <a:cubicBezTo>
                    <a:pt x="9453" y="19802"/>
                    <a:pt x="9777" y="19913"/>
                    <a:pt x="10169" y="20297"/>
                  </a:cubicBezTo>
                  <a:cubicBezTo>
                    <a:pt x="10417" y="20553"/>
                    <a:pt x="10630" y="20800"/>
                    <a:pt x="10946" y="21014"/>
                  </a:cubicBezTo>
                  <a:cubicBezTo>
                    <a:pt x="11338" y="21227"/>
                    <a:pt x="11731" y="21406"/>
                    <a:pt x="12089" y="21722"/>
                  </a:cubicBezTo>
                  <a:cubicBezTo>
                    <a:pt x="12302" y="21901"/>
                    <a:pt x="12439" y="22046"/>
                    <a:pt x="12652" y="22182"/>
                  </a:cubicBezTo>
                  <a:cubicBezTo>
                    <a:pt x="12831" y="22293"/>
                    <a:pt x="13010" y="22396"/>
                    <a:pt x="13189" y="22506"/>
                  </a:cubicBezTo>
                  <a:cubicBezTo>
                    <a:pt x="13292" y="22686"/>
                    <a:pt x="13437" y="22822"/>
                    <a:pt x="13684" y="22899"/>
                  </a:cubicBezTo>
                  <a:cubicBezTo>
                    <a:pt x="13878" y="22976"/>
                    <a:pt x="14102" y="22998"/>
                    <a:pt x="14335" y="22998"/>
                  </a:cubicBezTo>
                  <a:cubicBezTo>
                    <a:pt x="14614" y="22998"/>
                    <a:pt x="14907" y="22967"/>
                    <a:pt x="15177" y="22967"/>
                  </a:cubicBezTo>
                  <a:cubicBezTo>
                    <a:pt x="16141" y="22967"/>
                    <a:pt x="16994" y="22327"/>
                    <a:pt x="17847" y="21935"/>
                  </a:cubicBezTo>
                  <a:cubicBezTo>
                    <a:pt x="18308" y="21722"/>
                    <a:pt x="18769" y="21653"/>
                    <a:pt x="19195" y="21363"/>
                  </a:cubicBezTo>
                  <a:cubicBezTo>
                    <a:pt x="19724" y="21014"/>
                    <a:pt x="20261" y="20655"/>
                    <a:pt x="20790" y="20374"/>
                  </a:cubicBezTo>
                  <a:cubicBezTo>
                    <a:pt x="21260" y="20084"/>
                    <a:pt x="21686" y="19734"/>
                    <a:pt x="22113" y="19444"/>
                  </a:cubicBezTo>
                  <a:cubicBezTo>
                    <a:pt x="22573" y="19128"/>
                    <a:pt x="22966" y="18804"/>
                    <a:pt x="23281" y="18343"/>
                  </a:cubicBezTo>
                  <a:cubicBezTo>
                    <a:pt x="24032" y="17354"/>
                    <a:pt x="24416" y="16142"/>
                    <a:pt x="24988" y="15042"/>
                  </a:cubicBezTo>
                  <a:cubicBezTo>
                    <a:pt x="25235" y="14615"/>
                    <a:pt x="25559" y="14223"/>
                    <a:pt x="25661" y="13762"/>
                  </a:cubicBezTo>
                  <a:cubicBezTo>
                    <a:pt x="25772" y="13336"/>
                    <a:pt x="25806" y="12798"/>
                    <a:pt x="25806" y="12338"/>
                  </a:cubicBezTo>
                  <a:cubicBezTo>
                    <a:pt x="25772" y="11877"/>
                    <a:pt x="25661" y="11485"/>
                    <a:pt x="25482" y="11058"/>
                  </a:cubicBezTo>
                  <a:cubicBezTo>
                    <a:pt x="25235" y="10452"/>
                    <a:pt x="25022" y="9813"/>
                    <a:pt x="24808" y="9207"/>
                  </a:cubicBezTo>
                  <a:cubicBezTo>
                    <a:pt x="24629" y="8644"/>
                    <a:pt x="24459" y="8038"/>
                    <a:pt x="24203" y="7501"/>
                  </a:cubicBezTo>
                  <a:cubicBezTo>
                    <a:pt x="24066" y="7117"/>
                    <a:pt x="23776" y="6827"/>
                    <a:pt x="23563" y="6477"/>
                  </a:cubicBezTo>
                  <a:cubicBezTo>
                    <a:pt x="23000" y="5658"/>
                    <a:pt x="22394" y="4942"/>
                    <a:pt x="21643" y="4233"/>
                  </a:cubicBezTo>
                  <a:cubicBezTo>
                    <a:pt x="20935" y="3594"/>
                    <a:pt x="19980" y="2809"/>
                    <a:pt x="18982" y="2706"/>
                  </a:cubicBezTo>
                  <a:cubicBezTo>
                    <a:pt x="18888" y="2695"/>
                    <a:pt x="18793" y="2691"/>
                    <a:pt x="18698" y="2691"/>
                  </a:cubicBezTo>
                  <a:cubicBezTo>
                    <a:pt x="18508" y="2691"/>
                    <a:pt x="18316" y="2706"/>
                    <a:pt x="18129" y="2706"/>
                  </a:cubicBezTo>
                  <a:cubicBezTo>
                    <a:pt x="17954" y="2731"/>
                    <a:pt x="17779" y="2755"/>
                    <a:pt x="17589" y="2755"/>
                  </a:cubicBezTo>
                  <a:cubicBezTo>
                    <a:pt x="17510" y="2755"/>
                    <a:pt x="17429" y="2751"/>
                    <a:pt x="17344" y="2741"/>
                  </a:cubicBezTo>
                  <a:cubicBezTo>
                    <a:pt x="16815" y="2706"/>
                    <a:pt x="16209" y="2561"/>
                    <a:pt x="15638" y="2425"/>
                  </a:cubicBezTo>
                  <a:cubicBezTo>
                    <a:pt x="14750" y="2212"/>
                    <a:pt x="13718" y="1819"/>
                    <a:pt x="13044" y="1248"/>
                  </a:cubicBezTo>
                  <a:cubicBezTo>
                    <a:pt x="12370" y="676"/>
                    <a:pt x="11944" y="2"/>
                    <a:pt x="10980" y="2"/>
                  </a:cubicBezTo>
                  <a:cubicBezTo>
                    <a:pt x="10940" y="1"/>
                    <a:pt x="10899" y="0"/>
                    <a:pt x="1085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0"/>
            <p:cNvSpPr/>
            <p:nvPr/>
          </p:nvSpPr>
          <p:spPr>
            <a:xfrm>
              <a:off x="4673300" y="1554475"/>
              <a:ext cx="494175" cy="436900"/>
            </a:xfrm>
            <a:custGeom>
              <a:rect b="b" l="l" r="r" t="t"/>
              <a:pathLst>
                <a:path extrusionOk="0" h="17476" w="19767">
                  <a:moveTo>
                    <a:pt x="6564" y="562"/>
                  </a:moveTo>
                  <a:cubicBezTo>
                    <a:pt x="6996" y="562"/>
                    <a:pt x="7270" y="895"/>
                    <a:pt x="7645" y="1025"/>
                  </a:cubicBezTo>
                  <a:cubicBezTo>
                    <a:pt x="7892" y="1136"/>
                    <a:pt x="8105" y="1170"/>
                    <a:pt x="8319" y="1315"/>
                  </a:cubicBezTo>
                  <a:cubicBezTo>
                    <a:pt x="8600" y="1494"/>
                    <a:pt x="8813" y="1776"/>
                    <a:pt x="9103" y="1989"/>
                  </a:cubicBezTo>
                  <a:cubicBezTo>
                    <a:pt x="9701" y="2518"/>
                    <a:pt x="10451" y="2629"/>
                    <a:pt x="11159" y="2945"/>
                  </a:cubicBezTo>
                  <a:cubicBezTo>
                    <a:pt x="11518" y="3124"/>
                    <a:pt x="11876" y="3337"/>
                    <a:pt x="12260" y="3448"/>
                  </a:cubicBezTo>
                  <a:cubicBezTo>
                    <a:pt x="12686" y="3550"/>
                    <a:pt x="13113" y="3550"/>
                    <a:pt x="13539" y="3584"/>
                  </a:cubicBezTo>
                  <a:cubicBezTo>
                    <a:pt x="14111" y="3627"/>
                    <a:pt x="14606" y="3764"/>
                    <a:pt x="15109" y="4011"/>
                  </a:cubicBezTo>
                  <a:cubicBezTo>
                    <a:pt x="15570" y="4267"/>
                    <a:pt x="15715" y="4548"/>
                    <a:pt x="15996" y="4941"/>
                  </a:cubicBezTo>
                  <a:cubicBezTo>
                    <a:pt x="16278" y="5291"/>
                    <a:pt x="16670" y="5615"/>
                    <a:pt x="16952" y="6007"/>
                  </a:cubicBezTo>
                  <a:cubicBezTo>
                    <a:pt x="17242" y="6400"/>
                    <a:pt x="17523" y="6826"/>
                    <a:pt x="17771" y="7210"/>
                  </a:cubicBezTo>
                  <a:cubicBezTo>
                    <a:pt x="18376" y="8106"/>
                    <a:pt x="18871" y="8993"/>
                    <a:pt x="18342" y="10025"/>
                  </a:cubicBezTo>
                  <a:cubicBezTo>
                    <a:pt x="17984" y="10767"/>
                    <a:pt x="17668" y="11689"/>
                    <a:pt x="17097" y="12329"/>
                  </a:cubicBezTo>
                  <a:cubicBezTo>
                    <a:pt x="16849" y="12619"/>
                    <a:pt x="16525" y="12866"/>
                    <a:pt x="16312" y="13182"/>
                  </a:cubicBezTo>
                  <a:cubicBezTo>
                    <a:pt x="16099" y="13472"/>
                    <a:pt x="15962" y="13787"/>
                    <a:pt x="15715" y="14077"/>
                  </a:cubicBezTo>
                  <a:cubicBezTo>
                    <a:pt x="15109" y="14820"/>
                    <a:pt x="14358" y="15886"/>
                    <a:pt x="13471" y="16312"/>
                  </a:cubicBezTo>
                  <a:cubicBezTo>
                    <a:pt x="13156" y="16492"/>
                    <a:pt x="12763" y="16637"/>
                    <a:pt x="12439" y="16773"/>
                  </a:cubicBezTo>
                  <a:cubicBezTo>
                    <a:pt x="12285" y="16825"/>
                    <a:pt x="12114" y="16850"/>
                    <a:pt x="11939" y="16850"/>
                  </a:cubicBezTo>
                  <a:cubicBezTo>
                    <a:pt x="11516" y="16850"/>
                    <a:pt x="11069" y="16705"/>
                    <a:pt x="10767" y="16457"/>
                  </a:cubicBezTo>
                  <a:cubicBezTo>
                    <a:pt x="10554" y="16244"/>
                    <a:pt x="10340" y="15997"/>
                    <a:pt x="10093" y="15818"/>
                  </a:cubicBezTo>
                  <a:cubicBezTo>
                    <a:pt x="9632" y="15459"/>
                    <a:pt x="9274" y="15357"/>
                    <a:pt x="8958" y="14854"/>
                  </a:cubicBezTo>
                  <a:cubicBezTo>
                    <a:pt x="8566" y="14214"/>
                    <a:pt x="7926" y="13506"/>
                    <a:pt x="7218" y="13224"/>
                  </a:cubicBezTo>
                  <a:cubicBezTo>
                    <a:pt x="6928" y="13126"/>
                    <a:pt x="6622" y="13110"/>
                    <a:pt x="6309" y="13110"/>
                  </a:cubicBezTo>
                  <a:cubicBezTo>
                    <a:pt x="6161" y="13110"/>
                    <a:pt x="6012" y="13113"/>
                    <a:pt x="5862" y="13113"/>
                  </a:cubicBezTo>
                  <a:cubicBezTo>
                    <a:pt x="5401" y="13113"/>
                    <a:pt x="5009" y="13011"/>
                    <a:pt x="4548" y="12934"/>
                  </a:cubicBezTo>
                  <a:cubicBezTo>
                    <a:pt x="4019" y="12866"/>
                    <a:pt x="3482" y="12832"/>
                    <a:pt x="2953" y="12721"/>
                  </a:cubicBezTo>
                  <a:cubicBezTo>
                    <a:pt x="2347" y="12653"/>
                    <a:pt x="1920" y="12439"/>
                    <a:pt x="1426" y="12115"/>
                  </a:cubicBezTo>
                  <a:cubicBezTo>
                    <a:pt x="1136" y="11945"/>
                    <a:pt x="888" y="11689"/>
                    <a:pt x="743" y="11407"/>
                  </a:cubicBezTo>
                  <a:cubicBezTo>
                    <a:pt x="607" y="10699"/>
                    <a:pt x="709" y="9880"/>
                    <a:pt x="956" y="9274"/>
                  </a:cubicBezTo>
                  <a:cubicBezTo>
                    <a:pt x="1281" y="8421"/>
                    <a:pt x="2023" y="7679"/>
                    <a:pt x="2628" y="7039"/>
                  </a:cubicBezTo>
                  <a:cubicBezTo>
                    <a:pt x="3200" y="6400"/>
                    <a:pt x="3627" y="5828"/>
                    <a:pt x="3806" y="5009"/>
                  </a:cubicBezTo>
                  <a:cubicBezTo>
                    <a:pt x="3985" y="4190"/>
                    <a:pt x="3806" y="3371"/>
                    <a:pt x="4019" y="2595"/>
                  </a:cubicBezTo>
                  <a:cubicBezTo>
                    <a:pt x="4198" y="1989"/>
                    <a:pt x="4548" y="1708"/>
                    <a:pt x="5051" y="1349"/>
                  </a:cubicBezTo>
                  <a:cubicBezTo>
                    <a:pt x="5435" y="1136"/>
                    <a:pt x="6075" y="599"/>
                    <a:pt x="6501" y="565"/>
                  </a:cubicBezTo>
                  <a:cubicBezTo>
                    <a:pt x="6523" y="563"/>
                    <a:pt x="6543" y="562"/>
                    <a:pt x="6564" y="562"/>
                  </a:cubicBezTo>
                  <a:close/>
                  <a:moveTo>
                    <a:pt x="6688" y="0"/>
                  </a:moveTo>
                  <a:cubicBezTo>
                    <a:pt x="5934" y="0"/>
                    <a:pt x="5091" y="603"/>
                    <a:pt x="4514" y="923"/>
                  </a:cubicBezTo>
                  <a:cubicBezTo>
                    <a:pt x="3627" y="1418"/>
                    <a:pt x="3132" y="2271"/>
                    <a:pt x="2987" y="3269"/>
                  </a:cubicBezTo>
                  <a:cubicBezTo>
                    <a:pt x="2919" y="3798"/>
                    <a:pt x="2919" y="4301"/>
                    <a:pt x="2808" y="4830"/>
                  </a:cubicBezTo>
                  <a:cubicBezTo>
                    <a:pt x="2628" y="5581"/>
                    <a:pt x="2202" y="6075"/>
                    <a:pt x="1741" y="6647"/>
                  </a:cubicBezTo>
                  <a:cubicBezTo>
                    <a:pt x="1067" y="7466"/>
                    <a:pt x="359" y="8353"/>
                    <a:pt x="214" y="9420"/>
                  </a:cubicBezTo>
                  <a:cubicBezTo>
                    <a:pt x="180" y="9667"/>
                    <a:pt x="146" y="9880"/>
                    <a:pt x="146" y="10128"/>
                  </a:cubicBezTo>
                  <a:cubicBezTo>
                    <a:pt x="35" y="10801"/>
                    <a:pt x="1" y="11441"/>
                    <a:pt x="393" y="12115"/>
                  </a:cubicBezTo>
                  <a:cubicBezTo>
                    <a:pt x="786" y="12755"/>
                    <a:pt x="1775" y="13361"/>
                    <a:pt x="2492" y="13506"/>
                  </a:cubicBezTo>
                  <a:cubicBezTo>
                    <a:pt x="3055" y="13608"/>
                    <a:pt x="3627" y="13685"/>
                    <a:pt x="4198" y="13787"/>
                  </a:cubicBezTo>
                  <a:cubicBezTo>
                    <a:pt x="4693" y="13898"/>
                    <a:pt x="5154" y="14077"/>
                    <a:pt x="5648" y="14077"/>
                  </a:cubicBezTo>
                  <a:cubicBezTo>
                    <a:pt x="5881" y="14077"/>
                    <a:pt x="6111" y="14061"/>
                    <a:pt x="6334" y="14061"/>
                  </a:cubicBezTo>
                  <a:cubicBezTo>
                    <a:pt x="6594" y="14061"/>
                    <a:pt x="6843" y="14083"/>
                    <a:pt x="7073" y="14180"/>
                  </a:cubicBezTo>
                  <a:cubicBezTo>
                    <a:pt x="7645" y="14427"/>
                    <a:pt x="8139" y="14888"/>
                    <a:pt x="8498" y="15357"/>
                  </a:cubicBezTo>
                  <a:cubicBezTo>
                    <a:pt x="8745" y="15707"/>
                    <a:pt x="8958" y="15920"/>
                    <a:pt x="9351" y="16133"/>
                  </a:cubicBezTo>
                  <a:cubicBezTo>
                    <a:pt x="9777" y="16381"/>
                    <a:pt x="10059" y="16705"/>
                    <a:pt x="10451" y="17020"/>
                  </a:cubicBezTo>
                  <a:cubicBezTo>
                    <a:pt x="10824" y="17330"/>
                    <a:pt x="11317" y="17475"/>
                    <a:pt x="11805" y="17475"/>
                  </a:cubicBezTo>
                  <a:cubicBezTo>
                    <a:pt x="12110" y="17475"/>
                    <a:pt x="12414" y="17419"/>
                    <a:pt x="12686" y="17311"/>
                  </a:cubicBezTo>
                  <a:cubicBezTo>
                    <a:pt x="13113" y="17131"/>
                    <a:pt x="13582" y="17020"/>
                    <a:pt x="14009" y="16773"/>
                  </a:cubicBezTo>
                  <a:cubicBezTo>
                    <a:pt x="14435" y="16526"/>
                    <a:pt x="14751" y="16167"/>
                    <a:pt x="15075" y="15818"/>
                  </a:cubicBezTo>
                  <a:cubicBezTo>
                    <a:pt x="15425" y="15425"/>
                    <a:pt x="15783" y="15101"/>
                    <a:pt x="16065" y="14717"/>
                  </a:cubicBezTo>
                  <a:cubicBezTo>
                    <a:pt x="16457" y="14248"/>
                    <a:pt x="16739" y="13685"/>
                    <a:pt x="17165" y="13292"/>
                  </a:cubicBezTo>
                  <a:cubicBezTo>
                    <a:pt x="17489" y="12934"/>
                    <a:pt x="17771" y="12687"/>
                    <a:pt x="18061" y="12294"/>
                  </a:cubicBezTo>
                  <a:cubicBezTo>
                    <a:pt x="18308" y="11902"/>
                    <a:pt x="18487" y="11475"/>
                    <a:pt x="18735" y="11049"/>
                  </a:cubicBezTo>
                  <a:cubicBezTo>
                    <a:pt x="19264" y="10093"/>
                    <a:pt x="19767" y="9309"/>
                    <a:pt x="19375" y="8174"/>
                  </a:cubicBezTo>
                  <a:cubicBezTo>
                    <a:pt x="19085" y="7287"/>
                    <a:pt x="18445" y="6400"/>
                    <a:pt x="17882" y="5649"/>
                  </a:cubicBezTo>
                  <a:cubicBezTo>
                    <a:pt x="17557" y="5222"/>
                    <a:pt x="17131" y="4830"/>
                    <a:pt x="16781" y="4403"/>
                  </a:cubicBezTo>
                  <a:cubicBezTo>
                    <a:pt x="16457" y="4011"/>
                    <a:pt x="16244" y="3627"/>
                    <a:pt x="15749" y="3371"/>
                  </a:cubicBezTo>
                  <a:cubicBezTo>
                    <a:pt x="15357" y="3158"/>
                    <a:pt x="14896" y="2987"/>
                    <a:pt x="14469" y="2876"/>
                  </a:cubicBezTo>
                  <a:cubicBezTo>
                    <a:pt x="14145" y="2808"/>
                    <a:pt x="13795" y="2808"/>
                    <a:pt x="13471" y="2808"/>
                  </a:cubicBezTo>
                  <a:lnTo>
                    <a:pt x="12831" y="2808"/>
                  </a:lnTo>
                  <a:cubicBezTo>
                    <a:pt x="12226" y="2731"/>
                    <a:pt x="11765" y="2416"/>
                    <a:pt x="11236" y="2237"/>
                  </a:cubicBezTo>
                  <a:cubicBezTo>
                    <a:pt x="10554" y="2023"/>
                    <a:pt x="9991" y="1955"/>
                    <a:pt x="9419" y="1494"/>
                  </a:cubicBezTo>
                  <a:cubicBezTo>
                    <a:pt x="9103" y="1204"/>
                    <a:pt x="8813" y="889"/>
                    <a:pt x="8421" y="710"/>
                  </a:cubicBezTo>
                  <a:cubicBezTo>
                    <a:pt x="8208" y="641"/>
                    <a:pt x="8037" y="599"/>
                    <a:pt x="7858" y="496"/>
                  </a:cubicBezTo>
                  <a:cubicBezTo>
                    <a:pt x="7611" y="385"/>
                    <a:pt x="7431" y="215"/>
                    <a:pt x="7184" y="104"/>
                  </a:cubicBezTo>
                  <a:cubicBezTo>
                    <a:pt x="7026" y="31"/>
                    <a:pt x="6859" y="0"/>
                    <a:pt x="6688"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0"/>
            <p:cNvSpPr/>
            <p:nvPr/>
          </p:nvSpPr>
          <p:spPr>
            <a:xfrm>
              <a:off x="4747100" y="1611825"/>
              <a:ext cx="342125" cy="309325"/>
            </a:xfrm>
            <a:custGeom>
              <a:rect b="b" l="l" r="r" t="t"/>
              <a:pathLst>
                <a:path extrusionOk="0" h="12373" w="13685">
                  <a:moveTo>
                    <a:pt x="4184" y="704"/>
                  </a:moveTo>
                  <a:cubicBezTo>
                    <a:pt x="4612" y="704"/>
                    <a:pt x="5092" y="1110"/>
                    <a:pt x="5469" y="1401"/>
                  </a:cubicBezTo>
                  <a:cubicBezTo>
                    <a:pt x="5972" y="1760"/>
                    <a:pt x="6578" y="2041"/>
                    <a:pt x="7004" y="2502"/>
                  </a:cubicBezTo>
                  <a:cubicBezTo>
                    <a:pt x="7354" y="2860"/>
                    <a:pt x="7533" y="3321"/>
                    <a:pt x="8028" y="3534"/>
                  </a:cubicBezTo>
                  <a:cubicBezTo>
                    <a:pt x="9026" y="3995"/>
                    <a:pt x="10204" y="4029"/>
                    <a:pt x="11159" y="4566"/>
                  </a:cubicBezTo>
                  <a:cubicBezTo>
                    <a:pt x="11551" y="4814"/>
                    <a:pt x="12046" y="5129"/>
                    <a:pt x="12294" y="5556"/>
                  </a:cubicBezTo>
                  <a:cubicBezTo>
                    <a:pt x="12652" y="6127"/>
                    <a:pt x="12797" y="7126"/>
                    <a:pt x="12652" y="7765"/>
                  </a:cubicBezTo>
                  <a:cubicBezTo>
                    <a:pt x="12370" y="9045"/>
                    <a:pt x="11483" y="10606"/>
                    <a:pt x="10374" y="11280"/>
                  </a:cubicBezTo>
                  <a:cubicBezTo>
                    <a:pt x="10161" y="11425"/>
                    <a:pt x="9879" y="11672"/>
                    <a:pt x="9598" y="11707"/>
                  </a:cubicBezTo>
                  <a:cubicBezTo>
                    <a:pt x="9539" y="11721"/>
                    <a:pt x="9484" y="11727"/>
                    <a:pt x="9432" y="11727"/>
                  </a:cubicBezTo>
                  <a:cubicBezTo>
                    <a:pt x="9081" y="11727"/>
                    <a:pt x="8882" y="11427"/>
                    <a:pt x="8600" y="11212"/>
                  </a:cubicBezTo>
                  <a:cubicBezTo>
                    <a:pt x="8139" y="10785"/>
                    <a:pt x="7747" y="10290"/>
                    <a:pt x="7252" y="9932"/>
                  </a:cubicBezTo>
                  <a:cubicBezTo>
                    <a:pt x="6791" y="9574"/>
                    <a:pt x="6288" y="9437"/>
                    <a:pt x="5725" y="9361"/>
                  </a:cubicBezTo>
                  <a:cubicBezTo>
                    <a:pt x="5563" y="9344"/>
                    <a:pt x="5403" y="9335"/>
                    <a:pt x="5247" y="9335"/>
                  </a:cubicBezTo>
                  <a:cubicBezTo>
                    <a:pt x="5091" y="9335"/>
                    <a:pt x="4940" y="9344"/>
                    <a:pt x="4795" y="9361"/>
                  </a:cubicBezTo>
                  <a:cubicBezTo>
                    <a:pt x="4368" y="9361"/>
                    <a:pt x="4053" y="9361"/>
                    <a:pt x="3626" y="9292"/>
                  </a:cubicBezTo>
                  <a:cubicBezTo>
                    <a:pt x="3554" y="9282"/>
                    <a:pt x="3487" y="9278"/>
                    <a:pt x="3423" y="9278"/>
                  </a:cubicBezTo>
                  <a:cubicBezTo>
                    <a:pt x="3268" y="9278"/>
                    <a:pt x="3127" y="9302"/>
                    <a:pt x="2952" y="9326"/>
                  </a:cubicBezTo>
                  <a:cubicBezTo>
                    <a:pt x="2846" y="9335"/>
                    <a:pt x="2741" y="9339"/>
                    <a:pt x="2638" y="9339"/>
                  </a:cubicBezTo>
                  <a:cubicBezTo>
                    <a:pt x="2327" y="9339"/>
                    <a:pt x="2027" y="9301"/>
                    <a:pt x="1707" y="9224"/>
                  </a:cubicBezTo>
                  <a:cubicBezTo>
                    <a:pt x="1169" y="9147"/>
                    <a:pt x="743" y="8934"/>
                    <a:pt x="640" y="8473"/>
                  </a:cubicBezTo>
                  <a:cubicBezTo>
                    <a:pt x="675" y="8081"/>
                    <a:pt x="820" y="7620"/>
                    <a:pt x="922" y="7305"/>
                  </a:cubicBezTo>
                  <a:cubicBezTo>
                    <a:pt x="1135" y="6622"/>
                    <a:pt x="1494" y="6093"/>
                    <a:pt x="1886" y="5522"/>
                  </a:cubicBezTo>
                  <a:cubicBezTo>
                    <a:pt x="2202" y="5061"/>
                    <a:pt x="2594" y="4635"/>
                    <a:pt x="2876" y="4174"/>
                  </a:cubicBezTo>
                  <a:cubicBezTo>
                    <a:pt x="3200" y="3713"/>
                    <a:pt x="3200" y="3287"/>
                    <a:pt x="3234" y="2749"/>
                  </a:cubicBezTo>
                  <a:cubicBezTo>
                    <a:pt x="3234" y="2254"/>
                    <a:pt x="3302" y="1683"/>
                    <a:pt x="3515" y="1222"/>
                  </a:cubicBezTo>
                  <a:cubicBezTo>
                    <a:pt x="3701" y="842"/>
                    <a:pt x="3934" y="704"/>
                    <a:pt x="4184" y="704"/>
                  </a:cubicBezTo>
                  <a:close/>
                  <a:moveTo>
                    <a:pt x="3845" y="0"/>
                  </a:moveTo>
                  <a:cubicBezTo>
                    <a:pt x="3484" y="0"/>
                    <a:pt x="3131" y="169"/>
                    <a:pt x="2807" y="616"/>
                  </a:cubicBezTo>
                  <a:cubicBezTo>
                    <a:pt x="2415" y="1154"/>
                    <a:pt x="2347" y="2007"/>
                    <a:pt x="2313" y="2647"/>
                  </a:cubicBezTo>
                  <a:cubicBezTo>
                    <a:pt x="2313" y="3142"/>
                    <a:pt x="2381" y="3568"/>
                    <a:pt x="2202" y="3995"/>
                  </a:cubicBezTo>
                  <a:cubicBezTo>
                    <a:pt x="2022" y="4387"/>
                    <a:pt x="1741" y="4745"/>
                    <a:pt x="1528" y="5095"/>
                  </a:cubicBezTo>
                  <a:cubicBezTo>
                    <a:pt x="1101" y="5769"/>
                    <a:pt x="743" y="6341"/>
                    <a:pt x="530" y="7049"/>
                  </a:cubicBezTo>
                  <a:cubicBezTo>
                    <a:pt x="248" y="7586"/>
                    <a:pt x="1" y="8226"/>
                    <a:pt x="103" y="8755"/>
                  </a:cubicBezTo>
                  <a:cubicBezTo>
                    <a:pt x="180" y="9361"/>
                    <a:pt x="820" y="9608"/>
                    <a:pt x="1349" y="9787"/>
                  </a:cubicBezTo>
                  <a:cubicBezTo>
                    <a:pt x="1673" y="9864"/>
                    <a:pt x="2022" y="9932"/>
                    <a:pt x="2347" y="9966"/>
                  </a:cubicBezTo>
                  <a:cubicBezTo>
                    <a:pt x="2560" y="9966"/>
                    <a:pt x="2739" y="9932"/>
                    <a:pt x="2952" y="9932"/>
                  </a:cubicBezTo>
                  <a:cubicBezTo>
                    <a:pt x="3103" y="9908"/>
                    <a:pt x="3254" y="9884"/>
                    <a:pt x="3405" y="9884"/>
                  </a:cubicBezTo>
                  <a:cubicBezTo>
                    <a:pt x="3467" y="9884"/>
                    <a:pt x="3530" y="9888"/>
                    <a:pt x="3592" y="9898"/>
                  </a:cubicBezTo>
                  <a:cubicBezTo>
                    <a:pt x="3834" y="9927"/>
                    <a:pt x="4077" y="10007"/>
                    <a:pt x="4346" y="10007"/>
                  </a:cubicBezTo>
                  <a:cubicBezTo>
                    <a:pt x="4390" y="10007"/>
                    <a:pt x="4434" y="10005"/>
                    <a:pt x="4479" y="10000"/>
                  </a:cubicBezTo>
                  <a:cubicBezTo>
                    <a:pt x="4750" y="9982"/>
                    <a:pt x="5021" y="9953"/>
                    <a:pt x="5293" y="9953"/>
                  </a:cubicBezTo>
                  <a:cubicBezTo>
                    <a:pt x="5518" y="9953"/>
                    <a:pt x="5744" y="9973"/>
                    <a:pt x="5972" y="10035"/>
                  </a:cubicBezTo>
                  <a:cubicBezTo>
                    <a:pt x="6859" y="10248"/>
                    <a:pt x="7320" y="10998"/>
                    <a:pt x="7994" y="11570"/>
                  </a:cubicBezTo>
                  <a:cubicBezTo>
                    <a:pt x="8436" y="11945"/>
                    <a:pt x="8786" y="12372"/>
                    <a:pt x="9327" y="12372"/>
                  </a:cubicBezTo>
                  <a:cubicBezTo>
                    <a:pt x="9402" y="12372"/>
                    <a:pt x="9481" y="12364"/>
                    <a:pt x="9564" y="12346"/>
                  </a:cubicBezTo>
                  <a:cubicBezTo>
                    <a:pt x="11014" y="12099"/>
                    <a:pt x="12046" y="10888"/>
                    <a:pt x="12763" y="9719"/>
                  </a:cubicBezTo>
                  <a:cubicBezTo>
                    <a:pt x="13147" y="9045"/>
                    <a:pt x="13573" y="8226"/>
                    <a:pt x="13650" y="7407"/>
                  </a:cubicBezTo>
                  <a:cubicBezTo>
                    <a:pt x="13684" y="6733"/>
                    <a:pt x="13505" y="5769"/>
                    <a:pt x="13147" y="5206"/>
                  </a:cubicBezTo>
                  <a:cubicBezTo>
                    <a:pt x="12831" y="4780"/>
                    <a:pt x="12260" y="4532"/>
                    <a:pt x="11833" y="4242"/>
                  </a:cubicBezTo>
                  <a:cubicBezTo>
                    <a:pt x="11193" y="3816"/>
                    <a:pt x="10630" y="3713"/>
                    <a:pt x="9879" y="3500"/>
                  </a:cubicBezTo>
                  <a:cubicBezTo>
                    <a:pt x="9171" y="3321"/>
                    <a:pt x="8207" y="3253"/>
                    <a:pt x="7713" y="2647"/>
                  </a:cubicBezTo>
                  <a:cubicBezTo>
                    <a:pt x="7175" y="2007"/>
                    <a:pt x="6646" y="1649"/>
                    <a:pt x="6006" y="1188"/>
                  </a:cubicBezTo>
                  <a:cubicBezTo>
                    <a:pt x="5384" y="733"/>
                    <a:pt x="4597" y="0"/>
                    <a:pt x="3845"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0"/>
            <p:cNvSpPr/>
            <p:nvPr/>
          </p:nvSpPr>
          <p:spPr>
            <a:xfrm>
              <a:off x="4814500" y="1691825"/>
              <a:ext cx="217775" cy="161500"/>
            </a:xfrm>
            <a:custGeom>
              <a:rect b="b" l="l" r="r" t="t"/>
              <a:pathLst>
                <a:path extrusionOk="0" h="6460" w="8711">
                  <a:moveTo>
                    <a:pt x="2372" y="595"/>
                  </a:moveTo>
                  <a:cubicBezTo>
                    <a:pt x="2562" y="595"/>
                    <a:pt x="2781" y="722"/>
                    <a:pt x="3029" y="1042"/>
                  </a:cubicBezTo>
                  <a:cubicBezTo>
                    <a:pt x="3310" y="1400"/>
                    <a:pt x="3310" y="1827"/>
                    <a:pt x="3592" y="2185"/>
                  </a:cubicBezTo>
                  <a:cubicBezTo>
                    <a:pt x="3839" y="2467"/>
                    <a:pt x="4232" y="2646"/>
                    <a:pt x="4624" y="2748"/>
                  </a:cubicBezTo>
                  <a:cubicBezTo>
                    <a:pt x="5545" y="3072"/>
                    <a:pt x="6475" y="3141"/>
                    <a:pt x="7363" y="3635"/>
                  </a:cubicBezTo>
                  <a:cubicBezTo>
                    <a:pt x="8565" y="4309"/>
                    <a:pt x="7696" y="5787"/>
                    <a:pt x="6583" y="5787"/>
                  </a:cubicBezTo>
                  <a:cubicBezTo>
                    <a:pt x="6511" y="5787"/>
                    <a:pt x="6438" y="5781"/>
                    <a:pt x="6364" y="5768"/>
                  </a:cubicBezTo>
                  <a:cubicBezTo>
                    <a:pt x="5938" y="5734"/>
                    <a:pt x="5511" y="5418"/>
                    <a:pt x="5119" y="5205"/>
                  </a:cubicBezTo>
                  <a:cubicBezTo>
                    <a:pt x="4692" y="4992"/>
                    <a:pt x="4308" y="4744"/>
                    <a:pt x="3839" y="4565"/>
                  </a:cubicBezTo>
                  <a:cubicBezTo>
                    <a:pt x="3415" y="4399"/>
                    <a:pt x="3012" y="4317"/>
                    <a:pt x="2599" y="4317"/>
                  </a:cubicBezTo>
                  <a:cubicBezTo>
                    <a:pt x="2290" y="4317"/>
                    <a:pt x="1974" y="4363"/>
                    <a:pt x="1638" y="4454"/>
                  </a:cubicBezTo>
                  <a:cubicBezTo>
                    <a:pt x="1545" y="4454"/>
                    <a:pt x="1238" y="4604"/>
                    <a:pt x="1101" y="4604"/>
                  </a:cubicBezTo>
                  <a:cubicBezTo>
                    <a:pt x="1088" y="4604"/>
                    <a:pt x="1076" y="4602"/>
                    <a:pt x="1067" y="4599"/>
                  </a:cubicBezTo>
                  <a:cubicBezTo>
                    <a:pt x="853" y="4565"/>
                    <a:pt x="785" y="4386"/>
                    <a:pt x="751" y="4207"/>
                  </a:cubicBezTo>
                  <a:cubicBezTo>
                    <a:pt x="896" y="3849"/>
                    <a:pt x="1033" y="3499"/>
                    <a:pt x="1178" y="3107"/>
                  </a:cubicBezTo>
                  <a:cubicBezTo>
                    <a:pt x="1246" y="2927"/>
                    <a:pt x="1323" y="2782"/>
                    <a:pt x="1357" y="2569"/>
                  </a:cubicBezTo>
                  <a:lnTo>
                    <a:pt x="1357" y="2467"/>
                  </a:lnTo>
                  <a:cubicBezTo>
                    <a:pt x="1391" y="2398"/>
                    <a:pt x="1391" y="2288"/>
                    <a:pt x="1425" y="2219"/>
                  </a:cubicBezTo>
                  <a:cubicBezTo>
                    <a:pt x="1507" y="1661"/>
                    <a:pt x="1821" y="595"/>
                    <a:pt x="2372" y="595"/>
                  </a:cubicBezTo>
                  <a:close/>
                  <a:moveTo>
                    <a:pt x="2412" y="1"/>
                  </a:moveTo>
                  <a:cubicBezTo>
                    <a:pt x="2368" y="1"/>
                    <a:pt x="2323" y="4"/>
                    <a:pt x="2278" y="10"/>
                  </a:cubicBezTo>
                  <a:cubicBezTo>
                    <a:pt x="1536" y="155"/>
                    <a:pt x="1144" y="906"/>
                    <a:pt x="999" y="1580"/>
                  </a:cubicBezTo>
                  <a:cubicBezTo>
                    <a:pt x="896" y="2006"/>
                    <a:pt x="819" y="2467"/>
                    <a:pt x="717" y="2893"/>
                  </a:cubicBezTo>
                  <a:cubicBezTo>
                    <a:pt x="359" y="3422"/>
                    <a:pt x="0" y="4028"/>
                    <a:pt x="214" y="4599"/>
                  </a:cubicBezTo>
                  <a:cubicBezTo>
                    <a:pt x="417" y="5077"/>
                    <a:pt x="678" y="5213"/>
                    <a:pt x="991" y="5213"/>
                  </a:cubicBezTo>
                  <a:cubicBezTo>
                    <a:pt x="1282" y="5213"/>
                    <a:pt x="1619" y="5096"/>
                    <a:pt x="1997" y="5026"/>
                  </a:cubicBezTo>
                  <a:cubicBezTo>
                    <a:pt x="2152" y="4993"/>
                    <a:pt x="2304" y="4978"/>
                    <a:pt x="2454" y="4978"/>
                  </a:cubicBezTo>
                  <a:cubicBezTo>
                    <a:pt x="3938" y="4978"/>
                    <a:pt x="5188" y="6460"/>
                    <a:pt x="6614" y="6460"/>
                  </a:cubicBezTo>
                  <a:cubicBezTo>
                    <a:pt x="6890" y="6460"/>
                    <a:pt x="7173" y="6404"/>
                    <a:pt x="7465" y="6271"/>
                  </a:cubicBezTo>
                  <a:cubicBezTo>
                    <a:pt x="8250" y="5879"/>
                    <a:pt x="8710" y="5239"/>
                    <a:pt x="8531" y="4352"/>
                  </a:cubicBezTo>
                  <a:cubicBezTo>
                    <a:pt x="8395" y="3499"/>
                    <a:pt x="7644" y="2893"/>
                    <a:pt x="6936" y="2501"/>
                  </a:cubicBezTo>
                  <a:cubicBezTo>
                    <a:pt x="6475" y="2253"/>
                    <a:pt x="6049" y="2185"/>
                    <a:pt x="5545" y="2074"/>
                  </a:cubicBezTo>
                  <a:cubicBezTo>
                    <a:pt x="5230" y="2040"/>
                    <a:pt x="4948" y="1972"/>
                    <a:pt x="4658" y="1861"/>
                  </a:cubicBezTo>
                  <a:cubicBezTo>
                    <a:pt x="4308" y="1716"/>
                    <a:pt x="4198" y="1580"/>
                    <a:pt x="4018" y="1255"/>
                  </a:cubicBezTo>
                  <a:cubicBezTo>
                    <a:pt x="3722" y="726"/>
                    <a:pt x="3108" y="1"/>
                    <a:pt x="2412" y="1"/>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0"/>
            <p:cNvSpPr/>
            <p:nvPr/>
          </p:nvSpPr>
          <p:spPr>
            <a:xfrm>
              <a:off x="4622450" y="1491750"/>
              <a:ext cx="117275" cy="203250"/>
            </a:xfrm>
            <a:custGeom>
              <a:rect b="b" l="l" r="r" t="t"/>
              <a:pathLst>
                <a:path extrusionOk="0" h="8130" w="4691">
                  <a:moveTo>
                    <a:pt x="4580" y="1"/>
                  </a:moveTo>
                  <a:cubicBezTo>
                    <a:pt x="4564" y="1"/>
                    <a:pt x="4545" y="7"/>
                    <a:pt x="4526" y="19"/>
                  </a:cubicBezTo>
                  <a:cubicBezTo>
                    <a:pt x="3954" y="412"/>
                    <a:pt x="3246" y="659"/>
                    <a:pt x="2709" y="1086"/>
                  </a:cubicBezTo>
                  <a:cubicBezTo>
                    <a:pt x="2180" y="1512"/>
                    <a:pt x="1753" y="2152"/>
                    <a:pt x="1498" y="2758"/>
                  </a:cubicBezTo>
                  <a:cubicBezTo>
                    <a:pt x="1148" y="3534"/>
                    <a:pt x="1148" y="4430"/>
                    <a:pt x="1003" y="5240"/>
                  </a:cubicBezTo>
                  <a:cubicBezTo>
                    <a:pt x="900" y="6025"/>
                    <a:pt x="610" y="7237"/>
                    <a:pt x="116" y="7842"/>
                  </a:cubicBezTo>
                  <a:cubicBezTo>
                    <a:pt x="0" y="7951"/>
                    <a:pt x="111" y="8129"/>
                    <a:pt x="235" y="8129"/>
                  </a:cubicBezTo>
                  <a:cubicBezTo>
                    <a:pt x="267" y="8129"/>
                    <a:pt x="299" y="8118"/>
                    <a:pt x="329" y="8090"/>
                  </a:cubicBezTo>
                  <a:cubicBezTo>
                    <a:pt x="755" y="7663"/>
                    <a:pt x="1003" y="6947"/>
                    <a:pt x="1216" y="6383"/>
                  </a:cubicBezTo>
                  <a:cubicBezTo>
                    <a:pt x="1540" y="5633"/>
                    <a:pt x="1608" y="4814"/>
                    <a:pt x="1677" y="4003"/>
                  </a:cubicBezTo>
                  <a:cubicBezTo>
                    <a:pt x="1788" y="3074"/>
                    <a:pt x="2137" y="2186"/>
                    <a:pt x="2854" y="1512"/>
                  </a:cubicBezTo>
                  <a:cubicBezTo>
                    <a:pt x="3417" y="975"/>
                    <a:pt x="4134" y="762"/>
                    <a:pt x="4662" y="165"/>
                  </a:cubicBezTo>
                  <a:cubicBezTo>
                    <a:pt x="4690" y="102"/>
                    <a:pt x="4651" y="1"/>
                    <a:pt x="4580"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0"/>
            <p:cNvSpPr/>
            <p:nvPr/>
          </p:nvSpPr>
          <p:spPr>
            <a:xfrm>
              <a:off x="4750275" y="1461375"/>
              <a:ext cx="119975" cy="27075"/>
            </a:xfrm>
            <a:custGeom>
              <a:rect b="b" l="l" r="r" t="t"/>
              <a:pathLst>
                <a:path extrusionOk="0" h="1083" w="4799">
                  <a:moveTo>
                    <a:pt x="2847" y="1"/>
                  </a:moveTo>
                  <a:cubicBezTo>
                    <a:pt x="2682" y="1"/>
                    <a:pt x="2530" y="9"/>
                    <a:pt x="2399" y="23"/>
                  </a:cubicBezTo>
                  <a:cubicBezTo>
                    <a:pt x="1648" y="134"/>
                    <a:pt x="727" y="313"/>
                    <a:pt x="121" y="808"/>
                  </a:cubicBezTo>
                  <a:cubicBezTo>
                    <a:pt x="1" y="893"/>
                    <a:pt x="103" y="1083"/>
                    <a:pt x="224" y="1083"/>
                  </a:cubicBezTo>
                  <a:cubicBezTo>
                    <a:pt x="249" y="1083"/>
                    <a:pt x="275" y="1074"/>
                    <a:pt x="300" y="1055"/>
                  </a:cubicBezTo>
                  <a:cubicBezTo>
                    <a:pt x="975" y="677"/>
                    <a:pt x="1823" y="522"/>
                    <a:pt x="2668" y="522"/>
                  </a:cubicBezTo>
                  <a:cubicBezTo>
                    <a:pt x="3329" y="522"/>
                    <a:pt x="3989" y="617"/>
                    <a:pt x="4566" y="774"/>
                  </a:cubicBezTo>
                  <a:cubicBezTo>
                    <a:pt x="4584" y="783"/>
                    <a:pt x="4602" y="787"/>
                    <a:pt x="4619" y="787"/>
                  </a:cubicBezTo>
                  <a:cubicBezTo>
                    <a:pt x="4728" y="787"/>
                    <a:pt x="4798" y="615"/>
                    <a:pt x="4702" y="526"/>
                  </a:cubicBezTo>
                  <a:cubicBezTo>
                    <a:pt x="4308" y="126"/>
                    <a:pt x="3488" y="1"/>
                    <a:pt x="2847"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0"/>
            <p:cNvSpPr/>
            <p:nvPr/>
          </p:nvSpPr>
          <p:spPr>
            <a:xfrm>
              <a:off x="4897725" y="1474150"/>
              <a:ext cx="122175" cy="44775"/>
            </a:xfrm>
            <a:custGeom>
              <a:rect b="b" l="l" r="r" t="t"/>
              <a:pathLst>
                <a:path extrusionOk="0" h="1791" w="4887">
                  <a:moveTo>
                    <a:pt x="174" y="1"/>
                  </a:moveTo>
                  <a:cubicBezTo>
                    <a:pt x="61" y="1"/>
                    <a:pt x="0" y="196"/>
                    <a:pt x="126" y="263"/>
                  </a:cubicBezTo>
                  <a:cubicBezTo>
                    <a:pt x="937" y="578"/>
                    <a:pt x="1688" y="1082"/>
                    <a:pt x="2507" y="1363"/>
                  </a:cubicBezTo>
                  <a:cubicBezTo>
                    <a:pt x="3000" y="1554"/>
                    <a:pt x="3642" y="1791"/>
                    <a:pt x="4218" y="1791"/>
                  </a:cubicBezTo>
                  <a:cubicBezTo>
                    <a:pt x="4389" y="1791"/>
                    <a:pt x="4554" y="1770"/>
                    <a:pt x="4707" y="1722"/>
                  </a:cubicBezTo>
                  <a:cubicBezTo>
                    <a:pt x="4818" y="1679"/>
                    <a:pt x="4887" y="1466"/>
                    <a:pt x="4742" y="1397"/>
                  </a:cubicBezTo>
                  <a:cubicBezTo>
                    <a:pt x="4068" y="1116"/>
                    <a:pt x="3325" y="1116"/>
                    <a:pt x="2609" y="903"/>
                  </a:cubicBezTo>
                  <a:cubicBezTo>
                    <a:pt x="1833" y="655"/>
                    <a:pt x="1048" y="297"/>
                    <a:pt x="229" y="15"/>
                  </a:cubicBezTo>
                  <a:cubicBezTo>
                    <a:pt x="210" y="5"/>
                    <a:pt x="191" y="1"/>
                    <a:pt x="174"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0"/>
            <p:cNvSpPr/>
            <p:nvPr/>
          </p:nvSpPr>
          <p:spPr>
            <a:xfrm>
              <a:off x="4721550" y="1520775"/>
              <a:ext cx="101275" cy="149475"/>
            </a:xfrm>
            <a:custGeom>
              <a:rect b="b" l="l" r="r" t="t"/>
              <a:pathLst>
                <a:path extrusionOk="0" h="5979" w="4051">
                  <a:moveTo>
                    <a:pt x="3838" y="0"/>
                  </a:moveTo>
                  <a:cubicBezTo>
                    <a:pt x="3812" y="0"/>
                    <a:pt x="3786" y="9"/>
                    <a:pt x="3761" y="27"/>
                  </a:cubicBezTo>
                  <a:cubicBezTo>
                    <a:pt x="3548" y="206"/>
                    <a:pt x="3189" y="138"/>
                    <a:pt x="2908" y="206"/>
                  </a:cubicBezTo>
                  <a:cubicBezTo>
                    <a:pt x="2584" y="283"/>
                    <a:pt x="2268" y="420"/>
                    <a:pt x="1978" y="599"/>
                  </a:cubicBezTo>
                  <a:cubicBezTo>
                    <a:pt x="1449" y="923"/>
                    <a:pt x="878" y="1418"/>
                    <a:pt x="596" y="1913"/>
                  </a:cubicBezTo>
                  <a:cubicBezTo>
                    <a:pt x="238" y="2518"/>
                    <a:pt x="272" y="3192"/>
                    <a:pt x="238" y="3866"/>
                  </a:cubicBezTo>
                  <a:cubicBezTo>
                    <a:pt x="204" y="4224"/>
                    <a:pt x="204" y="4506"/>
                    <a:pt x="204" y="4864"/>
                  </a:cubicBezTo>
                  <a:cubicBezTo>
                    <a:pt x="238" y="5257"/>
                    <a:pt x="93" y="5572"/>
                    <a:pt x="25" y="5931"/>
                  </a:cubicBezTo>
                  <a:cubicBezTo>
                    <a:pt x="0" y="5955"/>
                    <a:pt x="27" y="5979"/>
                    <a:pt x="57" y="5979"/>
                  </a:cubicBezTo>
                  <a:cubicBezTo>
                    <a:pt x="70" y="5979"/>
                    <a:pt x="83" y="5975"/>
                    <a:pt x="93" y="5965"/>
                  </a:cubicBezTo>
                  <a:cubicBezTo>
                    <a:pt x="170" y="5717"/>
                    <a:pt x="349" y="5538"/>
                    <a:pt x="451" y="5325"/>
                  </a:cubicBezTo>
                  <a:cubicBezTo>
                    <a:pt x="519" y="5009"/>
                    <a:pt x="485" y="4762"/>
                    <a:pt x="485" y="4438"/>
                  </a:cubicBezTo>
                  <a:cubicBezTo>
                    <a:pt x="519" y="4122"/>
                    <a:pt x="596" y="3764"/>
                    <a:pt x="664" y="3405"/>
                  </a:cubicBezTo>
                  <a:cubicBezTo>
                    <a:pt x="775" y="3056"/>
                    <a:pt x="775" y="2663"/>
                    <a:pt x="912" y="2339"/>
                  </a:cubicBezTo>
                  <a:cubicBezTo>
                    <a:pt x="1236" y="1699"/>
                    <a:pt x="1944" y="1136"/>
                    <a:pt x="2584" y="812"/>
                  </a:cubicBezTo>
                  <a:cubicBezTo>
                    <a:pt x="2976" y="633"/>
                    <a:pt x="3616" y="599"/>
                    <a:pt x="3932" y="283"/>
                  </a:cubicBezTo>
                  <a:cubicBezTo>
                    <a:pt x="4050" y="165"/>
                    <a:pt x="3952" y="0"/>
                    <a:pt x="3838"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0"/>
            <p:cNvSpPr/>
            <p:nvPr/>
          </p:nvSpPr>
          <p:spPr>
            <a:xfrm>
              <a:off x="4850725" y="1523425"/>
              <a:ext cx="130925" cy="70250"/>
            </a:xfrm>
            <a:custGeom>
              <a:rect b="b" l="l" r="r" t="t"/>
              <a:pathLst>
                <a:path extrusionOk="0" h="2810" w="5237">
                  <a:moveTo>
                    <a:pt x="811" y="0"/>
                  </a:moveTo>
                  <a:cubicBezTo>
                    <a:pt x="570" y="0"/>
                    <a:pt x="318" y="62"/>
                    <a:pt x="121" y="211"/>
                  </a:cubicBezTo>
                  <a:cubicBezTo>
                    <a:pt x="0" y="297"/>
                    <a:pt x="81" y="483"/>
                    <a:pt x="190" y="483"/>
                  </a:cubicBezTo>
                  <a:cubicBezTo>
                    <a:pt x="212" y="483"/>
                    <a:pt x="235" y="476"/>
                    <a:pt x="258" y="459"/>
                  </a:cubicBezTo>
                  <a:cubicBezTo>
                    <a:pt x="413" y="363"/>
                    <a:pt x="553" y="323"/>
                    <a:pt x="680" y="323"/>
                  </a:cubicBezTo>
                  <a:cubicBezTo>
                    <a:pt x="1167" y="323"/>
                    <a:pt x="1466" y="919"/>
                    <a:pt x="1716" y="1312"/>
                  </a:cubicBezTo>
                  <a:cubicBezTo>
                    <a:pt x="1930" y="1670"/>
                    <a:pt x="2254" y="1917"/>
                    <a:pt x="2569" y="2131"/>
                  </a:cubicBezTo>
                  <a:cubicBezTo>
                    <a:pt x="2928" y="2378"/>
                    <a:pt x="3388" y="2557"/>
                    <a:pt x="3815" y="2660"/>
                  </a:cubicBezTo>
                  <a:cubicBezTo>
                    <a:pt x="4207" y="2770"/>
                    <a:pt x="4702" y="2694"/>
                    <a:pt x="5095" y="2805"/>
                  </a:cubicBezTo>
                  <a:cubicBezTo>
                    <a:pt x="5106" y="2808"/>
                    <a:pt x="5117" y="2810"/>
                    <a:pt x="5126" y="2810"/>
                  </a:cubicBezTo>
                  <a:cubicBezTo>
                    <a:pt x="5212" y="2810"/>
                    <a:pt x="5236" y="2687"/>
                    <a:pt x="5205" y="2625"/>
                  </a:cubicBezTo>
                  <a:cubicBezTo>
                    <a:pt x="4915" y="2310"/>
                    <a:pt x="4352" y="2267"/>
                    <a:pt x="3926" y="2165"/>
                  </a:cubicBezTo>
                  <a:cubicBezTo>
                    <a:pt x="3141" y="1952"/>
                    <a:pt x="2467" y="1559"/>
                    <a:pt x="2041" y="851"/>
                  </a:cubicBezTo>
                  <a:cubicBezTo>
                    <a:pt x="1793" y="425"/>
                    <a:pt x="1648" y="134"/>
                    <a:pt x="1111" y="32"/>
                  </a:cubicBezTo>
                  <a:cubicBezTo>
                    <a:pt x="1016" y="12"/>
                    <a:pt x="915" y="0"/>
                    <a:pt x="811"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0"/>
            <p:cNvSpPr/>
            <p:nvPr/>
          </p:nvSpPr>
          <p:spPr>
            <a:xfrm>
              <a:off x="4992225" y="1583275"/>
              <a:ext cx="79300" cy="15700"/>
            </a:xfrm>
            <a:custGeom>
              <a:rect b="b" l="l" r="r" t="t"/>
              <a:pathLst>
                <a:path extrusionOk="0" h="628" w="3172">
                  <a:moveTo>
                    <a:pt x="2031" y="1"/>
                  </a:moveTo>
                  <a:cubicBezTo>
                    <a:pt x="1885" y="1"/>
                    <a:pt x="1741" y="8"/>
                    <a:pt x="1601" y="18"/>
                  </a:cubicBezTo>
                  <a:cubicBezTo>
                    <a:pt x="1335" y="40"/>
                    <a:pt x="1068" y="91"/>
                    <a:pt x="809" y="91"/>
                  </a:cubicBezTo>
                  <a:cubicBezTo>
                    <a:pt x="655" y="91"/>
                    <a:pt x="503" y="73"/>
                    <a:pt x="356" y="18"/>
                  </a:cubicBezTo>
                  <a:cubicBezTo>
                    <a:pt x="331" y="6"/>
                    <a:pt x="307" y="1"/>
                    <a:pt x="284" y="1"/>
                  </a:cubicBezTo>
                  <a:cubicBezTo>
                    <a:pt x="109" y="1"/>
                    <a:pt x="1" y="313"/>
                    <a:pt x="219" y="411"/>
                  </a:cubicBezTo>
                  <a:cubicBezTo>
                    <a:pt x="535" y="590"/>
                    <a:pt x="927" y="590"/>
                    <a:pt x="1320" y="590"/>
                  </a:cubicBezTo>
                  <a:lnTo>
                    <a:pt x="1388" y="590"/>
                  </a:lnTo>
                  <a:cubicBezTo>
                    <a:pt x="1632" y="605"/>
                    <a:pt x="1882" y="628"/>
                    <a:pt x="2132" y="628"/>
                  </a:cubicBezTo>
                  <a:cubicBezTo>
                    <a:pt x="2432" y="628"/>
                    <a:pt x="2733" y="595"/>
                    <a:pt x="3026" y="479"/>
                  </a:cubicBezTo>
                  <a:cubicBezTo>
                    <a:pt x="3171" y="411"/>
                    <a:pt x="3171" y="197"/>
                    <a:pt x="3026" y="163"/>
                  </a:cubicBezTo>
                  <a:cubicBezTo>
                    <a:pt x="2705" y="39"/>
                    <a:pt x="2364" y="1"/>
                    <a:pt x="2031"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0"/>
            <p:cNvSpPr/>
            <p:nvPr/>
          </p:nvSpPr>
          <p:spPr>
            <a:xfrm>
              <a:off x="4592375" y="1407525"/>
              <a:ext cx="193775" cy="156400"/>
            </a:xfrm>
            <a:custGeom>
              <a:rect b="b" l="l" r="r" t="t"/>
              <a:pathLst>
                <a:path extrusionOk="0" h="6256" w="7751">
                  <a:moveTo>
                    <a:pt x="7420" y="1"/>
                  </a:moveTo>
                  <a:cubicBezTo>
                    <a:pt x="6580" y="1"/>
                    <a:pt x="5894" y="291"/>
                    <a:pt x="5089" y="616"/>
                  </a:cubicBezTo>
                  <a:cubicBezTo>
                    <a:pt x="4270" y="974"/>
                    <a:pt x="3340" y="1401"/>
                    <a:pt x="2632" y="1998"/>
                  </a:cubicBezTo>
                  <a:cubicBezTo>
                    <a:pt x="2027" y="2535"/>
                    <a:pt x="1464" y="3141"/>
                    <a:pt x="1037" y="3781"/>
                  </a:cubicBezTo>
                  <a:cubicBezTo>
                    <a:pt x="781" y="4097"/>
                    <a:pt x="610" y="4421"/>
                    <a:pt x="465" y="4770"/>
                  </a:cubicBezTo>
                  <a:cubicBezTo>
                    <a:pt x="320" y="5163"/>
                    <a:pt x="286" y="5700"/>
                    <a:pt x="73" y="6050"/>
                  </a:cubicBezTo>
                  <a:cubicBezTo>
                    <a:pt x="1" y="6153"/>
                    <a:pt x="103" y="6255"/>
                    <a:pt x="206" y="6255"/>
                  </a:cubicBezTo>
                  <a:cubicBezTo>
                    <a:pt x="248" y="6255"/>
                    <a:pt x="290" y="6238"/>
                    <a:pt x="320" y="6195"/>
                  </a:cubicBezTo>
                  <a:cubicBezTo>
                    <a:pt x="465" y="5982"/>
                    <a:pt x="500" y="5734"/>
                    <a:pt x="610" y="5521"/>
                  </a:cubicBezTo>
                  <a:cubicBezTo>
                    <a:pt x="781" y="5061"/>
                    <a:pt x="960" y="4702"/>
                    <a:pt x="1284" y="4276"/>
                  </a:cubicBezTo>
                  <a:cubicBezTo>
                    <a:pt x="1745" y="3670"/>
                    <a:pt x="2274" y="3141"/>
                    <a:pt x="2777" y="2570"/>
                  </a:cubicBezTo>
                  <a:cubicBezTo>
                    <a:pt x="3383" y="1930"/>
                    <a:pt x="4270" y="1469"/>
                    <a:pt x="5047" y="1111"/>
                  </a:cubicBezTo>
                  <a:cubicBezTo>
                    <a:pt x="5865" y="718"/>
                    <a:pt x="6829" y="224"/>
                    <a:pt x="7683" y="79"/>
                  </a:cubicBezTo>
                  <a:cubicBezTo>
                    <a:pt x="7751" y="79"/>
                    <a:pt x="7717" y="10"/>
                    <a:pt x="7683" y="10"/>
                  </a:cubicBezTo>
                  <a:cubicBezTo>
                    <a:pt x="7593" y="4"/>
                    <a:pt x="7506" y="1"/>
                    <a:pt x="7420"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0"/>
            <p:cNvSpPr/>
            <p:nvPr/>
          </p:nvSpPr>
          <p:spPr>
            <a:xfrm>
              <a:off x="4809175" y="1402875"/>
              <a:ext cx="138650" cy="23675"/>
            </a:xfrm>
            <a:custGeom>
              <a:rect b="b" l="l" r="r" t="t"/>
              <a:pathLst>
                <a:path extrusionOk="0" h="947" w="5546">
                  <a:moveTo>
                    <a:pt x="949" y="0"/>
                  </a:moveTo>
                  <a:cubicBezTo>
                    <a:pt x="653" y="0"/>
                    <a:pt x="353" y="25"/>
                    <a:pt x="43" y="94"/>
                  </a:cubicBezTo>
                  <a:cubicBezTo>
                    <a:pt x="0" y="94"/>
                    <a:pt x="0" y="162"/>
                    <a:pt x="43" y="196"/>
                  </a:cubicBezTo>
                  <a:cubicBezTo>
                    <a:pt x="853" y="375"/>
                    <a:pt x="1851" y="555"/>
                    <a:pt x="2704" y="555"/>
                  </a:cubicBezTo>
                  <a:cubicBezTo>
                    <a:pt x="2740" y="553"/>
                    <a:pt x="2775" y="553"/>
                    <a:pt x="2811" y="553"/>
                  </a:cubicBezTo>
                  <a:cubicBezTo>
                    <a:pt x="3695" y="553"/>
                    <a:pt x="4557" y="947"/>
                    <a:pt x="5443" y="947"/>
                  </a:cubicBezTo>
                  <a:cubicBezTo>
                    <a:pt x="5511" y="947"/>
                    <a:pt x="5545" y="870"/>
                    <a:pt x="5477" y="836"/>
                  </a:cubicBezTo>
                  <a:cubicBezTo>
                    <a:pt x="4556" y="520"/>
                    <a:pt x="3771" y="128"/>
                    <a:pt x="2815" y="128"/>
                  </a:cubicBezTo>
                  <a:cubicBezTo>
                    <a:pt x="2165" y="105"/>
                    <a:pt x="1564" y="0"/>
                    <a:pt x="949"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0"/>
            <p:cNvSpPr/>
            <p:nvPr/>
          </p:nvSpPr>
          <p:spPr>
            <a:xfrm>
              <a:off x="4978925" y="1430650"/>
              <a:ext cx="94300" cy="31675"/>
            </a:xfrm>
            <a:custGeom>
              <a:rect b="b" l="l" r="r" t="t"/>
              <a:pathLst>
                <a:path extrusionOk="0" h="1267" w="3772">
                  <a:moveTo>
                    <a:pt x="237" y="0"/>
                  </a:moveTo>
                  <a:cubicBezTo>
                    <a:pt x="184" y="0"/>
                    <a:pt x="131" y="2"/>
                    <a:pt x="77" y="7"/>
                  </a:cubicBezTo>
                  <a:cubicBezTo>
                    <a:pt x="35" y="7"/>
                    <a:pt x="1" y="118"/>
                    <a:pt x="77" y="118"/>
                  </a:cubicBezTo>
                  <a:cubicBezTo>
                    <a:pt x="1136" y="380"/>
                    <a:pt x="2291" y="1266"/>
                    <a:pt x="3452" y="1266"/>
                  </a:cubicBezTo>
                  <a:cubicBezTo>
                    <a:pt x="3536" y="1266"/>
                    <a:pt x="3620" y="1262"/>
                    <a:pt x="3703" y="1252"/>
                  </a:cubicBezTo>
                  <a:cubicBezTo>
                    <a:pt x="3737" y="1252"/>
                    <a:pt x="3771" y="1150"/>
                    <a:pt x="3703" y="1150"/>
                  </a:cubicBezTo>
                  <a:cubicBezTo>
                    <a:pt x="2510" y="1076"/>
                    <a:pt x="1450" y="0"/>
                    <a:pt x="237"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0"/>
            <p:cNvSpPr/>
            <p:nvPr/>
          </p:nvSpPr>
          <p:spPr>
            <a:xfrm>
              <a:off x="4885725" y="1354775"/>
              <a:ext cx="138575" cy="25625"/>
            </a:xfrm>
            <a:custGeom>
              <a:rect b="b" l="l" r="r" t="t"/>
              <a:pathLst>
                <a:path extrusionOk="0" h="1025" w="5543">
                  <a:moveTo>
                    <a:pt x="1527" y="1"/>
                  </a:moveTo>
                  <a:cubicBezTo>
                    <a:pt x="1060" y="1"/>
                    <a:pt x="589" y="25"/>
                    <a:pt x="103" y="56"/>
                  </a:cubicBezTo>
                  <a:cubicBezTo>
                    <a:pt x="1" y="56"/>
                    <a:pt x="1" y="269"/>
                    <a:pt x="103" y="269"/>
                  </a:cubicBezTo>
                  <a:cubicBezTo>
                    <a:pt x="1101" y="346"/>
                    <a:pt x="2099" y="482"/>
                    <a:pt x="3055" y="662"/>
                  </a:cubicBezTo>
                  <a:cubicBezTo>
                    <a:pt x="3805" y="807"/>
                    <a:pt x="4693" y="772"/>
                    <a:pt x="5401" y="1020"/>
                  </a:cubicBezTo>
                  <a:cubicBezTo>
                    <a:pt x="5412" y="1023"/>
                    <a:pt x="5423" y="1025"/>
                    <a:pt x="5433" y="1025"/>
                  </a:cubicBezTo>
                  <a:cubicBezTo>
                    <a:pt x="5518" y="1025"/>
                    <a:pt x="5542" y="902"/>
                    <a:pt x="5512" y="841"/>
                  </a:cubicBezTo>
                  <a:cubicBezTo>
                    <a:pt x="5042" y="312"/>
                    <a:pt x="3840" y="235"/>
                    <a:pt x="3200" y="133"/>
                  </a:cubicBezTo>
                  <a:cubicBezTo>
                    <a:pt x="2638" y="35"/>
                    <a:pt x="2086" y="1"/>
                    <a:pt x="1527"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0"/>
            <p:cNvSpPr/>
            <p:nvPr/>
          </p:nvSpPr>
          <p:spPr>
            <a:xfrm>
              <a:off x="5036725" y="1384725"/>
              <a:ext cx="25" cy="900"/>
            </a:xfrm>
            <a:custGeom>
              <a:rect b="b" l="l" r="r" t="t"/>
              <a:pathLst>
                <a:path extrusionOk="0" h="36" w="1">
                  <a:moveTo>
                    <a:pt x="1" y="1"/>
                  </a:moveTo>
                  <a:lnTo>
                    <a:pt x="1" y="35"/>
                  </a:ln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0"/>
            <p:cNvSpPr/>
            <p:nvPr/>
          </p:nvSpPr>
          <p:spPr>
            <a:xfrm>
              <a:off x="4943100" y="1280600"/>
              <a:ext cx="210800" cy="73250"/>
            </a:xfrm>
            <a:custGeom>
              <a:rect b="b" l="l" r="r" t="t"/>
              <a:pathLst>
                <a:path extrusionOk="0" h="2930" w="8432">
                  <a:moveTo>
                    <a:pt x="869" y="1"/>
                  </a:moveTo>
                  <a:cubicBezTo>
                    <a:pt x="593" y="1"/>
                    <a:pt x="324" y="47"/>
                    <a:pt x="120" y="182"/>
                  </a:cubicBezTo>
                  <a:cubicBezTo>
                    <a:pt x="0" y="238"/>
                    <a:pt x="78" y="423"/>
                    <a:pt x="191" y="423"/>
                  </a:cubicBezTo>
                  <a:cubicBezTo>
                    <a:pt x="214" y="423"/>
                    <a:pt x="240" y="415"/>
                    <a:pt x="265" y="395"/>
                  </a:cubicBezTo>
                  <a:cubicBezTo>
                    <a:pt x="412" y="317"/>
                    <a:pt x="591" y="287"/>
                    <a:pt x="784" y="287"/>
                  </a:cubicBezTo>
                  <a:cubicBezTo>
                    <a:pt x="1283" y="287"/>
                    <a:pt x="1881" y="485"/>
                    <a:pt x="2287" y="540"/>
                  </a:cubicBezTo>
                  <a:cubicBezTo>
                    <a:pt x="3038" y="677"/>
                    <a:pt x="3711" y="1001"/>
                    <a:pt x="4420" y="1317"/>
                  </a:cubicBezTo>
                  <a:cubicBezTo>
                    <a:pt x="5733" y="1854"/>
                    <a:pt x="7056" y="2247"/>
                    <a:pt x="8293" y="2920"/>
                  </a:cubicBezTo>
                  <a:cubicBezTo>
                    <a:pt x="8306" y="2927"/>
                    <a:pt x="8320" y="2929"/>
                    <a:pt x="8333" y="2929"/>
                  </a:cubicBezTo>
                  <a:cubicBezTo>
                    <a:pt x="8391" y="2929"/>
                    <a:pt x="8431" y="2872"/>
                    <a:pt x="8403" y="2810"/>
                  </a:cubicBezTo>
                  <a:cubicBezTo>
                    <a:pt x="8122" y="2281"/>
                    <a:pt x="7337" y="2136"/>
                    <a:pt x="6800" y="1922"/>
                  </a:cubicBezTo>
                  <a:cubicBezTo>
                    <a:pt x="5844" y="1573"/>
                    <a:pt x="4923" y="1180"/>
                    <a:pt x="4027" y="754"/>
                  </a:cubicBezTo>
                  <a:cubicBezTo>
                    <a:pt x="3251" y="429"/>
                    <a:pt x="2534" y="216"/>
                    <a:pt x="1724" y="114"/>
                  </a:cubicBezTo>
                  <a:cubicBezTo>
                    <a:pt x="1479" y="56"/>
                    <a:pt x="1170" y="1"/>
                    <a:pt x="869"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0"/>
            <p:cNvSpPr/>
            <p:nvPr/>
          </p:nvSpPr>
          <p:spPr>
            <a:xfrm>
              <a:off x="5177550" y="1360300"/>
              <a:ext cx="76725" cy="74325"/>
            </a:xfrm>
            <a:custGeom>
              <a:rect b="b" l="l" r="r" t="t"/>
              <a:pathLst>
                <a:path extrusionOk="0" h="2973" w="3069">
                  <a:moveTo>
                    <a:pt x="213" y="1"/>
                  </a:moveTo>
                  <a:cubicBezTo>
                    <a:pt x="92" y="1"/>
                    <a:pt x="0" y="173"/>
                    <a:pt x="126" y="261"/>
                  </a:cubicBezTo>
                  <a:cubicBezTo>
                    <a:pt x="766" y="688"/>
                    <a:pt x="1226" y="1259"/>
                    <a:pt x="1764" y="1797"/>
                  </a:cubicBezTo>
                  <a:cubicBezTo>
                    <a:pt x="2011" y="2078"/>
                    <a:pt x="2293" y="2292"/>
                    <a:pt x="2540" y="2573"/>
                  </a:cubicBezTo>
                  <a:cubicBezTo>
                    <a:pt x="2685" y="2752"/>
                    <a:pt x="2719" y="2897"/>
                    <a:pt x="2933" y="2966"/>
                  </a:cubicBezTo>
                  <a:cubicBezTo>
                    <a:pt x="2943" y="2970"/>
                    <a:pt x="2953" y="2972"/>
                    <a:pt x="2963" y="2972"/>
                  </a:cubicBezTo>
                  <a:cubicBezTo>
                    <a:pt x="3025" y="2972"/>
                    <a:pt x="3068" y="2887"/>
                    <a:pt x="3009" y="2821"/>
                  </a:cubicBezTo>
                  <a:cubicBezTo>
                    <a:pt x="2864" y="2684"/>
                    <a:pt x="2719" y="2326"/>
                    <a:pt x="2617" y="2113"/>
                  </a:cubicBezTo>
                  <a:cubicBezTo>
                    <a:pt x="2404" y="1831"/>
                    <a:pt x="2156" y="1541"/>
                    <a:pt x="1900" y="1259"/>
                  </a:cubicBezTo>
                  <a:cubicBezTo>
                    <a:pt x="1440" y="731"/>
                    <a:pt x="911" y="338"/>
                    <a:pt x="271" y="14"/>
                  </a:cubicBezTo>
                  <a:cubicBezTo>
                    <a:pt x="252" y="5"/>
                    <a:pt x="232" y="1"/>
                    <a:pt x="213"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0"/>
            <p:cNvSpPr/>
            <p:nvPr/>
          </p:nvSpPr>
          <p:spPr>
            <a:xfrm>
              <a:off x="5119450" y="1416375"/>
              <a:ext cx="67050" cy="52400"/>
            </a:xfrm>
            <a:custGeom>
              <a:rect b="b" l="l" r="r" t="t"/>
              <a:pathLst>
                <a:path extrusionOk="0" h="2096" w="2682">
                  <a:moveTo>
                    <a:pt x="244" y="1"/>
                  </a:moveTo>
                  <a:cubicBezTo>
                    <a:pt x="120" y="1"/>
                    <a:pt x="0" y="158"/>
                    <a:pt x="138" y="296"/>
                  </a:cubicBezTo>
                  <a:cubicBezTo>
                    <a:pt x="462" y="620"/>
                    <a:pt x="855" y="902"/>
                    <a:pt x="1239" y="1183"/>
                  </a:cubicBezTo>
                  <a:cubicBezTo>
                    <a:pt x="1597" y="1507"/>
                    <a:pt x="2023" y="1857"/>
                    <a:pt x="2450" y="2070"/>
                  </a:cubicBezTo>
                  <a:cubicBezTo>
                    <a:pt x="2483" y="2088"/>
                    <a:pt x="2513" y="2096"/>
                    <a:pt x="2540" y="2096"/>
                  </a:cubicBezTo>
                  <a:cubicBezTo>
                    <a:pt x="2633" y="2096"/>
                    <a:pt x="2682" y="2005"/>
                    <a:pt x="2629" y="1900"/>
                  </a:cubicBezTo>
                  <a:cubicBezTo>
                    <a:pt x="2203" y="970"/>
                    <a:pt x="1136" y="654"/>
                    <a:pt x="351" y="49"/>
                  </a:cubicBezTo>
                  <a:cubicBezTo>
                    <a:pt x="320" y="15"/>
                    <a:pt x="282" y="1"/>
                    <a:pt x="244"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0"/>
            <p:cNvSpPr/>
            <p:nvPr/>
          </p:nvSpPr>
          <p:spPr>
            <a:xfrm>
              <a:off x="5078725" y="1605325"/>
              <a:ext cx="63800" cy="70800"/>
            </a:xfrm>
            <a:custGeom>
              <a:rect b="b" l="l" r="r" t="t"/>
              <a:pathLst>
                <a:path extrusionOk="0" h="2832" w="2552">
                  <a:moveTo>
                    <a:pt x="270" y="1"/>
                  </a:moveTo>
                  <a:cubicBezTo>
                    <a:pt x="114" y="1"/>
                    <a:pt x="0" y="184"/>
                    <a:pt x="138" y="348"/>
                  </a:cubicBezTo>
                  <a:cubicBezTo>
                    <a:pt x="598" y="774"/>
                    <a:pt x="1161" y="1167"/>
                    <a:pt x="1520" y="1730"/>
                  </a:cubicBezTo>
                  <a:cubicBezTo>
                    <a:pt x="1694" y="2046"/>
                    <a:pt x="1869" y="2832"/>
                    <a:pt x="2304" y="2832"/>
                  </a:cubicBezTo>
                  <a:cubicBezTo>
                    <a:pt x="2316" y="2832"/>
                    <a:pt x="2327" y="2831"/>
                    <a:pt x="2339" y="2830"/>
                  </a:cubicBezTo>
                  <a:cubicBezTo>
                    <a:pt x="2484" y="2796"/>
                    <a:pt x="2552" y="2694"/>
                    <a:pt x="2484" y="2583"/>
                  </a:cubicBezTo>
                  <a:cubicBezTo>
                    <a:pt x="2194" y="2122"/>
                    <a:pt x="2091" y="1593"/>
                    <a:pt x="1733" y="1124"/>
                  </a:cubicBezTo>
                  <a:cubicBezTo>
                    <a:pt x="1554" y="911"/>
                    <a:pt x="1306" y="697"/>
                    <a:pt x="1093" y="527"/>
                  </a:cubicBezTo>
                  <a:cubicBezTo>
                    <a:pt x="880" y="313"/>
                    <a:pt x="632" y="237"/>
                    <a:pt x="419" y="58"/>
                  </a:cubicBezTo>
                  <a:cubicBezTo>
                    <a:pt x="369" y="18"/>
                    <a:pt x="318" y="1"/>
                    <a:pt x="270"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0"/>
            <p:cNvSpPr/>
            <p:nvPr/>
          </p:nvSpPr>
          <p:spPr>
            <a:xfrm>
              <a:off x="4919100" y="1637125"/>
              <a:ext cx="145775" cy="75775"/>
            </a:xfrm>
            <a:custGeom>
              <a:rect b="b" l="l" r="r" t="t"/>
              <a:pathLst>
                <a:path extrusionOk="0" h="3031" w="5831">
                  <a:moveTo>
                    <a:pt x="208" y="1"/>
                  </a:moveTo>
                  <a:cubicBezTo>
                    <a:pt x="97" y="1"/>
                    <a:pt x="1" y="136"/>
                    <a:pt x="82" y="244"/>
                  </a:cubicBezTo>
                  <a:cubicBezTo>
                    <a:pt x="338" y="534"/>
                    <a:pt x="653" y="671"/>
                    <a:pt x="978" y="782"/>
                  </a:cubicBezTo>
                  <a:cubicBezTo>
                    <a:pt x="1541" y="995"/>
                    <a:pt x="2112" y="1174"/>
                    <a:pt x="2684" y="1422"/>
                  </a:cubicBezTo>
                  <a:cubicBezTo>
                    <a:pt x="3144" y="1601"/>
                    <a:pt x="3605" y="1737"/>
                    <a:pt x="4066" y="1916"/>
                  </a:cubicBezTo>
                  <a:cubicBezTo>
                    <a:pt x="4774" y="2164"/>
                    <a:pt x="5243" y="2522"/>
                    <a:pt x="5772" y="3017"/>
                  </a:cubicBezTo>
                  <a:cubicBezTo>
                    <a:pt x="5782" y="3027"/>
                    <a:pt x="5792" y="3031"/>
                    <a:pt x="5800" y="3031"/>
                  </a:cubicBezTo>
                  <a:cubicBezTo>
                    <a:pt x="5820" y="3031"/>
                    <a:pt x="5830" y="3007"/>
                    <a:pt x="5806" y="2983"/>
                  </a:cubicBezTo>
                  <a:cubicBezTo>
                    <a:pt x="5243" y="2164"/>
                    <a:pt x="4561" y="1635"/>
                    <a:pt x="3639" y="1242"/>
                  </a:cubicBezTo>
                  <a:cubicBezTo>
                    <a:pt x="3144" y="1063"/>
                    <a:pt x="2607" y="816"/>
                    <a:pt x="2078" y="637"/>
                  </a:cubicBezTo>
                  <a:cubicBezTo>
                    <a:pt x="1506" y="458"/>
                    <a:pt x="798" y="492"/>
                    <a:pt x="295" y="31"/>
                  </a:cubicBezTo>
                  <a:cubicBezTo>
                    <a:pt x="267" y="10"/>
                    <a:pt x="237" y="1"/>
                    <a:pt x="208"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0"/>
            <p:cNvSpPr/>
            <p:nvPr/>
          </p:nvSpPr>
          <p:spPr>
            <a:xfrm>
              <a:off x="5079225" y="1719875"/>
              <a:ext cx="27700" cy="50900"/>
            </a:xfrm>
            <a:custGeom>
              <a:rect b="b" l="l" r="r" t="t"/>
              <a:pathLst>
                <a:path extrusionOk="0" h="2036" w="1108">
                  <a:moveTo>
                    <a:pt x="260" y="0"/>
                  </a:moveTo>
                  <a:cubicBezTo>
                    <a:pt x="117" y="0"/>
                    <a:pt x="1" y="161"/>
                    <a:pt x="118" y="278"/>
                  </a:cubicBezTo>
                  <a:cubicBezTo>
                    <a:pt x="612" y="705"/>
                    <a:pt x="544" y="1413"/>
                    <a:pt x="715" y="1985"/>
                  </a:cubicBezTo>
                  <a:cubicBezTo>
                    <a:pt x="736" y="2019"/>
                    <a:pt x="772" y="2036"/>
                    <a:pt x="808" y="2036"/>
                  </a:cubicBezTo>
                  <a:cubicBezTo>
                    <a:pt x="843" y="2036"/>
                    <a:pt x="877" y="2019"/>
                    <a:pt x="894" y="1985"/>
                  </a:cubicBezTo>
                  <a:cubicBezTo>
                    <a:pt x="1107" y="1345"/>
                    <a:pt x="894" y="458"/>
                    <a:pt x="365" y="31"/>
                  </a:cubicBezTo>
                  <a:cubicBezTo>
                    <a:pt x="330" y="9"/>
                    <a:pt x="294" y="0"/>
                    <a:pt x="260"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0"/>
            <p:cNvSpPr/>
            <p:nvPr/>
          </p:nvSpPr>
          <p:spPr>
            <a:xfrm>
              <a:off x="4864350" y="1753125"/>
              <a:ext cx="90725" cy="38550"/>
            </a:xfrm>
            <a:custGeom>
              <a:rect b="b" l="l" r="r" t="t"/>
              <a:pathLst>
                <a:path extrusionOk="0" h="1542" w="3629">
                  <a:moveTo>
                    <a:pt x="215" y="0"/>
                  </a:moveTo>
                  <a:cubicBezTo>
                    <a:pt x="101" y="0"/>
                    <a:pt x="1" y="151"/>
                    <a:pt x="105" y="262"/>
                  </a:cubicBezTo>
                  <a:cubicBezTo>
                    <a:pt x="1035" y="1183"/>
                    <a:pt x="2272" y="1439"/>
                    <a:pt x="3517" y="1542"/>
                  </a:cubicBezTo>
                  <a:cubicBezTo>
                    <a:pt x="3594" y="1542"/>
                    <a:pt x="3628" y="1439"/>
                    <a:pt x="3551" y="1439"/>
                  </a:cubicBezTo>
                  <a:cubicBezTo>
                    <a:pt x="2451" y="1047"/>
                    <a:pt x="1205" y="834"/>
                    <a:pt x="318" y="49"/>
                  </a:cubicBezTo>
                  <a:cubicBezTo>
                    <a:pt x="286" y="15"/>
                    <a:pt x="250" y="0"/>
                    <a:pt x="215"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0"/>
            <p:cNvSpPr/>
            <p:nvPr/>
          </p:nvSpPr>
          <p:spPr>
            <a:xfrm>
              <a:off x="4903600" y="1895425"/>
              <a:ext cx="95825" cy="53100"/>
            </a:xfrm>
            <a:custGeom>
              <a:rect b="b" l="l" r="r" t="t"/>
              <a:pathLst>
                <a:path extrusionOk="0" h="2124" w="3833">
                  <a:moveTo>
                    <a:pt x="76" y="0"/>
                  </a:moveTo>
                  <a:cubicBezTo>
                    <a:pt x="38" y="0"/>
                    <a:pt x="1" y="54"/>
                    <a:pt x="28" y="81"/>
                  </a:cubicBezTo>
                  <a:cubicBezTo>
                    <a:pt x="420" y="823"/>
                    <a:pt x="744" y="1540"/>
                    <a:pt x="1555" y="1890"/>
                  </a:cubicBezTo>
                  <a:cubicBezTo>
                    <a:pt x="1956" y="2052"/>
                    <a:pt x="2376" y="2123"/>
                    <a:pt x="2794" y="2123"/>
                  </a:cubicBezTo>
                  <a:cubicBezTo>
                    <a:pt x="3122" y="2123"/>
                    <a:pt x="3449" y="2079"/>
                    <a:pt x="3764" y="2000"/>
                  </a:cubicBezTo>
                  <a:cubicBezTo>
                    <a:pt x="3833" y="2000"/>
                    <a:pt x="3833" y="1890"/>
                    <a:pt x="3764" y="1890"/>
                  </a:cubicBezTo>
                  <a:cubicBezTo>
                    <a:pt x="3090" y="1787"/>
                    <a:pt x="2374" y="1821"/>
                    <a:pt x="1734" y="1540"/>
                  </a:cubicBezTo>
                  <a:cubicBezTo>
                    <a:pt x="992" y="1216"/>
                    <a:pt x="599" y="610"/>
                    <a:pt x="105" y="13"/>
                  </a:cubicBezTo>
                  <a:cubicBezTo>
                    <a:pt x="96" y="4"/>
                    <a:pt x="86" y="0"/>
                    <a:pt x="76"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0"/>
            <p:cNvSpPr/>
            <p:nvPr/>
          </p:nvSpPr>
          <p:spPr>
            <a:xfrm>
              <a:off x="5038850" y="1834075"/>
              <a:ext cx="57250" cy="70450"/>
            </a:xfrm>
            <a:custGeom>
              <a:rect b="b" l="l" r="r" t="t"/>
              <a:pathLst>
                <a:path extrusionOk="0" h="2818" w="2290">
                  <a:moveTo>
                    <a:pt x="2247" y="1"/>
                  </a:moveTo>
                  <a:cubicBezTo>
                    <a:pt x="2240" y="1"/>
                    <a:pt x="2234" y="3"/>
                    <a:pt x="2227" y="10"/>
                  </a:cubicBezTo>
                  <a:cubicBezTo>
                    <a:pt x="1801" y="334"/>
                    <a:pt x="1553" y="684"/>
                    <a:pt x="1306" y="1145"/>
                  </a:cubicBezTo>
                  <a:cubicBezTo>
                    <a:pt x="982" y="1716"/>
                    <a:pt x="521" y="2177"/>
                    <a:pt x="61" y="2603"/>
                  </a:cubicBezTo>
                  <a:cubicBezTo>
                    <a:pt x="1" y="2690"/>
                    <a:pt x="55" y="2817"/>
                    <a:pt x="130" y="2817"/>
                  </a:cubicBezTo>
                  <a:cubicBezTo>
                    <a:pt x="151" y="2817"/>
                    <a:pt x="174" y="2807"/>
                    <a:pt x="197" y="2782"/>
                  </a:cubicBezTo>
                  <a:cubicBezTo>
                    <a:pt x="666" y="2501"/>
                    <a:pt x="1050" y="2108"/>
                    <a:pt x="1408" y="1648"/>
                  </a:cubicBezTo>
                  <a:cubicBezTo>
                    <a:pt x="1767" y="1187"/>
                    <a:pt x="1946" y="581"/>
                    <a:pt x="2262" y="78"/>
                  </a:cubicBezTo>
                  <a:cubicBezTo>
                    <a:pt x="2289" y="51"/>
                    <a:pt x="2272" y="1"/>
                    <a:pt x="2247"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0"/>
            <p:cNvSpPr/>
            <p:nvPr/>
          </p:nvSpPr>
          <p:spPr>
            <a:xfrm>
              <a:off x="5142750" y="1670375"/>
              <a:ext cx="44150" cy="126200"/>
            </a:xfrm>
            <a:custGeom>
              <a:rect b="b" l="l" r="r" t="t"/>
              <a:pathLst>
                <a:path extrusionOk="0" h="5048" w="1766">
                  <a:moveTo>
                    <a:pt x="74" y="1"/>
                  </a:moveTo>
                  <a:cubicBezTo>
                    <a:pt x="46" y="1"/>
                    <a:pt x="1" y="27"/>
                    <a:pt x="25" y="57"/>
                  </a:cubicBezTo>
                  <a:cubicBezTo>
                    <a:pt x="349" y="868"/>
                    <a:pt x="349" y="1764"/>
                    <a:pt x="699" y="2540"/>
                  </a:cubicBezTo>
                  <a:cubicBezTo>
                    <a:pt x="912" y="3001"/>
                    <a:pt x="1202" y="3393"/>
                    <a:pt x="1271" y="3896"/>
                  </a:cubicBezTo>
                  <a:cubicBezTo>
                    <a:pt x="1271" y="4280"/>
                    <a:pt x="1271" y="4638"/>
                    <a:pt x="1339" y="4997"/>
                  </a:cubicBezTo>
                  <a:cubicBezTo>
                    <a:pt x="1339" y="5031"/>
                    <a:pt x="1366" y="5048"/>
                    <a:pt x="1394" y="5048"/>
                  </a:cubicBezTo>
                  <a:cubicBezTo>
                    <a:pt x="1422" y="5048"/>
                    <a:pt x="1450" y="5031"/>
                    <a:pt x="1450" y="4997"/>
                  </a:cubicBezTo>
                  <a:cubicBezTo>
                    <a:pt x="1518" y="4604"/>
                    <a:pt x="1697" y="4280"/>
                    <a:pt x="1731" y="3896"/>
                  </a:cubicBezTo>
                  <a:cubicBezTo>
                    <a:pt x="1765" y="3504"/>
                    <a:pt x="1586" y="3111"/>
                    <a:pt x="1416" y="2753"/>
                  </a:cubicBezTo>
                  <a:cubicBezTo>
                    <a:pt x="1125" y="2224"/>
                    <a:pt x="989" y="1653"/>
                    <a:pt x="776" y="1081"/>
                  </a:cubicBezTo>
                  <a:cubicBezTo>
                    <a:pt x="597" y="620"/>
                    <a:pt x="383" y="441"/>
                    <a:pt x="93" y="15"/>
                  </a:cubicBezTo>
                  <a:cubicBezTo>
                    <a:pt x="93" y="5"/>
                    <a:pt x="85" y="1"/>
                    <a:pt x="74"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0"/>
            <p:cNvSpPr/>
            <p:nvPr/>
          </p:nvSpPr>
          <p:spPr>
            <a:xfrm>
              <a:off x="5109075" y="1847950"/>
              <a:ext cx="58400" cy="65025"/>
            </a:xfrm>
            <a:custGeom>
              <a:rect b="b" l="l" r="r" t="t"/>
              <a:pathLst>
                <a:path extrusionOk="0" h="2601" w="2336">
                  <a:moveTo>
                    <a:pt x="2187" y="1"/>
                  </a:moveTo>
                  <a:cubicBezTo>
                    <a:pt x="2165" y="1"/>
                    <a:pt x="2140" y="9"/>
                    <a:pt x="2123" y="26"/>
                  </a:cubicBezTo>
                  <a:cubicBezTo>
                    <a:pt x="2046" y="163"/>
                    <a:pt x="1867" y="240"/>
                    <a:pt x="1764" y="342"/>
                  </a:cubicBezTo>
                  <a:cubicBezTo>
                    <a:pt x="1585" y="555"/>
                    <a:pt x="1440" y="769"/>
                    <a:pt x="1227" y="948"/>
                  </a:cubicBezTo>
                  <a:cubicBezTo>
                    <a:pt x="766" y="1340"/>
                    <a:pt x="306" y="1835"/>
                    <a:pt x="58" y="2338"/>
                  </a:cubicBezTo>
                  <a:cubicBezTo>
                    <a:pt x="0" y="2454"/>
                    <a:pt x="90" y="2601"/>
                    <a:pt x="207" y="2601"/>
                  </a:cubicBezTo>
                  <a:cubicBezTo>
                    <a:pt x="228" y="2601"/>
                    <a:pt x="250" y="2596"/>
                    <a:pt x="272" y="2586"/>
                  </a:cubicBezTo>
                  <a:cubicBezTo>
                    <a:pt x="911" y="2227"/>
                    <a:pt x="1440" y="1519"/>
                    <a:pt x="1867" y="982"/>
                  </a:cubicBezTo>
                  <a:cubicBezTo>
                    <a:pt x="2012" y="803"/>
                    <a:pt x="2123" y="555"/>
                    <a:pt x="2225" y="342"/>
                  </a:cubicBezTo>
                  <a:cubicBezTo>
                    <a:pt x="2293" y="240"/>
                    <a:pt x="2336" y="163"/>
                    <a:pt x="2225" y="26"/>
                  </a:cubicBezTo>
                  <a:cubicBezTo>
                    <a:pt x="2225" y="9"/>
                    <a:pt x="2208" y="1"/>
                    <a:pt x="2187"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0"/>
            <p:cNvSpPr/>
            <p:nvPr/>
          </p:nvSpPr>
          <p:spPr>
            <a:xfrm>
              <a:off x="4563050" y="1711950"/>
              <a:ext cx="62100" cy="144425"/>
            </a:xfrm>
            <a:custGeom>
              <a:rect b="b" l="l" r="r" t="t"/>
              <a:pathLst>
                <a:path extrusionOk="0" h="5777" w="2484">
                  <a:moveTo>
                    <a:pt x="2231" y="1"/>
                  </a:moveTo>
                  <a:cubicBezTo>
                    <a:pt x="2188" y="1"/>
                    <a:pt x="2141" y="18"/>
                    <a:pt x="2099" y="58"/>
                  </a:cubicBezTo>
                  <a:cubicBezTo>
                    <a:pt x="1920" y="203"/>
                    <a:pt x="1707" y="271"/>
                    <a:pt x="1570" y="450"/>
                  </a:cubicBezTo>
                  <a:cubicBezTo>
                    <a:pt x="1391" y="698"/>
                    <a:pt x="1280" y="1022"/>
                    <a:pt x="1144" y="1269"/>
                  </a:cubicBezTo>
                  <a:cubicBezTo>
                    <a:pt x="854" y="1875"/>
                    <a:pt x="538" y="2481"/>
                    <a:pt x="359" y="3121"/>
                  </a:cubicBezTo>
                  <a:cubicBezTo>
                    <a:pt x="77" y="3939"/>
                    <a:pt x="1" y="5074"/>
                    <a:pt x="640" y="5748"/>
                  </a:cubicBezTo>
                  <a:cubicBezTo>
                    <a:pt x="663" y="5768"/>
                    <a:pt x="687" y="5776"/>
                    <a:pt x="710" y="5776"/>
                  </a:cubicBezTo>
                  <a:cubicBezTo>
                    <a:pt x="765" y="5776"/>
                    <a:pt x="809" y="5728"/>
                    <a:pt x="785" y="5680"/>
                  </a:cubicBezTo>
                  <a:cubicBezTo>
                    <a:pt x="674" y="5390"/>
                    <a:pt x="674" y="4895"/>
                    <a:pt x="674" y="4613"/>
                  </a:cubicBezTo>
                  <a:cubicBezTo>
                    <a:pt x="640" y="4042"/>
                    <a:pt x="785" y="3547"/>
                    <a:pt x="964" y="3044"/>
                  </a:cubicBezTo>
                  <a:cubicBezTo>
                    <a:pt x="1280" y="2088"/>
                    <a:pt x="1638" y="1022"/>
                    <a:pt x="2346" y="314"/>
                  </a:cubicBezTo>
                  <a:cubicBezTo>
                    <a:pt x="2483" y="177"/>
                    <a:pt x="2371" y="1"/>
                    <a:pt x="2231"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0"/>
            <p:cNvSpPr/>
            <p:nvPr/>
          </p:nvSpPr>
          <p:spPr>
            <a:xfrm>
              <a:off x="4506325" y="1649625"/>
              <a:ext cx="64225" cy="159325"/>
            </a:xfrm>
            <a:custGeom>
              <a:rect b="b" l="l" r="r" t="t"/>
              <a:pathLst>
                <a:path extrusionOk="0" h="6373" w="2569">
                  <a:moveTo>
                    <a:pt x="2410" y="0"/>
                  </a:moveTo>
                  <a:cubicBezTo>
                    <a:pt x="2370" y="0"/>
                    <a:pt x="2329" y="20"/>
                    <a:pt x="2304" y="68"/>
                  </a:cubicBezTo>
                  <a:cubicBezTo>
                    <a:pt x="1706" y="990"/>
                    <a:pt x="1101" y="1988"/>
                    <a:pt x="674" y="3020"/>
                  </a:cubicBezTo>
                  <a:cubicBezTo>
                    <a:pt x="461" y="3549"/>
                    <a:pt x="137" y="4155"/>
                    <a:pt x="69" y="4760"/>
                  </a:cubicBezTo>
                  <a:cubicBezTo>
                    <a:pt x="0" y="5255"/>
                    <a:pt x="137" y="5827"/>
                    <a:pt x="248" y="6322"/>
                  </a:cubicBezTo>
                  <a:cubicBezTo>
                    <a:pt x="248" y="6356"/>
                    <a:pt x="282" y="6373"/>
                    <a:pt x="316" y="6373"/>
                  </a:cubicBezTo>
                  <a:cubicBezTo>
                    <a:pt x="350" y="6373"/>
                    <a:pt x="384" y="6356"/>
                    <a:pt x="384" y="6322"/>
                  </a:cubicBezTo>
                  <a:cubicBezTo>
                    <a:pt x="495" y="5861"/>
                    <a:pt x="529" y="5434"/>
                    <a:pt x="529" y="5008"/>
                  </a:cubicBezTo>
                  <a:cubicBezTo>
                    <a:pt x="563" y="4402"/>
                    <a:pt x="853" y="3796"/>
                    <a:pt x="1067" y="3233"/>
                  </a:cubicBezTo>
                  <a:cubicBezTo>
                    <a:pt x="1493" y="2201"/>
                    <a:pt x="1988" y="1169"/>
                    <a:pt x="2517" y="171"/>
                  </a:cubicBezTo>
                  <a:cubicBezTo>
                    <a:pt x="2568" y="80"/>
                    <a:pt x="2490" y="0"/>
                    <a:pt x="2410"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0"/>
            <p:cNvSpPr/>
            <p:nvPr/>
          </p:nvSpPr>
          <p:spPr>
            <a:xfrm>
              <a:off x="4477050" y="1590000"/>
              <a:ext cx="39375" cy="83125"/>
            </a:xfrm>
            <a:custGeom>
              <a:rect b="b" l="l" r="r" t="t"/>
              <a:pathLst>
                <a:path extrusionOk="0" h="3325" w="1575">
                  <a:moveTo>
                    <a:pt x="1382" y="0"/>
                  </a:moveTo>
                  <a:cubicBezTo>
                    <a:pt x="1356" y="0"/>
                    <a:pt x="1331" y="10"/>
                    <a:pt x="1308" y="31"/>
                  </a:cubicBezTo>
                  <a:cubicBezTo>
                    <a:pt x="915" y="423"/>
                    <a:pt x="779" y="1097"/>
                    <a:pt x="566" y="1566"/>
                  </a:cubicBezTo>
                  <a:cubicBezTo>
                    <a:pt x="318" y="2095"/>
                    <a:pt x="241" y="2633"/>
                    <a:pt x="28" y="3127"/>
                  </a:cubicBezTo>
                  <a:cubicBezTo>
                    <a:pt x="0" y="3211"/>
                    <a:pt x="93" y="3324"/>
                    <a:pt x="184" y="3324"/>
                  </a:cubicBezTo>
                  <a:cubicBezTo>
                    <a:pt x="203" y="3324"/>
                    <a:pt x="223" y="3319"/>
                    <a:pt x="241" y="3307"/>
                  </a:cubicBezTo>
                  <a:cubicBezTo>
                    <a:pt x="634" y="3017"/>
                    <a:pt x="668" y="2522"/>
                    <a:pt x="813" y="2095"/>
                  </a:cubicBezTo>
                  <a:cubicBezTo>
                    <a:pt x="958" y="1814"/>
                    <a:pt x="1095" y="1524"/>
                    <a:pt x="1171" y="1208"/>
                  </a:cubicBezTo>
                  <a:cubicBezTo>
                    <a:pt x="1274" y="884"/>
                    <a:pt x="1274" y="500"/>
                    <a:pt x="1487" y="244"/>
                  </a:cubicBezTo>
                  <a:cubicBezTo>
                    <a:pt x="1575" y="136"/>
                    <a:pt x="1480" y="0"/>
                    <a:pt x="1382"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4451075" y="1878650"/>
              <a:ext cx="42525" cy="92200"/>
            </a:xfrm>
            <a:custGeom>
              <a:rect b="b" l="l" r="r" t="t"/>
              <a:pathLst>
                <a:path extrusionOk="0" h="3688" w="1701">
                  <a:moveTo>
                    <a:pt x="74" y="1"/>
                  </a:moveTo>
                  <a:cubicBezTo>
                    <a:pt x="42" y="1"/>
                    <a:pt x="1" y="32"/>
                    <a:pt x="1" y="78"/>
                  </a:cubicBezTo>
                  <a:cubicBezTo>
                    <a:pt x="291" y="1247"/>
                    <a:pt x="461" y="2885"/>
                    <a:pt x="1528" y="3670"/>
                  </a:cubicBezTo>
                  <a:cubicBezTo>
                    <a:pt x="1548" y="3682"/>
                    <a:pt x="1567" y="3687"/>
                    <a:pt x="1584" y="3687"/>
                  </a:cubicBezTo>
                  <a:cubicBezTo>
                    <a:pt x="1660" y="3687"/>
                    <a:pt x="1701" y="3580"/>
                    <a:pt x="1673" y="3525"/>
                  </a:cubicBezTo>
                  <a:cubicBezTo>
                    <a:pt x="1425" y="2987"/>
                    <a:pt x="1101" y="2526"/>
                    <a:pt x="820" y="2032"/>
                  </a:cubicBezTo>
                  <a:cubicBezTo>
                    <a:pt x="461" y="1460"/>
                    <a:pt x="291" y="718"/>
                    <a:pt x="112" y="44"/>
                  </a:cubicBezTo>
                  <a:cubicBezTo>
                    <a:pt x="112" y="14"/>
                    <a:pt x="94" y="1"/>
                    <a:pt x="74"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4555400" y="2025925"/>
              <a:ext cx="130300" cy="42800"/>
            </a:xfrm>
            <a:custGeom>
              <a:rect b="b" l="l" r="r" t="t"/>
              <a:pathLst>
                <a:path extrusionOk="0" h="1712" w="5212">
                  <a:moveTo>
                    <a:pt x="61" y="0"/>
                  </a:moveTo>
                  <a:cubicBezTo>
                    <a:pt x="30" y="0"/>
                    <a:pt x="0" y="32"/>
                    <a:pt x="25" y="82"/>
                  </a:cubicBezTo>
                  <a:cubicBezTo>
                    <a:pt x="820" y="1359"/>
                    <a:pt x="2491" y="1711"/>
                    <a:pt x="3983" y="1711"/>
                  </a:cubicBezTo>
                  <a:cubicBezTo>
                    <a:pt x="4365" y="1711"/>
                    <a:pt x="4735" y="1688"/>
                    <a:pt x="5075" y="1652"/>
                  </a:cubicBezTo>
                  <a:cubicBezTo>
                    <a:pt x="5178" y="1652"/>
                    <a:pt x="5212" y="1507"/>
                    <a:pt x="5109" y="1507"/>
                  </a:cubicBezTo>
                  <a:cubicBezTo>
                    <a:pt x="4256" y="1362"/>
                    <a:pt x="3403" y="1191"/>
                    <a:pt x="2550" y="1012"/>
                  </a:cubicBezTo>
                  <a:cubicBezTo>
                    <a:pt x="1765" y="833"/>
                    <a:pt x="597" y="722"/>
                    <a:pt x="93" y="14"/>
                  </a:cubicBezTo>
                  <a:cubicBezTo>
                    <a:pt x="84" y="5"/>
                    <a:pt x="72" y="0"/>
                    <a:pt x="61"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4490100" y="2075800"/>
              <a:ext cx="108600" cy="48000"/>
            </a:xfrm>
            <a:custGeom>
              <a:rect b="b" l="l" r="r" t="t"/>
              <a:pathLst>
                <a:path extrusionOk="0" h="1920" w="4344">
                  <a:moveTo>
                    <a:pt x="217" y="1"/>
                  </a:moveTo>
                  <a:cubicBezTo>
                    <a:pt x="100" y="1"/>
                    <a:pt x="1" y="151"/>
                    <a:pt x="112" y="262"/>
                  </a:cubicBezTo>
                  <a:cubicBezTo>
                    <a:pt x="649" y="825"/>
                    <a:pt x="1246" y="1363"/>
                    <a:pt x="2031" y="1610"/>
                  </a:cubicBezTo>
                  <a:cubicBezTo>
                    <a:pt x="2489" y="1745"/>
                    <a:pt x="3146" y="1920"/>
                    <a:pt x="3716" y="1920"/>
                  </a:cubicBezTo>
                  <a:cubicBezTo>
                    <a:pt x="3900" y="1920"/>
                    <a:pt x="4076" y="1901"/>
                    <a:pt x="4232" y="1858"/>
                  </a:cubicBezTo>
                  <a:cubicBezTo>
                    <a:pt x="4343" y="1823"/>
                    <a:pt x="4343" y="1644"/>
                    <a:pt x="4232" y="1644"/>
                  </a:cubicBezTo>
                  <a:cubicBezTo>
                    <a:pt x="3592" y="1499"/>
                    <a:pt x="2995" y="1397"/>
                    <a:pt x="2390" y="1252"/>
                  </a:cubicBezTo>
                  <a:cubicBezTo>
                    <a:pt x="1571" y="1073"/>
                    <a:pt x="897" y="578"/>
                    <a:pt x="325" y="49"/>
                  </a:cubicBezTo>
                  <a:cubicBezTo>
                    <a:pt x="291" y="15"/>
                    <a:pt x="253" y="1"/>
                    <a:pt x="217"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4627875" y="2121375"/>
              <a:ext cx="25" cy="875"/>
            </a:xfrm>
            <a:custGeom>
              <a:rect b="b" l="l" r="r" t="t"/>
              <a:pathLst>
                <a:path extrusionOk="0" h="35" w="1">
                  <a:moveTo>
                    <a:pt x="1" y="0"/>
                  </a:moveTo>
                  <a:lnTo>
                    <a:pt x="1" y="35"/>
                  </a:ln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4609800" y="1979300"/>
              <a:ext cx="129000" cy="44575"/>
            </a:xfrm>
            <a:custGeom>
              <a:rect b="b" l="l" r="r" t="t"/>
              <a:pathLst>
                <a:path extrusionOk="0" h="1783" w="5160">
                  <a:moveTo>
                    <a:pt x="153" y="0"/>
                  </a:moveTo>
                  <a:cubicBezTo>
                    <a:pt x="53" y="0"/>
                    <a:pt x="1" y="151"/>
                    <a:pt x="84" y="207"/>
                  </a:cubicBezTo>
                  <a:cubicBezTo>
                    <a:pt x="767" y="667"/>
                    <a:pt x="1654" y="565"/>
                    <a:pt x="2362" y="778"/>
                  </a:cubicBezTo>
                  <a:cubicBezTo>
                    <a:pt x="2899" y="923"/>
                    <a:pt x="3394" y="1136"/>
                    <a:pt x="3923" y="1273"/>
                  </a:cubicBezTo>
                  <a:cubicBezTo>
                    <a:pt x="4315" y="1418"/>
                    <a:pt x="4674" y="1665"/>
                    <a:pt x="5066" y="1776"/>
                  </a:cubicBezTo>
                  <a:cubicBezTo>
                    <a:pt x="5075" y="1781"/>
                    <a:pt x="5083" y="1783"/>
                    <a:pt x="5091" y="1783"/>
                  </a:cubicBezTo>
                  <a:cubicBezTo>
                    <a:pt x="5142" y="1783"/>
                    <a:pt x="5160" y="1695"/>
                    <a:pt x="5100" y="1665"/>
                  </a:cubicBezTo>
                  <a:cubicBezTo>
                    <a:pt x="4742" y="1563"/>
                    <a:pt x="4392" y="1171"/>
                    <a:pt x="4034" y="991"/>
                  </a:cubicBezTo>
                  <a:cubicBezTo>
                    <a:pt x="3641" y="778"/>
                    <a:pt x="3215" y="667"/>
                    <a:pt x="2788" y="531"/>
                  </a:cubicBezTo>
                  <a:cubicBezTo>
                    <a:pt x="2362" y="386"/>
                    <a:pt x="2046" y="318"/>
                    <a:pt x="1620" y="283"/>
                  </a:cubicBezTo>
                  <a:cubicBezTo>
                    <a:pt x="1116" y="241"/>
                    <a:pt x="622" y="283"/>
                    <a:pt x="229" y="27"/>
                  </a:cubicBezTo>
                  <a:cubicBezTo>
                    <a:pt x="202" y="8"/>
                    <a:pt x="176" y="0"/>
                    <a:pt x="153"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0"/>
            <p:cNvSpPr/>
            <p:nvPr/>
          </p:nvSpPr>
          <p:spPr>
            <a:xfrm>
              <a:off x="4768250" y="2049875"/>
              <a:ext cx="81025" cy="67050"/>
            </a:xfrm>
            <a:custGeom>
              <a:rect b="b" l="l" r="r" t="t"/>
              <a:pathLst>
                <a:path extrusionOk="0" h="2682" w="3241">
                  <a:moveTo>
                    <a:pt x="162" y="0"/>
                  </a:moveTo>
                  <a:cubicBezTo>
                    <a:pt x="74" y="0"/>
                    <a:pt x="0" y="126"/>
                    <a:pt x="76" y="233"/>
                  </a:cubicBezTo>
                  <a:cubicBezTo>
                    <a:pt x="571" y="873"/>
                    <a:pt x="861" y="1581"/>
                    <a:pt x="1501" y="2110"/>
                  </a:cubicBezTo>
                  <a:cubicBezTo>
                    <a:pt x="1850" y="2400"/>
                    <a:pt x="2635" y="2681"/>
                    <a:pt x="3096" y="2681"/>
                  </a:cubicBezTo>
                  <a:cubicBezTo>
                    <a:pt x="3207" y="2681"/>
                    <a:pt x="3241" y="2536"/>
                    <a:pt x="3173" y="2502"/>
                  </a:cubicBezTo>
                  <a:cubicBezTo>
                    <a:pt x="2601" y="2255"/>
                    <a:pt x="1995" y="1896"/>
                    <a:pt x="1569" y="1470"/>
                  </a:cubicBezTo>
                  <a:cubicBezTo>
                    <a:pt x="1142" y="1009"/>
                    <a:pt x="750" y="480"/>
                    <a:pt x="255" y="54"/>
                  </a:cubicBezTo>
                  <a:cubicBezTo>
                    <a:pt x="226" y="16"/>
                    <a:pt x="193" y="0"/>
                    <a:pt x="162"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0"/>
            <p:cNvSpPr/>
            <p:nvPr/>
          </p:nvSpPr>
          <p:spPr>
            <a:xfrm>
              <a:off x="4751150" y="2130325"/>
              <a:ext cx="179825" cy="94025"/>
            </a:xfrm>
            <a:custGeom>
              <a:rect b="b" l="l" r="r" t="t"/>
              <a:pathLst>
                <a:path extrusionOk="0" h="3761" w="7193">
                  <a:moveTo>
                    <a:pt x="213" y="1"/>
                  </a:moveTo>
                  <a:cubicBezTo>
                    <a:pt x="113" y="1"/>
                    <a:pt x="1" y="80"/>
                    <a:pt x="52" y="171"/>
                  </a:cubicBezTo>
                  <a:cubicBezTo>
                    <a:pt x="547" y="1417"/>
                    <a:pt x="1579" y="2517"/>
                    <a:pt x="2714" y="3200"/>
                  </a:cubicBezTo>
                  <a:cubicBezTo>
                    <a:pt x="3251" y="3515"/>
                    <a:pt x="3891" y="3660"/>
                    <a:pt x="4454" y="3729"/>
                  </a:cubicBezTo>
                  <a:cubicBezTo>
                    <a:pt x="4596" y="3751"/>
                    <a:pt x="4733" y="3760"/>
                    <a:pt x="4868" y="3760"/>
                  </a:cubicBezTo>
                  <a:cubicBezTo>
                    <a:pt x="5614" y="3760"/>
                    <a:pt x="6261" y="3464"/>
                    <a:pt x="7013" y="3370"/>
                  </a:cubicBezTo>
                  <a:cubicBezTo>
                    <a:pt x="7124" y="3370"/>
                    <a:pt x="7192" y="3200"/>
                    <a:pt x="7056" y="3157"/>
                  </a:cubicBezTo>
                  <a:cubicBezTo>
                    <a:pt x="6922" y="3132"/>
                    <a:pt x="6788" y="3120"/>
                    <a:pt x="6654" y="3120"/>
                  </a:cubicBezTo>
                  <a:cubicBezTo>
                    <a:pt x="6431" y="3120"/>
                    <a:pt x="6208" y="3152"/>
                    <a:pt x="5989" y="3200"/>
                  </a:cubicBezTo>
                  <a:cubicBezTo>
                    <a:pt x="5733" y="3200"/>
                    <a:pt x="5486" y="3234"/>
                    <a:pt x="5239" y="3234"/>
                  </a:cubicBezTo>
                  <a:cubicBezTo>
                    <a:pt x="4599" y="3234"/>
                    <a:pt x="3891" y="3089"/>
                    <a:pt x="3285" y="2841"/>
                  </a:cubicBezTo>
                  <a:cubicBezTo>
                    <a:pt x="2790" y="2662"/>
                    <a:pt x="2108" y="2168"/>
                    <a:pt x="1724" y="1775"/>
                  </a:cubicBezTo>
                  <a:cubicBezTo>
                    <a:pt x="1187" y="1280"/>
                    <a:pt x="658" y="709"/>
                    <a:pt x="333" y="69"/>
                  </a:cubicBezTo>
                  <a:cubicBezTo>
                    <a:pt x="311" y="21"/>
                    <a:pt x="263" y="1"/>
                    <a:pt x="213"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4990050" y="2135975"/>
              <a:ext cx="165200" cy="86075"/>
            </a:xfrm>
            <a:custGeom>
              <a:rect b="b" l="l" r="r" t="t"/>
              <a:pathLst>
                <a:path extrusionOk="0" h="3443" w="6608">
                  <a:moveTo>
                    <a:pt x="6478" y="0"/>
                  </a:moveTo>
                  <a:cubicBezTo>
                    <a:pt x="6459" y="0"/>
                    <a:pt x="6437" y="7"/>
                    <a:pt x="6415" y="22"/>
                  </a:cubicBezTo>
                  <a:cubicBezTo>
                    <a:pt x="5425" y="662"/>
                    <a:pt x="4324" y="1123"/>
                    <a:pt x="3292" y="1694"/>
                  </a:cubicBezTo>
                  <a:cubicBezTo>
                    <a:pt x="2294" y="2223"/>
                    <a:pt x="1228" y="2581"/>
                    <a:pt x="196" y="3042"/>
                  </a:cubicBezTo>
                  <a:cubicBezTo>
                    <a:pt x="1" y="3136"/>
                    <a:pt x="105" y="3443"/>
                    <a:pt x="313" y="3443"/>
                  </a:cubicBezTo>
                  <a:cubicBezTo>
                    <a:pt x="333" y="3443"/>
                    <a:pt x="353" y="3440"/>
                    <a:pt x="375" y="3434"/>
                  </a:cubicBezTo>
                  <a:cubicBezTo>
                    <a:pt x="835" y="3255"/>
                    <a:pt x="1339" y="3187"/>
                    <a:pt x="1833" y="3008"/>
                  </a:cubicBezTo>
                  <a:cubicBezTo>
                    <a:pt x="2439" y="2829"/>
                    <a:pt x="3045" y="2505"/>
                    <a:pt x="3574" y="2189"/>
                  </a:cubicBezTo>
                  <a:cubicBezTo>
                    <a:pt x="4640" y="1549"/>
                    <a:pt x="5638" y="1012"/>
                    <a:pt x="6525" y="159"/>
                  </a:cubicBezTo>
                  <a:cubicBezTo>
                    <a:pt x="6607" y="104"/>
                    <a:pt x="6558" y="0"/>
                    <a:pt x="6478"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5007500" y="1938225"/>
              <a:ext cx="202650" cy="138725"/>
            </a:xfrm>
            <a:custGeom>
              <a:rect b="b" l="l" r="r" t="t"/>
              <a:pathLst>
                <a:path extrusionOk="0" h="5549" w="8106">
                  <a:moveTo>
                    <a:pt x="8045" y="0"/>
                  </a:moveTo>
                  <a:cubicBezTo>
                    <a:pt x="8026" y="0"/>
                    <a:pt x="8007" y="12"/>
                    <a:pt x="7994" y="41"/>
                  </a:cubicBezTo>
                  <a:cubicBezTo>
                    <a:pt x="7926" y="220"/>
                    <a:pt x="7499" y="391"/>
                    <a:pt x="7320" y="536"/>
                  </a:cubicBezTo>
                  <a:cubicBezTo>
                    <a:pt x="6996" y="860"/>
                    <a:pt x="6646" y="1176"/>
                    <a:pt x="6288" y="1500"/>
                  </a:cubicBezTo>
                  <a:cubicBezTo>
                    <a:pt x="5614" y="2063"/>
                    <a:pt x="4906" y="2634"/>
                    <a:pt x="4189" y="3163"/>
                  </a:cubicBezTo>
                  <a:cubicBezTo>
                    <a:pt x="3516" y="3701"/>
                    <a:pt x="2697" y="3982"/>
                    <a:pt x="1954" y="4443"/>
                  </a:cubicBezTo>
                  <a:cubicBezTo>
                    <a:pt x="1383" y="4835"/>
                    <a:pt x="743" y="5228"/>
                    <a:pt x="69" y="5407"/>
                  </a:cubicBezTo>
                  <a:cubicBezTo>
                    <a:pt x="1" y="5407"/>
                    <a:pt x="1" y="5509"/>
                    <a:pt x="69" y="5509"/>
                  </a:cubicBezTo>
                  <a:cubicBezTo>
                    <a:pt x="188" y="5536"/>
                    <a:pt x="305" y="5548"/>
                    <a:pt x="422" y="5548"/>
                  </a:cubicBezTo>
                  <a:cubicBezTo>
                    <a:pt x="932" y="5548"/>
                    <a:pt x="1419" y="5313"/>
                    <a:pt x="1878" y="5049"/>
                  </a:cubicBezTo>
                  <a:cubicBezTo>
                    <a:pt x="2731" y="4554"/>
                    <a:pt x="3695" y="4161"/>
                    <a:pt x="4480" y="3590"/>
                  </a:cubicBezTo>
                  <a:cubicBezTo>
                    <a:pt x="5188" y="3027"/>
                    <a:pt x="5972" y="2421"/>
                    <a:pt x="6612" y="1815"/>
                  </a:cubicBezTo>
                  <a:cubicBezTo>
                    <a:pt x="6928" y="1500"/>
                    <a:pt x="7252" y="1142"/>
                    <a:pt x="7499" y="783"/>
                  </a:cubicBezTo>
                  <a:cubicBezTo>
                    <a:pt x="7679" y="536"/>
                    <a:pt x="8028" y="357"/>
                    <a:pt x="8105" y="75"/>
                  </a:cubicBezTo>
                  <a:cubicBezTo>
                    <a:pt x="8105" y="33"/>
                    <a:pt x="8075" y="0"/>
                    <a:pt x="8045"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5026075" y="1948800"/>
              <a:ext cx="69925" cy="49125"/>
            </a:xfrm>
            <a:custGeom>
              <a:rect b="b" l="l" r="r" t="t"/>
              <a:pathLst>
                <a:path extrusionOk="0" h="1965" w="2797">
                  <a:moveTo>
                    <a:pt x="2632" y="1"/>
                  </a:moveTo>
                  <a:cubicBezTo>
                    <a:pt x="2618" y="1"/>
                    <a:pt x="2605" y="4"/>
                    <a:pt x="2593" y="10"/>
                  </a:cubicBezTo>
                  <a:cubicBezTo>
                    <a:pt x="2201" y="292"/>
                    <a:pt x="1851" y="539"/>
                    <a:pt x="1493" y="898"/>
                  </a:cubicBezTo>
                  <a:cubicBezTo>
                    <a:pt x="1135" y="1290"/>
                    <a:pt x="572" y="1640"/>
                    <a:pt x="68" y="1853"/>
                  </a:cubicBezTo>
                  <a:cubicBezTo>
                    <a:pt x="0" y="1887"/>
                    <a:pt x="68" y="1964"/>
                    <a:pt x="111" y="1964"/>
                  </a:cubicBezTo>
                  <a:cubicBezTo>
                    <a:pt x="640" y="1751"/>
                    <a:pt x="1246" y="1606"/>
                    <a:pt x="1672" y="1247"/>
                  </a:cubicBezTo>
                  <a:cubicBezTo>
                    <a:pt x="2064" y="932"/>
                    <a:pt x="2457" y="539"/>
                    <a:pt x="2738" y="147"/>
                  </a:cubicBezTo>
                  <a:cubicBezTo>
                    <a:pt x="2796" y="89"/>
                    <a:pt x="2707" y="1"/>
                    <a:pt x="2632"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0"/>
            <p:cNvSpPr/>
            <p:nvPr/>
          </p:nvSpPr>
          <p:spPr>
            <a:xfrm>
              <a:off x="5328750" y="1671875"/>
              <a:ext cx="26825" cy="124625"/>
            </a:xfrm>
            <a:custGeom>
              <a:rect b="b" l="l" r="r" t="t"/>
              <a:pathLst>
                <a:path extrusionOk="0" h="4985" w="1073">
                  <a:moveTo>
                    <a:pt x="121" y="0"/>
                  </a:moveTo>
                  <a:cubicBezTo>
                    <a:pt x="57" y="0"/>
                    <a:pt x="1" y="61"/>
                    <a:pt x="50" y="134"/>
                  </a:cubicBezTo>
                  <a:cubicBezTo>
                    <a:pt x="229" y="458"/>
                    <a:pt x="263" y="1021"/>
                    <a:pt x="331" y="1414"/>
                  </a:cubicBezTo>
                  <a:cubicBezTo>
                    <a:pt x="408" y="1951"/>
                    <a:pt x="476" y="2514"/>
                    <a:pt x="476" y="3086"/>
                  </a:cubicBezTo>
                  <a:cubicBezTo>
                    <a:pt x="510" y="3623"/>
                    <a:pt x="510" y="4578"/>
                    <a:pt x="937" y="4971"/>
                  </a:cubicBezTo>
                  <a:cubicBezTo>
                    <a:pt x="946" y="4980"/>
                    <a:pt x="961" y="4984"/>
                    <a:pt x="976" y="4984"/>
                  </a:cubicBezTo>
                  <a:cubicBezTo>
                    <a:pt x="1020" y="4984"/>
                    <a:pt x="1073" y="4953"/>
                    <a:pt x="1048" y="4903"/>
                  </a:cubicBezTo>
                  <a:cubicBezTo>
                    <a:pt x="903" y="4578"/>
                    <a:pt x="971" y="3939"/>
                    <a:pt x="937" y="3546"/>
                  </a:cubicBezTo>
                  <a:cubicBezTo>
                    <a:pt x="903" y="3120"/>
                    <a:pt x="868" y="2693"/>
                    <a:pt x="800" y="2267"/>
                  </a:cubicBezTo>
                  <a:cubicBezTo>
                    <a:pt x="689" y="1627"/>
                    <a:pt x="723" y="492"/>
                    <a:pt x="195" y="32"/>
                  </a:cubicBezTo>
                  <a:cubicBezTo>
                    <a:pt x="173" y="10"/>
                    <a:pt x="146" y="0"/>
                    <a:pt x="121"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0"/>
            <p:cNvSpPr/>
            <p:nvPr/>
          </p:nvSpPr>
          <p:spPr>
            <a:xfrm>
              <a:off x="5382450" y="1585100"/>
              <a:ext cx="32850" cy="325575"/>
            </a:xfrm>
            <a:custGeom>
              <a:rect b="b" l="l" r="r" t="t"/>
              <a:pathLst>
                <a:path extrusionOk="0" h="13023" w="1314">
                  <a:moveTo>
                    <a:pt x="70" y="0"/>
                  </a:moveTo>
                  <a:cubicBezTo>
                    <a:pt x="37" y="0"/>
                    <a:pt x="0" y="34"/>
                    <a:pt x="0" y="90"/>
                  </a:cubicBezTo>
                  <a:cubicBezTo>
                    <a:pt x="495" y="1012"/>
                    <a:pt x="529" y="2291"/>
                    <a:pt x="674" y="3323"/>
                  </a:cubicBezTo>
                  <a:cubicBezTo>
                    <a:pt x="819" y="4458"/>
                    <a:pt x="921" y="5558"/>
                    <a:pt x="956" y="6736"/>
                  </a:cubicBezTo>
                  <a:cubicBezTo>
                    <a:pt x="1032" y="7768"/>
                    <a:pt x="1101" y="8868"/>
                    <a:pt x="998" y="9901"/>
                  </a:cubicBezTo>
                  <a:cubicBezTo>
                    <a:pt x="921" y="10361"/>
                    <a:pt x="819" y="10754"/>
                    <a:pt x="819" y="11249"/>
                  </a:cubicBezTo>
                  <a:cubicBezTo>
                    <a:pt x="819" y="11462"/>
                    <a:pt x="998" y="12810"/>
                    <a:pt x="819" y="12886"/>
                  </a:cubicBezTo>
                  <a:cubicBezTo>
                    <a:pt x="742" y="12886"/>
                    <a:pt x="742" y="13023"/>
                    <a:pt x="819" y="13023"/>
                  </a:cubicBezTo>
                  <a:cubicBezTo>
                    <a:pt x="853" y="12989"/>
                    <a:pt x="853" y="12989"/>
                    <a:pt x="887" y="12989"/>
                  </a:cubicBezTo>
                  <a:cubicBezTo>
                    <a:pt x="921" y="12989"/>
                    <a:pt x="956" y="12989"/>
                    <a:pt x="956" y="12955"/>
                  </a:cubicBezTo>
                  <a:cubicBezTo>
                    <a:pt x="1101" y="12460"/>
                    <a:pt x="1169" y="11957"/>
                    <a:pt x="1169" y="11462"/>
                  </a:cubicBezTo>
                  <a:cubicBezTo>
                    <a:pt x="1135" y="10933"/>
                    <a:pt x="1246" y="10430"/>
                    <a:pt x="1246" y="9901"/>
                  </a:cubicBezTo>
                  <a:cubicBezTo>
                    <a:pt x="1280" y="8723"/>
                    <a:pt x="1211" y="7555"/>
                    <a:pt x="1246" y="6343"/>
                  </a:cubicBezTo>
                  <a:cubicBezTo>
                    <a:pt x="1314" y="5175"/>
                    <a:pt x="1135" y="4142"/>
                    <a:pt x="921" y="2999"/>
                  </a:cubicBezTo>
                  <a:cubicBezTo>
                    <a:pt x="785" y="2010"/>
                    <a:pt x="606" y="909"/>
                    <a:pt x="102" y="13"/>
                  </a:cubicBezTo>
                  <a:cubicBezTo>
                    <a:pt x="94" y="4"/>
                    <a:pt x="82" y="0"/>
                    <a:pt x="70"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5394125" y="1964250"/>
              <a:ext cx="8250" cy="7225"/>
            </a:xfrm>
            <a:custGeom>
              <a:rect b="b" l="l" r="r" t="t"/>
              <a:pathLst>
                <a:path extrusionOk="0" h="289" w="330">
                  <a:moveTo>
                    <a:pt x="266" y="0"/>
                  </a:moveTo>
                  <a:cubicBezTo>
                    <a:pt x="248" y="0"/>
                    <a:pt x="227" y="10"/>
                    <a:pt x="207" y="32"/>
                  </a:cubicBezTo>
                  <a:cubicBezTo>
                    <a:pt x="173" y="66"/>
                    <a:pt x="105" y="135"/>
                    <a:pt x="28" y="203"/>
                  </a:cubicBezTo>
                  <a:cubicBezTo>
                    <a:pt x="0" y="238"/>
                    <a:pt x="40" y="289"/>
                    <a:pt x="79" y="289"/>
                  </a:cubicBezTo>
                  <a:cubicBezTo>
                    <a:pt x="88" y="289"/>
                    <a:pt x="97" y="286"/>
                    <a:pt x="105" y="280"/>
                  </a:cubicBezTo>
                  <a:cubicBezTo>
                    <a:pt x="173" y="203"/>
                    <a:pt x="241" y="135"/>
                    <a:pt x="275" y="101"/>
                  </a:cubicBezTo>
                  <a:cubicBezTo>
                    <a:pt x="329" y="53"/>
                    <a:pt x="307" y="0"/>
                    <a:pt x="266"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4641325" y="1775100"/>
              <a:ext cx="30000" cy="114500"/>
            </a:xfrm>
            <a:custGeom>
              <a:rect b="b" l="l" r="r" t="t"/>
              <a:pathLst>
                <a:path extrusionOk="0" h="4580" w="1200">
                  <a:moveTo>
                    <a:pt x="686" y="1"/>
                  </a:moveTo>
                  <a:cubicBezTo>
                    <a:pt x="644" y="1"/>
                    <a:pt x="602" y="17"/>
                    <a:pt x="572" y="57"/>
                  </a:cubicBezTo>
                  <a:cubicBezTo>
                    <a:pt x="316" y="449"/>
                    <a:pt x="214" y="1089"/>
                    <a:pt x="145" y="1550"/>
                  </a:cubicBezTo>
                  <a:cubicBezTo>
                    <a:pt x="34" y="2053"/>
                    <a:pt x="0" y="2582"/>
                    <a:pt x="69" y="3077"/>
                  </a:cubicBezTo>
                  <a:cubicBezTo>
                    <a:pt x="145" y="3794"/>
                    <a:pt x="359" y="4357"/>
                    <a:pt x="1067" y="4570"/>
                  </a:cubicBezTo>
                  <a:cubicBezTo>
                    <a:pt x="1077" y="4576"/>
                    <a:pt x="1088" y="4579"/>
                    <a:pt x="1098" y="4579"/>
                  </a:cubicBezTo>
                  <a:cubicBezTo>
                    <a:pt x="1155" y="4579"/>
                    <a:pt x="1200" y="4491"/>
                    <a:pt x="1135" y="4433"/>
                  </a:cubicBezTo>
                  <a:cubicBezTo>
                    <a:pt x="606" y="3828"/>
                    <a:pt x="427" y="3435"/>
                    <a:pt x="393" y="2616"/>
                  </a:cubicBezTo>
                  <a:cubicBezTo>
                    <a:pt x="393" y="1908"/>
                    <a:pt x="427" y="808"/>
                    <a:pt x="819" y="202"/>
                  </a:cubicBezTo>
                  <a:cubicBezTo>
                    <a:pt x="892" y="99"/>
                    <a:pt x="789" y="1"/>
                    <a:pt x="686"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4714250" y="1702875"/>
              <a:ext cx="73625" cy="131200"/>
            </a:xfrm>
            <a:custGeom>
              <a:rect b="b" l="l" r="r" t="t"/>
              <a:pathLst>
                <a:path extrusionOk="0" h="5248" w="2945">
                  <a:moveTo>
                    <a:pt x="2811" y="0"/>
                  </a:moveTo>
                  <a:cubicBezTo>
                    <a:pt x="2782" y="0"/>
                    <a:pt x="2750" y="21"/>
                    <a:pt x="2731" y="71"/>
                  </a:cubicBezTo>
                  <a:cubicBezTo>
                    <a:pt x="2415" y="1138"/>
                    <a:pt x="1494" y="1666"/>
                    <a:pt x="888" y="2520"/>
                  </a:cubicBezTo>
                  <a:cubicBezTo>
                    <a:pt x="385" y="3236"/>
                    <a:pt x="35" y="4260"/>
                    <a:pt x="1" y="5113"/>
                  </a:cubicBezTo>
                  <a:cubicBezTo>
                    <a:pt x="1" y="5202"/>
                    <a:pt x="71" y="5247"/>
                    <a:pt x="142" y="5247"/>
                  </a:cubicBezTo>
                  <a:cubicBezTo>
                    <a:pt x="212" y="5247"/>
                    <a:pt x="282" y="5202"/>
                    <a:pt x="282" y="5113"/>
                  </a:cubicBezTo>
                  <a:cubicBezTo>
                    <a:pt x="351" y="4439"/>
                    <a:pt x="598" y="3876"/>
                    <a:pt x="888" y="3304"/>
                  </a:cubicBezTo>
                  <a:cubicBezTo>
                    <a:pt x="1135" y="2810"/>
                    <a:pt x="1494" y="2520"/>
                    <a:pt x="1844" y="2127"/>
                  </a:cubicBezTo>
                  <a:cubicBezTo>
                    <a:pt x="2381" y="1564"/>
                    <a:pt x="2944" y="890"/>
                    <a:pt x="2876" y="71"/>
                  </a:cubicBezTo>
                  <a:cubicBezTo>
                    <a:pt x="2876" y="29"/>
                    <a:pt x="2845" y="0"/>
                    <a:pt x="2811"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0"/>
            <p:cNvSpPr/>
            <p:nvPr/>
          </p:nvSpPr>
          <p:spPr>
            <a:xfrm>
              <a:off x="4780200" y="1614400"/>
              <a:ext cx="28825" cy="52575"/>
            </a:xfrm>
            <a:custGeom>
              <a:rect b="b" l="l" r="r" t="t"/>
              <a:pathLst>
                <a:path extrusionOk="0" h="2103" w="1153">
                  <a:moveTo>
                    <a:pt x="1007" y="0"/>
                  </a:moveTo>
                  <a:cubicBezTo>
                    <a:pt x="988" y="0"/>
                    <a:pt x="967" y="6"/>
                    <a:pt x="946" y="19"/>
                  </a:cubicBezTo>
                  <a:cubicBezTo>
                    <a:pt x="664" y="198"/>
                    <a:pt x="485" y="479"/>
                    <a:pt x="383" y="804"/>
                  </a:cubicBezTo>
                  <a:cubicBezTo>
                    <a:pt x="272" y="1085"/>
                    <a:pt x="349" y="1580"/>
                    <a:pt x="135" y="1793"/>
                  </a:cubicBezTo>
                  <a:cubicBezTo>
                    <a:pt x="0" y="1928"/>
                    <a:pt x="108" y="2103"/>
                    <a:pt x="246" y="2103"/>
                  </a:cubicBezTo>
                  <a:cubicBezTo>
                    <a:pt x="291" y="2103"/>
                    <a:pt x="339" y="2084"/>
                    <a:pt x="383" y="2041"/>
                  </a:cubicBezTo>
                  <a:cubicBezTo>
                    <a:pt x="630" y="1827"/>
                    <a:pt x="630" y="1546"/>
                    <a:pt x="664" y="1264"/>
                  </a:cubicBezTo>
                  <a:cubicBezTo>
                    <a:pt x="733" y="872"/>
                    <a:pt x="946" y="513"/>
                    <a:pt x="1125" y="164"/>
                  </a:cubicBezTo>
                  <a:cubicBezTo>
                    <a:pt x="1153" y="102"/>
                    <a:pt x="1091" y="0"/>
                    <a:pt x="1007"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0"/>
            <p:cNvSpPr/>
            <p:nvPr/>
          </p:nvSpPr>
          <p:spPr>
            <a:xfrm>
              <a:off x="5263975" y="1535825"/>
              <a:ext cx="60475" cy="121175"/>
            </a:xfrm>
            <a:custGeom>
              <a:rect b="b" l="l" r="r" t="t"/>
              <a:pathLst>
                <a:path extrusionOk="0" h="4847" w="2419">
                  <a:moveTo>
                    <a:pt x="156" y="0"/>
                  </a:moveTo>
                  <a:cubicBezTo>
                    <a:pt x="69" y="0"/>
                    <a:pt x="0" y="129"/>
                    <a:pt x="81" y="210"/>
                  </a:cubicBezTo>
                  <a:cubicBezTo>
                    <a:pt x="363" y="568"/>
                    <a:pt x="619" y="1097"/>
                    <a:pt x="866" y="1490"/>
                  </a:cubicBezTo>
                  <a:cubicBezTo>
                    <a:pt x="1079" y="1814"/>
                    <a:pt x="1327" y="2129"/>
                    <a:pt x="1472" y="2454"/>
                  </a:cubicBezTo>
                  <a:cubicBezTo>
                    <a:pt x="1787" y="3162"/>
                    <a:pt x="1719" y="4262"/>
                    <a:pt x="2282" y="4834"/>
                  </a:cubicBezTo>
                  <a:cubicBezTo>
                    <a:pt x="2293" y="4843"/>
                    <a:pt x="2309" y="4847"/>
                    <a:pt x="2325" y="4847"/>
                  </a:cubicBezTo>
                  <a:cubicBezTo>
                    <a:pt x="2369" y="4847"/>
                    <a:pt x="2418" y="4814"/>
                    <a:pt x="2393" y="4757"/>
                  </a:cubicBezTo>
                  <a:cubicBezTo>
                    <a:pt x="2214" y="4296"/>
                    <a:pt x="2282" y="3767"/>
                    <a:pt x="2180" y="3264"/>
                  </a:cubicBezTo>
                  <a:cubicBezTo>
                    <a:pt x="2069" y="2838"/>
                    <a:pt x="1898" y="2309"/>
                    <a:pt x="1642" y="1950"/>
                  </a:cubicBezTo>
                  <a:cubicBezTo>
                    <a:pt x="1506" y="1703"/>
                    <a:pt x="1259" y="1490"/>
                    <a:pt x="1079" y="1242"/>
                  </a:cubicBezTo>
                  <a:cubicBezTo>
                    <a:pt x="755" y="884"/>
                    <a:pt x="576" y="389"/>
                    <a:pt x="226" y="31"/>
                  </a:cubicBezTo>
                  <a:cubicBezTo>
                    <a:pt x="203" y="9"/>
                    <a:pt x="179" y="0"/>
                    <a:pt x="156"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a:off x="5327650" y="1975775"/>
              <a:ext cx="72725" cy="116625"/>
            </a:xfrm>
            <a:custGeom>
              <a:rect b="b" l="l" r="r" t="t"/>
              <a:pathLst>
                <a:path extrusionOk="0" h="4665" w="2909">
                  <a:moveTo>
                    <a:pt x="2711" y="0"/>
                  </a:moveTo>
                  <a:cubicBezTo>
                    <a:pt x="2652" y="0"/>
                    <a:pt x="2598" y="31"/>
                    <a:pt x="2585" y="100"/>
                  </a:cubicBezTo>
                  <a:cubicBezTo>
                    <a:pt x="2440" y="561"/>
                    <a:pt x="2124" y="885"/>
                    <a:pt x="1911" y="1277"/>
                  </a:cubicBezTo>
                  <a:cubicBezTo>
                    <a:pt x="1766" y="1627"/>
                    <a:pt x="1552" y="1951"/>
                    <a:pt x="1373" y="2233"/>
                  </a:cubicBezTo>
                  <a:cubicBezTo>
                    <a:pt x="1160" y="2557"/>
                    <a:pt x="947" y="2839"/>
                    <a:pt x="767" y="3197"/>
                  </a:cubicBezTo>
                  <a:cubicBezTo>
                    <a:pt x="554" y="3692"/>
                    <a:pt x="341" y="4152"/>
                    <a:pt x="25" y="4579"/>
                  </a:cubicBezTo>
                  <a:cubicBezTo>
                    <a:pt x="1" y="4628"/>
                    <a:pt x="29" y="4664"/>
                    <a:pt x="60" y="4664"/>
                  </a:cubicBezTo>
                  <a:cubicBezTo>
                    <a:pt x="72" y="4664"/>
                    <a:pt x="84" y="4659"/>
                    <a:pt x="94" y="4647"/>
                  </a:cubicBezTo>
                  <a:cubicBezTo>
                    <a:pt x="520" y="4297"/>
                    <a:pt x="733" y="4050"/>
                    <a:pt x="947" y="3547"/>
                  </a:cubicBezTo>
                  <a:cubicBezTo>
                    <a:pt x="1160" y="3086"/>
                    <a:pt x="1373" y="2728"/>
                    <a:pt x="1697" y="2301"/>
                  </a:cubicBezTo>
                  <a:cubicBezTo>
                    <a:pt x="1945" y="1986"/>
                    <a:pt x="2124" y="1661"/>
                    <a:pt x="2294" y="1277"/>
                  </a:cubicBezTo>
                  <a:cubicBezTo>
                    <a:pt x="2508" y="919"/>
                    <a:pt x="2764" y="595"/>
                    <a:pt x="2866" y="211"/>
                  </a:cubicBezTo>
                  <a:cubicBezTo>
                    <a:pt x="2908" y="80"/>
                    <a:pt x="2805" y="0"/>
                    <a:pt x="2711"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a:off x="5118400" y="2141500"/>
              <a:ext cx="145925" cy="103600"/>
            </a:xfrm>
            <a:custGeom>
              <a:rect b="b" l="l" r="r" t="t"/>
              <a:pathLst>
                <a:path extrusionOk="0" h="4144" w="5837">
                  <a:moveTo>
                    <a:pt x="5603" y="0"/>
                  </a:moveTo>
                  <a:cubicBezTo>
                    <a:pt x="5563" y="0"/>
                    <a:pt x="5519" y="15"/>
                    <a:pt x="5478" y="48"/>
                  </a:cubicBezTo>
                  <a:cubicBezTo>
                    <a:pt x="5085" y="441"/>
                    <a:pt x="4804" y="867"/>
                    <a:pt x="4445" y="1260"/>
                  </a:cubicBezTo>
                  <a:cubicBezTo>
                    <a:pt x="4053" y="1721"/>
                    <a:pt x="3592" y="2002"/>
                    <a:pt x="3132" y="2360"/>
                  </a:cubicBezTo>
                  <a:cubicBezTo>
                    <a:pt x="2671" y="2753"/>
                    <a:pt x="2210" y="3179"/>
                    <a:pt x="1673" y="3495"/>
                  </a:cubicBezTo>
                  <a:cubicBezTo>
                    <a:pt x="1178" y="3819"/>
                    <a:pt x="641" y="3853"/>
                    <a:pt x="78" y="3990"/>
                  </a:cubicBezTo>
                  <a:cubicBezTo>
                    <a:pt x="44" y="3990"/>
                    <a:pt x="1" y="4101"/>
                    <a:pt x="78" y="4101"/>
                  </a:cubicBezTo>
                  <a:cubicBezTo>
                    <a:pt x="195" y="4130"/>
                    <a:pt x="315" y="4143"/>
                    <a:pt x="436" y="4143"/>
                  </a:cubicBezTo>
                  <a:cubicBezTo>
                    <a:pt x="1334" y="4143"/>
                    <a:pt x="2303" y="3406"/>
                    <a:pt x="2987" y="3000"/>
                  </a:cubicBezTo>
                  <a:cubicBezTo>
                    <a:pt x="3490" y="2676"/>
                    <a:pt x="3985" y="2326"/>
                    <a:pt x="4445" y="1900"/>
                  </a:cubicBezTo>
                  <a:cubicBezTo>
                    <a:pt x="4949" y="1430"/>
                    <a:pt x="5264" y="833"/>
                    <a:pt x="5725" y="296"/>
                  </a:cubicBezTo>
                  <a:cubicBezTo>
                    <a:pt x="5837" y="158"/>
                    <a:pt x="5736" y="0"/>
                    <a:pt x="5603"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a:off x="5213675" y="2054400"/>
              <a:ext cx="58375" cy="54850"/>
            </a:xfrm>
            <a:custGeom>
              <a:rect b="b" l="l" r="r" t="t"/>
              <a:pathLst>
                <a:path extrusionOk="0" h="2194" w="2335">
                  <a:moveTo>
                    <a:pt x="2259" y="1"/>
                  </a:moveTo>
                  <a:cubicBezTo>
                    <a:pt x="2251" y="1"/>
                    <a:pt x="2244" y="3"/>
                    <a:pt x="2238" y="9"/>
                  </a:cubicBezTo>
                  <a:cubicBezTo>
                    <a:pt x="1812" y="299"/>
                    <a:pt x="1522" y="760"/>
                    <a:pt x="1172" y="1076"/>
                  </a:cubicBezTo>
                  <a:cubicBezTo>
                    <a:pt x="925" y="1289"/>
                    <a:pt x="745" y="1502"/>
                    <a:pt x="532" y="1715"/>
                  </a:cubicBezTo>
                  <a:cubicBezTo>
                    <a:pt x="387" y="1929"/>
                    <a:pt x="208" y="1929"/>
                    <a:pt x="29" y="2108"/>
                  </a:cubicBezTo>
                  <a:cubicBezTo>
                    <a:pt x="1" y="2136"/>
                    <a:pt x="48" y="2193"/>
                    <a:pt x="85" y="2193"/>
                  </a:cubicBezTo>
                  <a:cubicBezTo>
                    <a:pt x="92" y="2193"/>
                    <a:pt x="100" y="2191"/>
                    <a:pt x="106" y="2185"/>
                  </a:cubicBezTo>
                  <a:cubicBezTo>
                    <a:pt x="242" y="2074"/>
                    <a:pt x="421" y="2108"/>
                    <a:pt x="566" y="1971"/>
                  </a:cubicBezTo>
                  <a:cubicBezTo>
                    <a:pt x="779" y="1792"/>
                    <a:pt x="993" y="1579"/>
                    <a:pt x="1240" y="1366"/>
                  </a:cubicBezTo>
                  <a:cubicBezTo>
                    <a:pt x="1453" y="1186"/>
                    <a:pt x="1701" y="1007"/>
                    <a:pt x="1880" y="794"/>
                  </a:cubicBezTo>
                  <a:cubicBezTo>
                    <a:pt x="2059" y="581"/>
                    <a:pt x="2127" y="299"/>
                    <a:pt x="2307" y="86"/>
                  </a:cubicBezTo>
                  <a:cubicBezTo>
                    <a:pt x="2335" y="58"/>
                    <a:pt x="2293" y="1"/>
                    <a:pt x="2259"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a:off x="5199500" y="1991150"/>
              <a:ext cx="54825" cy="58625"/>
            </a:xfrm>
            <a:custGeom>
              <a:rect b="b" l="l" r="r" t="t"/>
              <a:pathLst>
                <a:path extrusionOk="0" h="2345" w="2193">
                  <a:moveTo>
                    <a:pt x="2081" y="1"/>
                  </a:moveTo>
                  <a:cubicBezTo>
                    <a:pt x="2063" y="1"/>
                    <a:pt x="2043" y="7"/>
                    <a:pt x="2020" y="23"/>
                  </a:cubicBezTo>
                  <a:cubicBezTo>
                    <a:pt x="1705" y="236"/>
                    <a:pt x="1492" y="586"/>
                    <a:pt x="1201" y="876"/>
                  </a:cubicBezTo>
                  <a:cubicBezTo>
                    <a:pt x="886" y="1225"/>
                    <a:pt x="562" y="1618"/>
                    <a:pt x="169" y="1942"/>
                  </a:cubicBezTo>
                  <a:cubicBezTo>
                    <a:pt x="0" y="2111"/>
                    <a:pt x="169" y="2345"/>
                    <a:pt x="370" y="2345"/>
                  </a:cubicBezTo>
                  <a:cubicBezTo>
                    <a:pt x="422" y="2345"/>
                    <a:pt x="476" y="2329"/>
                    <a:pt x="528" y="2292"/>
                  </a:cubicBezTo>
                  <a:cubicBezTo>
                    <a:pt x="920" y="1976"/>
                    <a:pt x="1236" y="1584"/>
                    <a:pt x="1594" y="1260"/>
                  </a:cubicBezTo>
                  <a:cubicBezTo>
                    <a:pt x="1739" y="1123"/>
                    <a:pt x="1875" y="978"/>
                    <a:pt x="1952" y="799"/>
                  </a:cubicBezTo>
                  <a:cubicBezTo>
                    <a:pt x="2055" y="586"/>
                    <a:pt x="2089" y="372"/>
                    <a:pt x="2165" y="159"/>
                  </a:cubicBezTo>
                  <a:cubicBezTo>
                    <a:pt x="2193" y="105"/>
                    <a:pt x="2155" y="1"/>
                    <a:pt x="2081"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a:off x="4486700" y="2018375"/>
              <a:ext cx="18575" cy="18575"/>
            </a:xfrm>
            <a:custGeom>
              <a:rect b="b" l="l" r="r" t="t"/>
              <a:pathLst>
                <a:path extrusionOk="0" h="743" w="743">
                  <a:moveTo>
                    <a:pt x="427" y="0"/>
                  </a:moveTo>
                  <a:cubicBezTo>
                    <a:pt x="282" y="102"/>
                    <a:pt x="145" y="247"/>
                    <a:pt x="0" y="384"/>
                  </a:cubicBezTo>
                  <a:cubicBezTo>
                    <a:pt x="69" y="495"/>
                    <a:pt x="145" y="640"/>
                    <a:pt x="248" y="742"/>
                  </a:cubicBezTo>
                  <a:cubicBezTo>
                    <a:pt x="427" y="640"/>
                    <a:pt x="572" y="529"/>
                    <a:pt x="743" y="461"/>
                  </a:cubicBezTo>
                  <a:cubicBezTo>
                    <a:pt x="606" y="316"/>
                    <a:pt x="529" y="136"/>
                    <a:pt x="427"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0"/>
            <p:cNvSpPr/>
            <p:nvPr/>
          </p:nvSpPr>
          <p:spPr>
            <a:xfrm>
              <a:off x="4537250" y="1979975"/>
              <a:ext cx="37350" cy="22425"/>
            </a:xfrm>
            <a:custGeom>
              <a:rect b="b" l="l" r="r" t="t"/>
              <a:pathLst>
                <a:path extrusionOk="0" h="897" w="1494">
                  <a:moveTo>
                    <a:pt x="751" y="0"/>
                  </a:moveTo>
                  <a:cubicBezTo>
                    <a:pt x="504" y="145"/>
                    <a:pt x="256" y="291"/>
                    <a:pt x="0" y="427"/>
                  </a:cubicBezTo>
                  <a:cubicBezTo>
                    <a:pt x="214" y="572"/>
                    <a:pt x="427" y="751"/>
                    <a:pt x="640" y="896"/>
                  </a:cubicBezTo>
                  <a:cubicBezTo>
                    <a:pt x="930" y="717"/>
                    <a:pt x="1212" y="572"/>
                    <a:pt x="1493" y="393"/>
                  </a:cubicBezTo>
                  <a:cubicBezTo>
                    <a:pt x="1246" y="291"/>
                    <a:pt x="1033" y="145"/>
                    <a:pt x="751"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0"/>
            <p:cNvSpPr/>
            <p:nvPr/>
          </p:nvSpPr>
          <p:spPr>
            <a:xfrm>
              <a:off x="4611025" y="1940100"/>
              <a:ext cx="32875" cy="19650"/>
            </a:xfrm>
            <a:custGeom>
              <a:rect b="b" l="l" r="r" t="t"/>
              <a:pathLst>
                <a:path extrusionOk="0" h="786" w="1315">
                  <a:moveTo>
                    <a:pt x="931" y="0"/>
                  </a:moveTo>
                  <a:cubicBezTo>
                    <a:pt x="752" y="103"/>
                    <a:pt x="607" y="248"/>
                    <a:pt x="427" y="393"/>
                  </a:cubicBezTo>
                  <a:cubicBezTo>
                    <a:pt x="291" y="461"/>
                    <a:pt x="146" y="529"/>
                    <a:pt x="1" y="572"/>
                  </a:cubicBezTo>
                  <a:cubicBezTo>
                    <a:pt x="146" y="674"/>
                    <a:pt x="291" y="742"/>
                    <a:pt x="427" y="785"/>
                  </a:cubicBezTo>
                  <a:cubicBezTo>
                    <a:pt x="718" y="572"/>
                    <a:pt x="999" y="393"/>
                    <a:pt x="1315" y="179"/>
                  </a:cubicBezTo>
                  <a:cubicBezTo>
                    <a:pt x="1212" y="103"/>
                    <a:pt x="1067" y="34"/>
                    <a:pt x="931"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4659025" y="1912575"/>
              <a:ext cx="25825" cy="15175"/>
            </a:xfrm>
            <a:custGeom>
              <a:rect b="b" l="l" r="r" t="t"/>
              <a:pathLst>
                <a:path extrusionOk="0" h="607" w="1033">
                  <a:moveTo>
                    <a:pt x="674" y="1"/>
                  </a:moveTo>
                  <a:cubicBezTo>
                    <a:pt x="606" y="69"/>
                    <a:pt x="538" y="103"/>
                    <a:pt x="461" y="180"/>
                  </a:cubicBezTo>
                  <a:cubicBezTo>
                    <a:pt x="325" y="282"/>
                    <a:pt x="145" y="350"/>
                    <a:pt x="0" y="461"/>
                  </a:cubicBezTo>
                  <a:cubicBezTo>
                    <a:pt x="180" y="496"/>
                    <a:pt x="325" y="530"/>
                    <a:pt x="504" y="606"/>
                  </a:cubicBezTo>
                  <a:cubicBezTo>
                    <a:pt x="640" y="427"/>
                    <a:pt x="785" y="248"/>
                    <a:pt x="999" y="137"/>
                  </a:cubicBezTo>
                  <a:cubicBezTo>
                    <a:pt x="999" y="103"/>
                    <a:pt x="999" y="103"/>
                    <a:pt x="1033" y="103"/>
                  </a:cubicBezTo>
                  <a:cubicBezTo>
                    <a:pt x="888" y="69"/>
                    <a:pt x="785" y="35"/>
                    <a:pt x="674"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4508025" y="1908100"/>
              <a:ext cx="119025" cy="73825"/>
            </a:xfrm>
            <a:custGeom>
              <a:rect b="b" l="l" r="r" t="t"/>
              <a:pathLst>
                <a:path extrusionOk="0" h="2953" w="4761">
                  <a:moveTo>
                    <a:pt x="4624" y="1"/>
                  </a:moveTo>
                  <a:cubicBezTo>
                    <a:pt x="4582" y="1"/>
                    <a:pt x="4582" y="1"/>
                    <a:pt x="4547" y="35"/>
                  </a:cubicBezTo>
                  <a:cubicBezTo>
                    <a:pt x="4232" y="248"/>
                    <a:pt x="3908" y="427"/>
                    <a:pt x="3592" y="640"/>
                  </a:cubicBezTo>
                  <a:cubicBezTo>
                    <a:pt x="3729" y="709"/>
                    <a:pt x="3839" y="743"/>
                    <a:pt x="3984" y="820"/>
                  </a:cubicBezTo>
                  <a:cubicBezTo>
                    <a:pt x="4232" y="640"/>
                    <a:pt x="4479" y="427"/>
                    <a:pt x="4693" y="180"/>
                  </a:cubicBezTo>
                  <a:cubicBezTo>
                    <a:pt x="4761" y="103"/>
                    <a:pt x="4693" y="1"/>
                    <a:pt x="4624" y="1"/>
                  </a:cubicBezTo>
                  <a:close/>
                  <a:moveTo>
                    <a:pt x="2841" y="1067"/>
                  </a:moveTo>
                  <a:cubicBezTo>
                    <a:pt x="2662" y="1169"/>
                    <a:pt x="2449" y="1246"/>
                    <a:pt x="2278" y="1348"/>
                  </a:cubicBezTo>
                  <a:cubicBezTo>
                    <a:pt x="1775" y="1596"/>
                    <a:pt x="1246" y="1852"/>
                    <a:pt x="743" y="2167"/>
                  </a:cubicBezTo>
                  <a:cubicBezTo>
                    <a:pt x="854" y="2278"/>
                    <a:pt x="922" y="2347"/>
                    <a:pt x="1033" y="2415"/>
                  </a:cubicBezTo>
                  <a:cubicBezTo>
                    <a:pt x="1707" y="1988"/>
                    <a:pt x="2492" y="1673"/>
                    <a:pt x="3200" y="1314"/>
                  </a:cubicBezTo>
                  <a:cubicBezTo>
                    <a:pt x="3055" y="1212"/>
                    <a:pt x="2952" y="1135"/>
                    <a:pt x="2841" y="1067"/>
                  </a:cubicBezTo>
                  <a:close/>
                  <a:moveTo>
                    <a:pt x="248" y="2526"/>
                  </a:moveTo>
                  <a:cubicBezTo>
                    <a:pt x="214" y="2560"/>
                    <a:pt x="180" y="2628"/>
                    <a:pt x="146" y="2662"/>
                  </a:cubicBezTo>
                  <a:cubicBezTo>
                    <a:pt x="1" y="2773"/>
                    <a:pt x="103" y="2952"/>
                    <a:pt x="248" y="2952"/>
                  </a:cubicBezTo>
                  <a:cubicBezTo>
                    <a:pt x="282" y="2952"/>
                    <a:pt x="316" y="2918"/>
                    <a:pt x="359" y="2875"/>
                  </a:cubicBezTo>
                  <a:cubicBezTo>
                    <a:pt x="427" y="2841"/>
                    <a:pt x="461" y="2807"/>
                    <a:pt x="495" y="2773"/>
                  </a:cubicBezTo>
                  <a:cubicBezTo>
                    <a:pt x="427" y="2705"/>
                    <a:pt x="359" y="2628"/>
                    <a:pt x="248" y="2526"/>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0"/>
            <p:cNvSpPr/>
            <p:nvPr/>
          </p:nvSpPr>
          <p:spPr>
            <a:xfrm>
              <a:off x="4514200" y="1962275"/>
              <a:ext cx="19650" cy="15175"/>
            </a:xfrm>
            <a:custGeom>
              <a:rect b="b" l="l" r="r" t="t"/>
              <a:pathLst>
                <a:path extrusionOk="0" h="607" w="786">
                  <a:moveTo>
                    <a:pt x="496" y="0"/>
                  </a:moveTo>
                  <a:cubicBezTo>
                    <a:pt x="359" y="111"/>
                    <a:pt x="180" y="248"/>
                    <a:pt x="1" y="359"/>
                  </a:cubicBezTo>
                  <a:cubicBezTo>
                    <a:pt x="112" y="461"/>
                    <a:pt x="180" y="538"/>
                    <a:pt x="248" y="606"/>
                  </a:cubicBezTo>
                  <a:cubicBezTo>
                    <a:pt x="427" y="461"/>
                    <a:pt x="607" y="359"/>
                    <a:pt x="786" y="248"/>
                  </a:cubicBezTo>
                  <a:cubicBezTo>
                    <a:pt x="675" y="180"/>
                    <a:pt x="607" y="111"/>
                    <a:pt x="496"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0"/>
            <p:cNvSpPr/>
            <p:nvPr/>
          </p:nvSpPr>
          <p:spPr>
            <a:xfrm>
              <a:off x="4579050" y="1924100"/>
              <a:ext cx="28600" cy="16875"/>
            </a:xfrm>
            <a:custGeom>
              <a:rect b="b" l="l" r="r" t="t"/>
              <a:pathLst>
                <a:path extrusionOk="0" h="675" w="1144">
                  <a:moveTo>
                    <a:pt x="751" y="0"/>
                  </a:moveTo>
                  <a:cubicBezTo>
                    <a:pt x="504" y="145"/>
                    <a:pt x="248" y="282"/>
                    <a:pt x="0" y="427"/>
                  </a:cubicBezTo>
                  <a:cubicBezTo>
                    <a:pt x="111" y="495"/>
                    <a:pt x="214" y="572"/>
                    <a:pt x="359" y="674"/>
                  </a:cubicBezTo>
                  <a:cubicBezTo>
                    <a:pt x="606" y="529"/>
                    <a:pt x="888" y="359"/>
                    <a:pt x="1143" y="180"/>
                  </a:cubicBezTo>
                  <a:cubicBezTo>
                    <a:pt x="998" y="103"/>
                    <a:pt x="888" y="69"/>
                    <a:pt x="751"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0"/>
            <p:cNvSpPr/>
            <p:nvPr/>
          </p:nvSpPr>
          <p:spPr>
            <a:xfrm>
              <a:off x="4483925" y="1680550"/>
              <a:ext cx="58675" cy="19650"/>
            </a:xfrm>
            <a:custGeom>
              <a:rect b="b" l="l" r="r" t="t"/>
              <a:pathLst>
                <a:path extrusionOk="0" h="786" w="2347">
                  <a:moveTo>
                    <a:pt x="256" y="0"/>
                  </a:moveTo>
                  <a:cubicBezTo>
                    <a:pt x="111" y="0"/>
                    <a:pt x="1" y="248"/>
                    <a:pt x="180" y="393"/>
                  </a:cubicBezTo>
                  <a:cubicBezTo>
                    <a:pt x="214" y="427"/>
                    <a:pt x="291" y="461"/>
                    <a:pt x="359" y="504"/>
                  </a:cubicBezTo>
                  <a:cubicBezTo>
                    <a:pt x="427" y="358"/>
                    <a:pt x="470" y="248"/>
                    <a:pt x="538" y="111"/>
                  </a:cubicBezTo>
                  <a:cubicBezTo>
                    <a:pt x="470" y="111"/>
                    <a:pt x="393" y="77"/>
                    <a:pt x="359" y="34"/>
                  </a:cubicBezTo>
                  <a:cubicBezTo>
                    <a:pt x="325" y="34"/>
                    <a:pt x="291" y="0"/>
                    <a:pt x="256" y="0"/>
                  </a:cubicBezTo>
                  <a:close/>
                  <a:moveTo>
                    <a:pt x="1459" y="179"/>
                  </a:moveTo>
                  <a:cubicBezTo>
                    <a:pt x="1425" y="248"/>
                    <a:pt x="1391" y="358"/>
                    <a:pt x="1323" y="427"/>
                  </a:cubicBezTo>
                  <a:cubicBezTo>
                    <a:pt x="1323" y="504"/>
                    <a:pt x="1280" y="572"/>
                    <a:pt x="1246" y="640"/>
                  </a:cubicBezTo>
                  <a:lnTo>
                    <a:pt x="1357" y="640"/>
                  </a:lnTo>
                  <a:cubicBezTo>
                    <a:pt x="1570" y="674"/>
                    <a:pt x="1818" y="751"/>
                    <a:pt x="2031" y="785"/>
                  </a:cubicBezTo>
                  <a:cubicBezTo>
                    <a:pt x="2133" y="606"/>
                    <a:pt x="2244" y="427"/>
                    <a:pt x="2347" y="213"/>
                  </a:cubicBezTo>
                  <a:cubicBezTo>
                    <a:pt x="2176" y="213"/>
                    <a:pt x="2031" y="179"/>
                    <a:pt x="1886" y="179"/>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0"/>
            <p:cNvSpPr/>
            <p:nvPr/>
          </p:nvSpPr>
          <p:spPr>
            <a:xfrm>
              <a:off x="4492875" y="1683325"/>
              <a:ext cx="27550" cy="13225"/>
            </a:xfrm>
            <a:custGeom>
              <a:rect b="b" l="l" r="r" t="t"/>
              <a:pathLst>
                <a:path extrusionOk="0" h="529" w="1102">
                  <a:moveTo>
                    <a:pt x="180" y="0"/>
                  </a:moveTo>
                  <a:cubicBezTo>
                    <a:pt x="112" y="137"/>
                    <a:pt x="69" y="247"/>
                    <a:pt x="1" y="393"/>
                  </a:cubicBezTo>
                  <a:cubicBezTo>
                    <a:pt x="248" y="495"/>
                    <a:pt x="607" y="495"/>
                    <a:pt x="888" y="529"/>
                  </a:cubicBezTo>
                  <a:cubicBezTo>
                    <a:pt x="922" y="461"/>
                    <a:pt x="965" y="393"/>
                    <a:pt x="965" y="316"/>
                  </a:cubicBezTo>
                  <a:cubicBezTo>
                    <a:pt x="1033" y="247"/>
                    <a:pt x="1067" y="137"/>
                    <a:pt x="1101" y="68"/>
                  </a:cubicBezTo>
                  <a:lnTo>
                    <a:pt x="752" y="68"/>
                  </a:lnTo>
                  <a:cubicBezTo>
                    <a:pt x="538" y="68"/>
                    <a:pt x="325" y="68"/>
                    <a:pt x="180"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0"/>
            <p:cNvSpPr/>
            <p:nvPr/>
          </p:nvSpPr>
          <p:spPr>
            <a:xfrm>
              <a:off x="4545350" y="1687800"/>
              <a:ext cx="193675" cy="87025"/>
            </a:xfrm>
            <a:custGeom>
              <a:rect b="b" l="l" r="r" t="t"/>
              <a:pathLst>
                <a:path extrusionOk="0" h="3481" w="7747">
                  <a:moveTo>
                    <a:pt x="282" y="0"/>
                  </a:moveTo>
                  <a:cubicBezTo>
                    <a:pt x="180" y="214"/>
                    <a:pt x="103" y="384"/>
                    <a:pt x="0" y="597"/>
                  </a:cubicBezTo>
                  <a:cubicBezTo>
                    <a:pt x="248" y="674"/>
                    <a:pt x="495" y="742"/>
                    <a:pt x="709" y="777"/>
                  </a:cubicBezTo>
                  <a:cubicBezTo>
                    <a:pt x="709" y="777"/>
                    <a:pt x="743" y="777"/>
                    <a:pt x="743" y="811"/>
                  </a:cubicBezTo>
                  <a:cubicBezTo>
                    <a:pt x="854" y="563"/>
                    <a:pt x="922" y="350"/>
                    <a:pt x="1033" y="137"/>
                  </a:cubicBezTo>
                  <a:lnTo>
                    <a:pt x="999" y="137"/>
                  </a:lnTo>
                  <a:cubicBezTo>
                    <a:pt x="785" y="68"/>
                    <a:pt x="529" y="34"/>
                    <a:pt x="282" y="0"/>
                  </a:cubicBezTo>
                  <a:close/>
                  <a:moveTo>
                    <a:pt x="1920" y="384"/>
                  </a:moveTo>
                  <a:cubicBezTo>
                    <a:pt x="1775" y="640"/>
                    <a:pt x="1672" y="853"/>
                    <a:pt x="1527" y="1067"/>
                  </a:cubicBezTo>
                  <a:cubicBezTo>
                    <a:pt x="1809" y="1169"/>
                    <a:pt x="2022" y="1314"/>
                    <a:pt x="2278" y="1416"/>
                  </a:cubicBezTo>
                  <a:cubicBezTo>
                    <a:pt x="2415" y="1237"/>
                    <a:pt x="2628" y="1169"/>
                    <a:pt x="2807" y="1024"/>
                  </a:cubicBezTo>
                  <a:cubicBezTo>
                    <a:pt x="2841" y="990"/>
                    <a:pt x="2875" y="956"/>
                    <a:pt x="2918" y="956"/>
                  </a:cubicBezTo>
                  <a:cubicBezTo>
                    <a:pt x="3054" y="956"/>
                    <a:pt x="3200" y="1169"/>
                    <a:pt x="3054" y="1280"/>
                  </a:cubicBezTo>
                  <a:cubicBezTo>
                    <a:pt x="2952" y="1416"/>
                    <a:pt x="2841" y="1527"/>
                    <a:pt x="2739" y="1664"/>
                  </a:cubicBezTo>
                  <a:cubicBezTo>
                    <a:pt x="3054" y="1809"/>
                    <a:pt x="3379" y="1954"/>
                    <a:pt x="3694" y="2090"/>
                  </a:cubicBezTo>
                  <a:cubicBezTo>
                    <a:pt x="3839" y="1920"/>
                    <a:pt x="4018" y="1706"/>
                    <a:pt x="4155" y="1493"/>
                  </a:cubicBezTo>
                  <a:cubicBezTo>
                    <a:pt x="4121" y="1450"/>
                    <a:pt x="4087" y="1450"/>
                    <a:pt x="4018" y="1416"/>
                  </a:cubicBezTo>
                  <a:cubicBezTo>
                    <a:pt x="3302" y="1067"/>
                    <a:pt x="2628" y="674"/>
                    <a:pt x="1920" y="384"/>
                  </a:cubicBezTo>
                  <a:close/>
                  <a:moveTo>
                    <a:pt x="4872" y="1809"/>
                  </a:moveTo>
                  <a:cubicBezTo>
                    <a:pt x="4761" y="1954"/>
                    <a:pt x="4624" y="2090"/>
                    <a:pt x="4479" y="2201"/>
                  </a:cubicBezTo>
                  <a:cubicBezTo>
                    <a:pt x="4445" y="2269"/>
                    <a:pt x="4411" y="2304"/>
                    <a:pt x="4334" y="2380"/>
                  </a:cubicBezTo>
                  <a:cubicBezTo>
                    <a:pt x="4795" y="2559"/>
                    <a:pt x="5264" y="2773"/>
                    <a:pt x="5725" y="2909"/>
                  </a:cubicBezTo>
                  <a:cubicBezTo>
                    <a:pt x="5827" y="2730"/>
                    <a:pt x="5938" y="2559"/>
                    <a:pt x="6074" y="2346"/>
                  </a:cubicBezTo>
                  <a:cubicBezTo>
                    <a:pt x="5691" y="2201"/>
                    <a:pt x="5264" y="1988"/>
                    <a:pt x="4872" y="1809"/>
                  </a:cubicBezTo>
                  <a:close/>
                  <a:moveTo>
                    <a:pt x="6859" y="2662"/>
                  </a:moveTo>
                  <a:cubicBezTo>
                    <a:pt x="6714" y="2841"/>
                    <a:pt x="6612" y="3020"/>
                    <a:pt x="6467" y="3199"/>
                  </a:cubicBezTo>
                  <a:cubicBezTo>
                    <a:pt x="6612" y="3233"/>
                    <a:pt x="6757" y="3268"/>
                    <a:pt x="6893" y="3302"/>
                  </a:cubicBezTo>
                  <a:cubicBezTo>
                    <a:pt x="7073" y="3370"/>
                    <a:pt x="7252" y="3413"/>
                    <a:pt x="7431" y="3481"/>
                  </a:cubicBezTo>
                  <a:cubicBezTo>
                    <a:pt x="7499" y="3336"/>
                    <a:pt x="7567" y="3233"/>
                    <a:pt x="7644" y="3123"/>
                  </a:cubicBezTo>
                  <a:cubicBezTo>
                    <a:pt x="7678" y="3088"/>
                    <a:pt x="7712" y="3054"/>
                    <a:pt x="7746" y="3020"/>
                  </a:cubicBezTo>
                  <a:cubicBezTo>
                    <a:pt x="7499" y="2909"/>
                    <a:pt x="7286" y="2841"/>
                    <a:pt x="7038" y="2730"/>
                  </a:cubicBezTo>
                  <a:cubicBezTo>
                    <a:pt x="7004" y="2730"/>
                    <a:pt x="6928" y="2696"/>
                    <a:pt x="6859" y="2662"/>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4563900" y="1691200"/>
              <a:ext cx="29450" cy="23275"/>
            </a:xfrm>
            <a:custGeom>
              <a:rect b="b" l="l" r="r" t="t"/>
              <a:pathLst>
                <a:path extrusionOk="0" h="931" w="1178">
                  <a:moveTo>
                    <a:pt x="291" y="1"/>
                  </a:moveTo>
                  <a:cubicBezTo>
                    <a:pt x="180" y="214"/>
                    <a:pt x="112" y="427"/>
                    <a:pt x="1" y="675"/>
                  </a:cubicBezTo>
                  <a:cubicBezTo>
                    <a:pt x="291" y="751"/>
                    <a:pt x="538" y="820"/>
                    <a:pt x="785" y="931"/>
                  </a:cubicBezTo>
                  <a:cubicBezTo>
                    <a:pt x="930" y="717"/>
                    <a:pt x="1033" y="504"/>
                    <a:pt x="1178" y="248"/>
                  </a:cubicBezTo>
                  <a:cubicBezTo>
                    <a:pt x="896" y="146"/>
                    <a:pt x="606" y="78"/>
                    <a:pt x="291"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4637700" y="1725125"/>
              <a:ext cx="29450" cy="22200"/>
            </a:xfrm>
            <a:custGeom>
              <a:rect b="b" l="l" r="r" t="t"/>
              <a:pathLst>
                <a:path extrusionOk="0" h="888" w="1178">
                  <a:moveTo>
                    <a:pt x="461" y="0"/>
                  </a:moveTo>
                  <a:cubicBezTo>
                    <a:pt x="324" y="213"/>
                    <a:pt x="145" y="427"/>
                    <a:pt x="0" y="597"/>
                  </a:cubicBezTo>
                  <a:cubicBezTo>
                    <a:pt x="77" y="640"/>
                    <a:pt x="145" y="674"/>
                    <a:pt x="248" y="708"/>
                  </a:cubicBezTo>
                  <a:cubicBezTo>
                    <a:pt x="393" y="776"/>
                    <a:pt x="538" y="811"/>
                    <a:pt x="640" y="887"/>
                  </a:cubicBezTo>
                  <a:cubicBezTo>
                    <a:pt x="717" y="811"/>
                    <a:pt x="751" y="776"/>
                    <a:pt x="785" y="708"/>
                  </a:cubicBezTo>
                  <a:cubicBezTo>
                    <a:pt x="930" y="597"/>
                    <a:pt x="1067" y="461"/>
                    <a:pt x="1178" y="316"/>
                  </a:cubicBezTo>
                  <a:cubicBezTo>
                    <a:pt x="964" y="213"/>
                    <a:pt x="717" y="103"/>
                    <a:pt x="461"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4688450" y="1746450"/>
              <a:ext cx="28400" cy="21350"/>
            </a:xfrm>
            <a:custGeom>
              <a:rect b="b" l="l" r="r" t="t"/>
              <a:pathLst>
                <a:path extrusionOk="0" h="854" w="1136">
                  <a:moveTo>
                    <a:pt x="350" y="0"/>
                  </a:moveTo>
                  <a:cubicBezTo>
                    <a:pt x="214" y="213"/>
                    <a:pt x="103" y="384"/>
                    <a:pt x="1" y="563"/>
                  </a:cubicBezTo>
                  <a:cubicBezTo>
                    <a:pt x="248" y="674"/>
                    <a:pt x="495" y="777"/>
                    <a:pt x="743" y="853"/>
                  </a:cubicBezTo>
                  <a:cubicBezTo>
                    <a:pt x="888" y="674"/>
                    <a:pt x="990" y="495"/>
                    <a:pt x="1135" y="316"/>
                  </a:cubicBezTo>
                  <a:cubicBezTo>
                    <a:pt x="888" y="213"/>
                    <a:pt x="606" y="103"/>
                    <a:pt x="350"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4602300" y="1711675"/>
              <a:ext cx="23050" cy="17725"/>
            </a:xfrm>
            <a:custGeom>
              <a:rect b="b" l="l" r="r" t="t"/>
              <a:pathLst>
                <a:path extrusionOk="0" h="709" w="922">
                  <a:moveTo>
                    <a:pt x="640" y="1"/>
                  </a:moveTo>
                  <a:cubicBezTo>
                    <a:pt x="597" y="1"/>
                    <a:pt x="563" y="35"/>
                    <a:pt x="529" y="69"/>
                  </a:cubicBezTo>
                  <a:cubicBezTo>
                    <a:pt x="350" y="214"/>
                    <a:pt x="137" y="282"/>
                    <a:pt x="0" y="461"/>
                  </a:cubicBezTo>
                  <a:cubicBezTo>
                    <a:pt x="171" y="538"/>
                    <a:pt x="316" y="606"/>
                    <a:pt x="461" y="709"/>
                  </a:cubicBezTo>
                  <a:cubicBezTo>
                    <a:pt x="563" y="572"/>
                    <a:pt x="674" y="461"/>
                    <a:pt x="776" y="325"/>
                  </a:cubicBezTo>
                  <a:cubicBezTo>
                    <a:pt x="922" y="214"/>
                    <a:pt x="776" y="1"/>
                    <a:pt x="640"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4534675" y="1685875"/>
              <a:ext cx="17725" cy="16875"/>
            </a:xfrm>
            <a:custGeom>
              <a:rect b="b" l="l" r="r" t="t"/>
              <a:pathLst>
                <a:path extrusionOk="0" h="675" w="709">
                  <a:moveTo>
                    <a:pt x="317" y="0"/>
                  </a:moveTo>
                  <a:cubicBezTo>
                    <a:pt x="214" y="214"/>
                    <a:pt x="103" y="393"/>
                    <a:pt x="1" y="572"/>
                  </a:cubicBezTo>
                  <a:cubicBezTo>
                    <a:pt x="146" y="606"/>
                    <a:pt x="282" y="640"/>
                    <a:pt x="427" y="674"/>
                  </a:cubicBezTo>
                  <a:cubicBezTo>
                    <a:pt x="530" y="461"/>
                    <a:pt x="607" y="291"/>
                    <a:pt x="709" y="77"/>
                  </a:cubicBezTo>
                  <a:cubicBezTo>
                    <a:pt x="572" y="35"/>
                    <a:pt x="427" y="35"/>
                    <a:pt x="317"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0"/>
            <p:cNvSpPr/>
            <p:nvPr/>
          </p:nvSpPr>
          <p:spPr>
            <a:xfrm>
              <a:off x="4740925" y="1767775"/>
              <a:ext cx="71900" cy="26675"/>
            </a:xfrm>
            <a:custGeom>
              <a:rect b="b" l="l" r="r" t="t"/>
              <a:pathLst>
                <a:path extrusionOk="0" h="1067" w="2876">
                  <a:moveTo>
                    <a:pt x="350" y="0"/>
                  </a:moveTo>
                  <a:cubicBezTo>
                    <a:pt x="214" y="103"/>
                    <a:pt x="103" y="248"/>
                    <a:pt x="0" y="384"/>
                  </a:cubicBezTo>
                  <a:cubicBezTo>
                    <a:pt x="282" y="495"/>
                    <a:pt x="563" y="563"/>
                    <a:pt x="853" y="674"/>
                  </a:cubicBezTo>
                  <a:cubicBezTo>
                    <a:pt x="887" y="529"/>
                    <a:pt x="922" y="384"/>
                    <a:pt x="990" y="248"/>
                  </a:cubicBezTo>
                  <a:cubicBezTo>
                    <a:pt x="777" y="171"/>
                    <a:pt x="563" y="69"/>
                    <a:pt x="350" y="0"/>
                  </a:cubicBezTo>
                  <a:close/>
                  <a:moveTo>
                    <a:pt x="1416" y="427"/>
                  </a:moveTo>
                  <a:cubicBezTo>
                    <a:pt x="1348" y="563"/>
                    <a:pt x="1314" y="674"/>
                    <a:pt x="1280" y="777"/>
                  </a:cubicBezTo>
                  <a:cubicBezTo>
                    <a:pt x="1775" y="922"/>
                    <a:pt x="2269" y="1024"/>
                    <a:pt x="2773" y="1067"/>
                  </a:cubicBezTo>
                  <a:lnTo>
                    <a:pt x="2807" y="1067"/>
                  </a:lnTo>
                  <a:cubicBezTo>
                    <a:pt x="2875" y="1067"/>
                    <a:pt x="2875" y="956"/>
                    <a:pt x="2807" y="922"/>
                  </a:cubicBezTo>
                  <a:cubicBezTo>
                    <a:pt x="2346" y="777"/>
                    <a:pt x="1877" y="640"/>
                    <a:pt x="1416" y="427"/>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0"/>
            <p:cNvSpPr/>
            <p:nvPr/>
          </p:nvSpPr>
          <p:spPr>
            <a:xfrm>
              <a:off x="4762250" y="1773950"/>
              <a:ext cx="14100" cy="13250"/>
            </a:xfrm>
            <a:custGeom>
              <a:rect b="b" l="l" r="r" t="t"/>
              <a:pathLst>
                <a:path extrusionOk="0" h="530" w="564">
                  <a:moveTo>
                    <a:pt x="137" y="1"/>
                  </a:moveTo>
                  <a:cubicBezTo>
                    <a:pt x="69" y="137"/>
                    <a:pt x="34" y="282"/>
                    <a:pt x="0" y="427"/>
                  </a:cubicBezTo>
                  <a:cubicBezTo>
                    <a:pt x="137" y="461"/>
                    <a:pt x="282" y="495"/>
                    <a:pt x="427" y="530"/>
                  </a:cubicBezTo>
                  <a:cubicBezTo>
                    <a:pt x="461" y="427"/>
                    <a:pt x="495" y="316"/>
                    <a:pt x="563" y="180"/>
                  </a:cubicBezTo>
                  <a:cubicBezTo>
                    <a:pt x="427" y="137"/>
                    <a:pt x="282" y="69"/>
                    <a:pt x="137"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4731100" y="1763300"/>
              <a:ext cx="18600" cy="14100"/>
            </a:xfrm>
            <a:custGeom>
              <a:rect b="b" l="l" r="r" t="t"/>
              <a:pathLst>
                <a:path extrusionOk="0" h="564" w="744">
                  <a:moveTo>
                    <a:pt x="316" y="0"/>
                  </a:moveTo>
                  <a:cubicBezTo>
                    <a:pt x="282" y="34"/>
                    <a:pt x="248" y="68"/>
                    <a:pt x="214" y="103"/>
                  </a:cubicBezTo>
                  <a:cubicBezTo>
                    <a:pt x="137" y="213"/>
                    <a:pt x="69" y="316"/>
                    <a:pt x="1" y="461"/>
                  </a:cubicBezTo>
                  <a:cubicBezTo>
                    <a:pt x="137" y="495"/>
                    <a:pt x="248" y="529"/>
                    <a:pt x="393" y="563"/>
                  </a:cubicBezTo>
                  <a:cubicBezTo>
                    <a:pt x="496" y="427"/>
                    <a:pt x="607" y="282"/>
                    <a:pt x="743" y="179"/>
                  </a:cubicBezTo>
                  <a:cubicBezTo>
                    <a:pt x="607" y="103"/>
                    <a:pt x="461" y="34"/>
                    <a:pt x="316"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4554300" y="1630000"/>
              <a:ext cx="83425" cy="45225"/>
            </a:xfrm>
            <a:custGeom>
              <a:rect b="b" l="l" r="r" t="t"/>
              <a:pathLst>
                <a:path extrusionOk="0" h="1809" w="3337">
                  <a:moveTo>
                    <a:pt x="214" y="0"/>
                  </a:moveTo>
                  <a:cubicBezTo>
                    <a:pt x="1" y="0"/>
                    <a:pt x="1" y="282"/>
                    <a:pt x="214" y="316"/>
                  </a:cubicBezTo>
                  <a:cubicBezTo>
                    <a:pt x="598" y="316"/>
                    <a:pt x="990" y="495"/>
                    <a:pt x="1383" y="708"/>
                  </a:cubicBezTo>
                  <a:cubicBezTo>
                    <a:pt x="1417" y="606"/>
                    <a:pt x="1451" y="495"/>
                    <a:pt x="1494" y="393"/>
                  </a:cubicBezTo>
                  <a:cubicBezTo>
                    <a:pt x="1101" y="180"/>
                    <a:pt x="675" y="0"/>
                    <a:pt x="214" y="0"/>
                  </a:cubicBezTo>
                  <a:close/>
                  <a:moveTo>
                    <a:pt x="2449" y="888"/>
                  </a:moveTo>
                  <a:cubicBezTo>
                    <a:pt x="2381" y="990"/>
                    <a:pt x="2304" y="1135"/>
                    <a:pt x="2270" y="1280"/>
                  </a:cubicBezTo>
                  <a:cubicBezTo>
                    <a:pt x="2560" y="1459"/>
                    <a:pt x="2842" y="1630"/>
                    <a:pt x="3157" y="1809"/>
                  </a:cubicBezTo>
                  <a:cubicBezTo>
                    <a:pt x="3234" y="1672"/>
                    <a:pt x="3268" y="1527"/>
                    <a:pt x="3336" y="1382"/>
                  </a:cubicBezTo>
                  <a:cubicBezTo>
                    <a:pt x="3055" y="1203"/>
                    <a:pt x="2731" y="1033"/>
                    <a:pt x="2449" y="888"/>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4588850" y="1639800"/>
              <a:ext cx="26700" cy="22225"/>
            </a:xfrm>
            <a:custGeom>
              <a:rect b="b" l="l" r="r" t="t"/>
              <a:pathLst>
                <a:path extrusionOk="0" h="889" w="1068">
                  <a:moveTo>
                    <a:pt x="112" y="1"/>
                  </a:moveTo>
                  <a:cubicBezTo>
                    <a:pt x="69" y="103"/>
                    <a:pt x="35" y="214"/>
                    <a:pt x="1" y="316"/>
                  </a:cubicBezTo>
                  <a:cubicBezTo>
                    <a:pt x="282" y="461"/>
                    <a:pt x="572" y="675"/>
                    <a:pt x="820" y="854"/>
                  </a:cubicBezTo>
                  <a:cubicBezTo>
                    <a:pt x="854" y="854"/>
                    <a:pt x="854" y="854"/>
                    <a:pt x="888" y="888"/>
                  </a:cubicBezTo>
                  <a:cubicBezTo>
                    <a:pt x="922" y="743"/>
                    <a:pt x="999" y="598"/>
                    <a:pt x="1067" y="496"/>
                  </a:cubicBezTo>
                  <a:cubicBezTo>
                    <a:pt x="922" y="427"/>
                    <a:pt x="786" y="351"/>
                    <a:pt x="675" y="282"/>
                  </a:cubicBezTo>
                  <a:cubicBezTo>
                    <a:pt x="496" y="171"/>
                    <a:pt x="325" y="69"/>
                    <a:pt x="112"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0"/>
            <p:cNvSpPr/>
            <p:nvPr/>
          </p:nvSpPr>
          <p:spPr>
            <a:xfrm>
              <a:off x="4641325" y="1669025"/>
              <a:ext cx="86175" cy="46300"/>
            </a:xfrm>
            <a:custGeom>
              <a:rect b="b" l="l" r="r" t="t"/>
              <a:pathLst>
                <a:path extrusionOk="0" h="1852" w="3447">
                  <a:moveTo>
                    <a:pt x="179" y="1"/>
                  </a:moveTo>
                  <a:cubicBezTo>
                    <a:pt x="103" y="146"/>
                    <a:pt x="69" y="282"/>
                    <a:pt x="0" y="427"/>
                  </a:cubicBezTo>
                  <a:cubicBezTo>
                    <a:pt x="145" y="495"/>
                    <a:pt x="282" y="606"/>
                    <a:pt x="427" y="674"/>
                  </a:cubicBezTo>
                  <a:cubicBezTo>
                    <a:pt x="640" y="819"/>
                    <a:pt x="819" y="922"/>
                    <a:pt x="1033" y="1033"/>
                  </a:cubicBezTo>
                  <a:cubicBezTo>
                    <a:pt x="1067" y="888"/>
                    <a:pt x="1101" y="785"/>
                    <a:pt x="1135" y="674"/>
                  </a:cubicBezTo>
                  <a:lnTo>
                    <a:pt x="1135" y="572"/>
                  </a:lnTo>
                  <a:cubicBezTo>
                    <a:pt x="888" y="427"/>
                    <a:pt x="606" y="248"/>
                    <a:pt x="316" y="111"/>
                  </a:cubicBezTo>
                  <a:cubicBezTo>
                    <a:pt x="282" y="69"/>
                    <a:pt x="248" y="35"/>
                    <a:pt x="179" y="1"/>
                  </a:cubicBezTo>
                  <a:close/>
                  <a:moveTo>
                    <a:pt x="1988" y="999"/>
                  </a:moveTo>
                  <a:cubicBezTo>
                    <a:pt x="1920" y="1101"/>
                    <a:pt x="1886" y="1246"/>
                    <a:pt x="1809" y="1391"/>
                  </a:cubicBezTo>
                  <a:cubicBezTo>
                    <a:pt x="1988" y="1459"/>
                    <a:pt x="2167" y="1528"/>
                    <a:pt x="2346" y="1604"/>
                  </a:cubicBezTo>
                  <a:cubicBezTo>
                    <a:pt x="2594" y="1707"/>
                    <a:pt x="2918" y="1775"/>
                    <a:pt x="3199" y="1852"/>
                  </a:cubicBezTo>
                  <a:cubicBezTo>
                    <a:pt x="3302" y="1741"/>
                    <a:pt x="3379" y="1638"/>
                    <a:pt x="3447" y="1528"/>
                  </a:cubicBezTo>
                  <a:cubicBezTo>
                    <a:pt x="3131" y="1425"/>
                    <a:pt x="2807" y="1348"/>
                    <a:pt x="2560" y="1246"/>
                  </a:cubicBezTo>
                  <a:cubicBezTo>
                    <a:pt x="2346" y="1178"/>
                    <a:pt x="2167" y="1067"/>
                    <a:pt x="1988" y="999"/>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0"/>
            <p:cNvSpPr/>
            <p:nvPr/>
          </p:nvSpPr>
          <p:spPr>
            <a:xfrm>
              <a:off x="4667125" y="1683325"/>
              <a:ext cx="23925" cy="20500"/>
            </a:xfrm>
            <a:custGeom>
              <a:rect b="b" l="l" r="r" t="t"/>
              <a:pathLst>
                <a:path extrusionOk="0" h="820" w="957">
                  <a:moveTo>
                    <a:pt x="103" y="0"/>
                  </a:moveTo>
                  <a:lnTo>
                    <a:pt x="103" y="102"/>
                  </a:lnTo>
                  <a:cubicBezTo>
                    <a:pt x="69" y="213"/>
                    <a:pt x="35" y="316"/>
                    <a:pt x="1" y="461"/>
                  </a:cubicBezTo>
                  <a:cubicBezTo>
                    <a:pt x="248" y="606"/>
                    <a:pt x="529" y="708"/>
                    <a:pt x="777" y="819"/>
                  </a:cubicBezTo>
                  <a:cubicBezTo>
                    <a:pt x="854" y="674"/>
                    <a:pt x="888" y="529"/>
                    <a:pt x="956" y="427"/>
                  </a:cubicBezTo>
                  <a:cubicBezTo>
                    <a:pt x="675" y="282"/>
                    <a:pt x="393" y="137"/>
                    <a:pt x="103"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4721300" y="1707200"/>
              <a:ext cx="26675" cy="14325"/>
            </a:xfrm>
            <a:custGeom>
              <a:rect b="b" l="l" r="r" t="t"/>
              <a:pathLst>
                <a:path extrusionOk="0" h="573" w="1067">
                  <a:moveTo>
                    <a:pt x="248" y="1"/>
                  </a:moveTo>
                  <a:cubicBezTo>
                    <a:pt x="180" y="111"/>
                    <a:pt x="103" y="214"/>
                    <a:pt x="0" y="325"/>
                  </a:cubicBezTo>
                  <a:cubicBezTo>
                    <a:pt x="316" y="393"/>
                    <a:pt x="606" y="461"/>
                    <a:pt x="853" y="572"/>
                  </a:cubicBezTo>
                  <a:lnTo>
                    <a:pt x="888" y="572"/>
                  </a:lnTo>
                  <a:cubicBezTo>
                    <a:pt x="999" y="572"/>
                    <a:pt x="1067" y="461"/>
                    <a:pt x="999" y="393"/>
                  </a:cubicBezTo>
                  <a:cubicBezTo>
                    <a:pt x="785" y="214"/>
                    <a:pt x="529" y="111"/>
                    <a:pt x="248"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4633225" y="1664550"/>
              <a:ext cx="12600" cy="15175"/>
            </a:xfrm>
            <a:custGeom>
              <a:rect b="b" l="l" r="r" t="t"/>
              <a:pathLst>
                <a:path extrusionOk="0" h="607" w="504">
                  <a:moveTo>
                    <a:pt x="179" y="0"/>
                  </a:moveTo>
                  <a:cubicBezTo>
                    <a:pt x="111" y="145"/>
                    <a:pt x="77" y="290"/>
                    <a:pt x="0" y="427"/>
                  </a:cubicBezTo>
                  <a:cubicBezTo>
                    <a:pt x="111" y="504"/>
                    <a:pt x="213" y="538"/>
                    <a:pt x="324" y="606"/>
                  </a:cubicBezTo>
                  <a:cubicBezTo>
                    <a:pt x="393" y="461"/>
                    <a:pt x="427" y="325"/>
                    <a:pt x="503" y="180"/>
                  </a:cubicBezTo>
                  <a:cubicBezTo>
                    <a:pt x="393" y="145"/>
                    <a:pt x="290" y="77"/>
                    <a:pt x="179"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4654550" y="1534025"/>
              <a:ext cx="14300" cy="14100"/>
            </a:xfrm>
            <a:custGeom>
              <a:rect b="b" l="l" r="r" t="t"/>
              <a:pathLst>
                <a:path extrusionOk="0" h="564" w="572">
                  <a:moveTo>
                    <a:pt x="77" y="1"/>
                  </a:moveTo>
                  <a:cubicBezTo>
                    <a:pt x="77" y="35"/>
                    <a:pt x="43" y="69"/>
                    <a:pt x="0" y="103"/>
                  </a:cubicBezTo>
                  <a:cubicBezTo>
                    <a:pt x="145" y="248"/>
                    <a:pt x="324" y="427"/>
                    <a:pt x="469" y="564"/>
                  </a:cubicBezTo>
                  <a:cubicBezTo>
                    <a:pt x="504" y="495"/>
                    <a:pt x="538" y="427"/>
                    <a:pt x="572" y="393"/>
                  </a:cubicBezTo>
                  <a:cubicBezTo>
                    <a:pt x="393" y="248"/>
                    <a:pt x="256" y="103"/>
                    <a:pt x="77"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0"/>
            <p:cNvSpPr/>
            <p:nvPr/>
          </p:nvSpPr>
          <p:spPr>
            <a:xfrm>
              <a:off x="4646650" y="1527850"/>
              <a:ext cx="9850" cy="8750"/>
            </a:xfrm>
            <a:custGeom>
              <a:rect b="b" l="l" r="r" t="t"/>
              <a:pathLst>
                <a:path extrusionOk="0" h="350" w="394">
                  <a:moveTo>
                    <a:pt x="103" y="0"/>
                  </a:moveTo>
                  <a:cubicBezTo>
                    <a:pt x="69" y="0"/>
                    <a:pt x="1" y="68"/>
                    <a:pt x="69" y="102"/>
                  </a:cubicBezTo>
                  <a:cubicBezTo>
                    <a:pt x="146" y="213"/>
                    <a:pt x="248" y="282"/>
                    <a:pt x="316" y="350"/>
                  </a:cubicBezTo>
                  <a:cubicBezTo>
                    <a:pt x="359" y="316"/>
                    <a:pt x="393" y="282"/>
                    <a:pt x="393" y="248"/>
                  </a:cubicBezTo>
                  <a:cubicBezTo>
                    <a:pt x="316" y="171"/>
                    <a:pt x="248" y="102"/>
                    <a:pt x="146" y="34"/>
                  </a:cubicBezTo>
                  <a:cubicBezTo>
                    <a:pt x="146" y="0"/>
                    <a:pt x="103" y="0"/>
                    <a:pt x="103"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a:off x="4674175" y="1550875"/>
              <a:ext cx="54175" cy="60375"/>
            </a:xfrm>
            <a:custGeom>
              <a:rect b="b" l="l" r="r" t="t"/>
              <a:pathLst>
                <a:path extrusionOk="0" h="2415" w="2167">
                  <a:moveTo>
                    <a:pt x="111" y="0"/>
                  </a:moveTo>
                  <a:cubicBezTo>
                    <a:pt x="68" y="69"/>
                    <a:pt x="34" y="145"/>
                    <a:pt x="0" y="214"/>
                  </a:cubicBezTo>
                  <a:cubicBezTo>
                    <a:pt x="247" y="427"/>
                    <a:pt x="461" y="674"/>
                    <a:pt x="708" y="922"/>
                  </a:cubicBezTo>
                  <a:cubicBezTo>
                    <a:pt x="751" y="819"/>
                    <a:pt x="819" y="743"/>
                    <a:pt x="853" y="640"/>
                  </a:cubicBezTo>
                  <a:cubicBezTo>
                    <a:pt x="606" y="427"/>
                    <a:pt x="358" y="214"/>
                    <a:pt x="111" y="0"/>
                  </a:cubicBezTo>
                  <a:close/>
                  <a:moveTo>
                    <a:pt x="1425" y="1212"/>
                  </a:moveTo>
                  <a:cubicBezTo>
                    <a:pt x="1425" y="1280"/>
                    <a:pt x="1391" y="1382"/>
                    <a:pt x="1348" y="1459"/>
                  </a:cubicBezTo>
                  <a:cubicBezTo>
                    <a:pt x="1348" y="1493"/>
                    <a:pt x="1348" y="1527"/>
                    <a:pt x="1314" y="1562"/>
                  </a:cubicBezTo>
                  <a:cubicBezTo>
                    <a:pt x="1604" y="1852"/>
                    <a:pt x="1885" y="2133"/>
                    <a:pt x="2133" y="2415"/>
                  </a:cubicBezTo>
                  <a:cubicBezTo>
                    <a:pt x="2167" y="2278"/>
                    <a:pt x="2167" y="2133"/>
                    <a:pt x="2167" y="1988"/>
                  </a:cubicBezTo>
                  <a:cubicBezTo>
                    <a:pt x="1920" y="1707"/>
                    <a:pt x="1706" y="1459"/>
                    <a:pt x="1425" y="1212"/>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a:off x="4691875" y="1566875"/>
              <a:ext cx="17925" cy="23050"/>
            </a:xfrm>
            <a:custGeom>
              <a:rect b="b" l="l" r="r" t="t"/>
              <a:pathLst>
                <a:path extrusionOk="0" h="922" w="717">
                  <a:moveTo>
                    <a:pt x="145" y="0"/>
                  </a:moveTo>
                  <a:cubicBezTo>
                    <a:pt x="111" y="103"/>
                    <a:pt x="43" y="179"/>
                    <a:pt x="0" y="282"/>
                  </a:cubicBezTo>
                  <a:cubicBezTo>
                    <a:pt x="213" y="495"/>
                    <a:pt x="427" y="708"/>
                    <a:pt x="606" y="922"/>
                  </a:cubicBezTo>
                  <a:cubicBezTo>
                    <a:pt x="640" y="887"/>
                    <a:pt x="640" y="853"/>
                    <a:pt x="640" y="819"/>
                  </a:cubicBezTo>
                  <a:cubicBezTo>
                    <a:pt x="683" y="742"/>
                    <a:pt x="717" y="640"/>
                    <a:pt x="717" y="572"/>
                  </a:cubicBezTo>
                  <a:cubicBezTo>
                    <a:pt x="538" y="359"/>
                    <a:pt x="358" y="179"/>
                    <a:pt x="145"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a:off x="4735575" y="1612075"/>
              <a:ext cx="7075" cy="9850"/>
            </a:xfrm>
            <a:custGeom>
              <a:rect b="b" l="l" r="r" t="t"/>
              <a:pathLst>
                <a:path extrusionOk="0" h="394" w="283">
                  <a:moveTo>
                    <a:pt x="69" y="1"/>
                  </a:moveTo>
                  <a:cubicBezTo>
                    <a:pt x="35" y="112"/>
                    <a:pt x="35" y="180"/>
                    <a:pt x="1" y="291"/>
                  </a:cubicBezTo>
                  <a:cubicBezTo>
                    <a:pt x="35" y="325"/>
                    <a:pt x="69" y="325"/>
                    <a:pt x="103" y="359"/>
                  </a:cubicBezTo>
                  <a:cubicBezTo>
                    <a:pt x="103" y="393"/>
                    <a:pt x="137" y="393"/>
                    <a:pt x="137" y="393"/>
                  </a:cubicBezTo>
                  <a:cubicBezTo>
                    <a:pt x="214" y="393"/>
                    <a:pt x="282" y="325"/>
                    <a:pt x="248" y="257"/>
                  </a:cubicBezTo>
                  <a:cubicBezTo>
                    <a:pt x="172" y="180"/>
                    <a:pt x="103" y="78"/>
                    <a:pt x="69"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a:off x="4666275" y="1543825"/>
              <a:ext cx="10675" cy="12400"/>
            </a:xfrm>
            <a:custGeom>
              <a:rect b="b" l="l" r="r" t="t"/>
              <a:pathLst>
                <a:path extrusionOk="0" h="496" w="427">
                  <a:moveTo>
                    <a:pt x="103" y="1"/>
                  </a:moveTo>
                  <a:cubicBezTo>
                    <a:pt x="69" y="35"/>
                    <a:pt x="35" y="103"/>
                    <a:pt x="0" y="172"/>
                  </a:cubicBezTo>
                  <a:lnTo>
                    <a:pt x="316" y="496"/>
                  </a:lnTo>
                  <a:cubicBezTo>
                    <a:pt x="350" y="427"/>
                    <a:pt x="384" y="351"/>
                    <a:pt x="427" y="282"/>
                  </a:cubicBezTo>
                  <a:cubicBezTo>
                    <a:pt x="316" y="172"/>
                    <a:pt x="214" y="69"/>
                    <a:pt x="103"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a:off x="4727475" y="1600575"/>
              <a:ext cx="9850" cy="18775"/>
            </a:xfrm>
            <a:custGeom>
              <a:rect b="b" l="l" r="r" t="t"/>
              <a:pathLst>
                <a:path extrusionOk="0" h="751" w="394">
                  <a:moveTo>
                    <a:pt x="35" y="0"/>
                  </a:moveTo>
                  <a:cubicBezTo>
                    <a:pt x="35" y="145"/>
                    <a:pt x="35" y="290"/>
                    <a:pt x="1" y="427"/>
                  </a:cubicBezTo>
                  <a:lnTo>
                    <a:pt x="325" y="751"/>
                  </a:lnTo>
                  <a:cubicBezTo>
                    <a:pt x="359" y="640"/>
                    <a:pt x="359" y="572"/>
                    <a:pt x="393" y="461"/>
                  </a:cubicBezTo>
                  <a:cubicBezTo>
                    <a:pt x="282" y="324"/>
                    <a:pt x="146" y="179"/>
                    <a:pt x="35"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0"/>
            <p:cNvSpPr/>
            <p:nvPr/>
          </p:nvSpPr>
          <p:spPr>
            <a:xfrm>
              <a:off x="4995775" y="1319900"/>
              <a:ext cx="4500" cy="43525"/>
            </a:xfrm>
            <a:custGeom>
              <a:rect b="b" l="l" r="r" t="t"/>
              <a:pathLst>
                <a:path extrusionOk="0" h="1741" w="180">
                  <a:moveTo>
                    <a:pt x="77" y="1"/>
                  </a:moveTo>
                  <a:cubicBezTo>
                    <a:pt x="43" y="1"/>
                    <a:pt x="43" y="1"/>
                    <a:pt x="43" y="35"/>
                  </a:cubicBezTo>
                  <a:lnTo>
                    <a:pt x="43" y="384"/>
                  </a:lnTo>
                  <a:lnTo>
                    <a:pt x="146" y="384"/>
                  </a:lnTo>
                  <a:cubicBezTo>
                    <a:pt x="112" y="282"/>
                    <a:pt x="112" y="171"/>
                    <a:pt x="112" y="35"/>
                  </a:cubicBezTo>
                  <a:cubicBezTo>
                    <a:pt x="112" y="1"/>
                    <a:pt x="112" y="1"/>
                    <a:pt x="77" y="1"/>
                  </a:cubicBezTo>
                  <a:close/>
                  <a:moveTo>
                    <a:pt x="1" y="1383"/>
                  </a:moveTo>
                  <a:lnTo>
                    <a:pt x="1" y="1707"/>
                  </a:lnTo>
                  <a:cubicBezTo>
                    <a:pt x="77" y="1741"/>
                    <a:pt x="112" y="1741"/>
                    <a:pt x="180" y="1741"/>
                  </a:cubicBezTo>
                  <a:lnTo>
                    <a:pt x="180" y="1417"/>
                  </a:lnTo>
                  <a:cubicBezTo>
                    <a:pt x="112" y="1417"/>
                    <a:pt x="77" y="1417"/>
                    <a:pt x="1" y="1383"/>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0"/>
            <p:cNvSpPr/>
            <p:nvPr/>
          </p:nvSpPr>
          <p:spPr>
            <a:xfrm>
              <a:off x="4995775" y="1329500"/>
              <a:ext cx="4500" cy="25825"/>
            </a:xfrm>
            <a:custGeom>
              <a:rect b="b" l="l" r="r" t="t"/>
              <a:pathLst>
                <a:path extrusionOk="0" h="1033" w="180">
                  <a:moveTo>
                    <a:pt x="43" y="0"/>
                  </a:moveTo>
                  <a:cubicBezTo>
                    <a:pt x="1" y="325"/>
                    <a:pt x="1" y="683"/>
                    <a:pt x="1" y="999"/>
                  </a:cubicBezTo>
                  <a:cubicBezTo>
                    <a:pt x="77" y="1033"/>
                    <a:pt x="112" y="1033"/>
                    <a:pt x="180" y="1033"/>
                  </a:cubicBezTo>
                  <a:cubicBezTo>
                    <a:pt x="146" y="717"/>
                    <a:pt x="146" y="359"/>
                    <a:pt x="146"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4988750" y="1374925"/>
              <a:ext cx="12375" cy="57825"/>
            </a:xfrm>
            <a:custGeom>
              <a:rect b="b" l="l" r="r" t="t"/>
              <a:pathLst>
                <a:path extrusionOk="0" h="2313" w="495">
                  <a:moveTo>
                    <a:pt x="248" y="1"/>
                  </a:moveTo>
                  <a:cubicBezTo>
                    <a:pt x="248" y="282"/>
                    <a:pt x="213" y="606"/>
                    <a:pt x="179" y="888"/>
                  </a:cubicBezTo>
                  <a:cubicBezTo>
                    <a:pt x="282" y="922"/>
                    <a:pt x="393" y="922"/>
                    <a:pt x="495" y="956"/>
                  </a:cubicBezTo>
                  <a:lnTo>
                    <a:pt x="495" y="35"/>
                  </a:lnTo>
                  <a:cubicBezTo>
                    <a:pt x="393" y="35"/>
                    <a:pt x="324" y="1"/>
                    <a:pt x="248" y="1"/>
                  </a:cubicBezTo>
                  <a:close/>
                  <a:moveTo>
                    <a:pt x="111" y="1528"/>
                  </a:moveTo>
                  <a:cubicBezTo>
                    <a:pt x="111" y="1775"/>
                    <a:pt x="68" y="1988"/>
                    <a:pt x="0" y="2236"/>
                  </a:cubicBezTo>
                  <a:cubicBezTo>
                    <a:pt x="179" y="2278"/>
                    <a:pt x="324" y="2278"/>
                    <a:pt x="461" y="2312"/>
                  </a:cubicBezTo>
                  <a:cubicBezTo>
                    <a:pt x="461" y="2099"/>
                    <a:pt x="495" y="1852"/>
                    <a:pt x="495" y="1638"/>
                  </a:cubicBezTo>
                  <a:lnTo>
                    <a:pt x="495" y="1596"/>
                  </a:lnTo>
                  <a:cubicBezTo>
                    <a:pt x="393" y="1596"/>
                    <a:pt x="248" y="1562"/>
                    <a:pt x="111" y="1528"/>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4991525" y="1397100"/>
              <a:ext cx="9600" cy="17725"/>
            </a:xfrm>
            <a:custGeom>
              <a:rect b="b" l="l" r="r" t="t"/>
              <a:pathLst>
                <a:path extrusionOk="0" h="709" w="384">
                  <a:moveTo>
                    <a:pt x="68" y="1"/>
                  </a:moveTo>
                  <a:lnTo>
                    <a:pt x="68" y="35"/>
                  </a:lnTo>
                  <a:cubicBezTo>
                    <a:pt x="68" y="248"/>
                    <a:pt x="34" y="427"/>
                    <a:pt x="0" y="641"/>
                  </a:cubicBezTo>
                  <a:cubicBezTo>
                    <a:pt x="137" y="675"/>
                    <a:pt x="282" y="709"/>
                    <a:pt x="384" y="709"/>
                  </a:cubicBezTo>
                  <a:lnTo>
                    <a:pt x="384" y="427"/>
                  </a:lnTo>
                  <a:lnTo>
                    <a:pt x="384" y="69"/>
                  </a:lnTo>
                  <a:cubicBezTo>
                    <a:pt x="282" y="35"/>
                    <a:pt x="171" y="35"/>
                    <a:pt x="68"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0"/>
            <p:cNvSpPr/>
            <p:nvPr/>
          </p:nvSpPr>
          <p:spPr>
            <a:xfrm>
              <a:off x="4979775" y="1436125"/>
              <a:ext cx="19650" cy="66800"/>
            </a:xfrm>
            <a:custGeom>
              <a:rect b="b" l="l" r="r" t="t"/>
              <a:pathLst>
                <a:path extrusionOk="0" h="2672" w="786">
                  <a:moveTo>
                    <a:pt x="359" y="1"/>
                  </a:moveTo>
                  <a:cubicBezTo>
                    <a:pt x="291" y="359"/>
                    <a:pt x="214" y="752"/>
                    <a:pt x="146" y="1110"/>
                  </a:cubicBezTo>
                  <a:cubicBezTo>
                    <a:pt x="180" y="1144"/>
                    <a:pt x="214" y="1144"/>
                    <a:pt x="257" y="1144"/>
                  </a:cubicBezTo>
                  <a:cubicBezTo>
                    <a:pt x="393" y="1212"/>
                    <a:pt x="538" y="1246"/>
                    <a:pt x="641" y="1246"/>
                  </a:cubicBezTo>
                  <a:cubicBezTo>
                    <a:pt x="683" y="897"/>
                    <a:pt x="752" y="538"/>
                    <a:pt x="786" y="146"/>
                  </a:cubicBezTo>
                  <a:cubicBezTo>
                    <a:pt x="641" y="112"/>
                    <a:pt x="504" y="44"/>
                    <a:pt x="359" y="1"/>
                  </a:cubicBezTo>
                  <a:close/>
                  <a:moveTo>
                    <a:pt x="78" y="1818"/>
                  </a:moveTo>
                  <a:cubicBezTo>
                    <a:pt x="43" y="2065"/>
                    <a:pt x="1" y="2313"/>
                    <a:pt x="1" y="2560"/>
                  </a:cubicBezTo>
                  <a:cubicBezTo>
                    <a:pt x="180" y="2603"/>
                    <a:pt x="393" y="2637"/>
                    <a:pt x="572" y="2671"/>
                  </a:cubicBezTo>
                  <a:cubicBezTo>
                    <a:pt x="572" y="2458"/>
                    <a:pt x="572" y="2279"/>
                    <a:pt x="607" y="2065"/>
                  </a:cubicBezTo>
                  <a:cubicBezTo>
                    <a:pt x="504" y="2031"/>
                    <a:pt x="393" y="1997"/>
                    <a:pt x="291" y="1963"/>
                  </a:cubicBezTo>
                  <a:cubicBezTo>
                    <a:pt x="214" y="1920"/>
                    <a:pt x="146" y="1886"/>
                    <a:pt x="78" y="1818"/>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0"/>
            <p:cNvSpPr/>
            <p:nvPr/>
          </p:nvSpPr>
          <p:spPr>
            <a:xfrm>
              <a:off x="4981700" y="1463850"/>
              <a:ext cx="14100" cy="23925"/>
            </a:xfrm>
            <a:custGeom>
              <a:rect b="b" l="l" r="r" t="t"/>
              <a:pathLst>
                <a:path extrusionOk="0" h="957" w="564">
                  <a:moveTo>
                    <a:pt x="69" y="1"/>
                  </a:moveTo>
                  <a:cubicBezTo>
                    <a:pt x="69" y="214"/>
                    <a:pt x="35" y="385"/>
                    <a:pt x="1" y="598"/>
                  </a:cubicBezTo>
                  <a:lnTo>
                    <a:pt x="1" y="709"/>
                  </a:lnTo>
                  <a:cubicBezTo>
                    <a:pt x="69" y="777"/>
                    <a:pt x="137" y="811"/>
                    <a:pt x="214" y="854"/>
                  </a:cubicBezTo>
                  <a:cubicBezTo>
                    <a:pt x="316" y="888"/>
                    <a:pt x="427" y="922"/>
                    <a:pt x="530" y="956"/>
                  </a:cubicBezTo>
                  <a:lnTo>
                    <a:pt x="530" y="922"/>
                  </a:lnTo>
                  <a:cubicBezTo>
                    <a:pt x="530" y="641"/>
                    <a:pt x="530" y="385"/>
                    <a:pt x="564" y="137"/>
                  </a:cubicBezTo>
                  <a:cubicBezTo>
                    <a:pt x="461" y="137"/>
                    <a:pt x="316" y="103"/>
                    <a:pt x="180" y="35"/>
                  </a:cubicBezTo>
                  <a:cubicBezTo>
                    <a:pt x="137" y="35"/>
                    <a:pt x="103" y="35"/>
                    <a:pt x="69"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4962075" y="1514400"/>
              <a:ext cx="32025" cy="103050"/>
            </a:xfrm>
            <a:custGeom>
              <a:rect b="b" l="l" r="r" t="t"/>
              <a:pathLst>
                <a:path extrusionOk="0" h="4122" w="1281">
                  <a:moveTo>
                    <a:pt x="641" y="1"/>
                  </a:moveTo>
                  <a:cubicBezTo>
                    <a:pt x="606" y="393"/>
                    <a:pt x="572" y="786"/>
                    <a:pt x="496" y="1135"/>
                  </a:cubicBezTo>
                  <a:cubicBezTo>
                    <a:pt x="572" y="1178"/>
                    <a:pt x="641" y="1178"/>
                    <a:pt x="675" y="1178"/>
                  </a:cubicBezTo>
                  <a:cubicBezTo>
                    <a:pt x="854" y="1246"/>
                    <a:pt x="1033" y="1280"/>
                    <a:pt x="1212" y="1314"/>
                  </a:cubicBezTo>
                  <a:cubicBezTo>
                    <a:pt x="1246" y="922"/>
                    <a:pt x="1280" y="538"/>
                    <a:pt x="1280" y="146"/>
                  </a:cubicBezTo>
                  <a:cubicBezTo>
                    <a:pt x="1067" y="112"/>
                    <a:pt x="854" y="69"/>
                    <a:pt x="641" y="1"/>
                  </a:cubicBezTo>
                  <a:close/>
                  <a:moveTo>
                    <a:pt x="393" y="1954"/>
                  </a:moveTo>
                  <a:cubicBezTo>
                    <a:pt x="359" y="2202"/>
                    <a:pt x="282" y="2458"/>
                    <a:pt x="214" y="2705"/>
                  </a:cubicBezTo>
                  <a:cubicBezTo>
                    <a:pt x="427" y="2773"/>
                    <a:pt x="606" y="2841"/>
                    <a:pt x="751" y="2986"/>
                  </a:cubicBezTo>
                  <a:cubicBezTo>
                    <a:pt x="786" y="3055"/>
                    <a:pt x="751" y="3166"/>
                    <a:pt x="675" y="3166"/>
                  </a:cubicBezTo>
                  <a:lnTo>
                    <a:pt x="641" y="3166"/>
                  </a:lnTo>
                  <a:cubicBezTo>
                    <a:pt x="461" y="3131"/>
                    <a:pt x="282" y="3097"/>
                    <a:pt x="146" y="3097"/>
                  </a:cubicBezTo>
                  <a:cubicBezTo>
                    <a:pt x="69" y="3379"/>
                    <a:pt x="69" y="3660"/>
                    <a:pt x="1" y="3985"/>
                  </a:cubicBezTo>
                  <a:cubicBezTo>
                    <a:pt x="112" y="4019"/>
                    <a:pt x="248" y="4087"/>
                    <a:pt x="359" y="4121"/>
                  </a:cubicBezTo>
                  <a:cubicBezTo>
                    <a:pt x="606" y="3874"/>
                    <a:pt x="675" y="3558"/>
                    <a:pt x="786" y="3234"/>
                  </a:cubicBezTo>
                  <a:cubicBezTo>
                    <a:pt x="965" y="2841"/>
                    <a:pt x="1067" y="2526"/>
                    <a:pt x="1135" y="2099"/>
                  </a:cubicBezTo>
                  <a:cubicBezTo>
                    <a:pt x="1101" y="2099"/>
                    <a:pt x="1033" y="2099"/>
                    <a:pt x="965" y="2065"/>
                  </a:cubicBezTo>
                  <a:cubicBezTo>
                    <a:pt x="786" y="2031"/>
                    <a:pt x="572" y="1988"/>
                    <a:pt x="393" y="1954"/>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4971900" y="1542775"/>
              <a:ext cx="20500" cy="24125"/>
            </a:xfrm>
            <a:custGeom>
              <a:rect b="b" l="l" r="r" t="t"/>
              <a:pathLst>
                <a:path extrusionOk="0" h="965" w="820">
                  <a:moveTo>
                    <a:pt x="103" y="0"/>
                  </a:moveTo>
                  <a:lnTo>
                    <a:pt x="103" y="179"/>
                  </a:lnTo>
                  <a:cubicBezTo>
                    <a:pt x="68" y="393"/>
                    <a:pt x="34" y="606"/>
                    <a:pt x="0" y="819"/>
                  </a:cubicBezTo>
                  <a:cubicBezTo>
                    <a:pt x="179" y="853"/>
                    <a:pt x="393" y="896"/>
                    <a:pt x="572" y="930"/>
                  </a:cubicBezTo>
                  <a:cubicBezTo>
                    <a:pt x="640" y="964"/>
                    <a:pt x="708" y="964"/>
                    <a:pt x="742" y="964"/>
                  </a:cubicBezTo>
                  <a:lnTo>
                    <a:pt x="742" y="930"/>
                  </a:lnTo>
                  <a:cubicBezTo>
                    <a:pt x="785" y="683"/>
                    <a:pt x="819" y="427"/>
                    <a:pt x="819" y="179"/>
                  </a:cubicBezTo>
                  <a:cubicBezTo>
                    <a:pt x="640" y="145"/>
                    <a:pt x="461" y="111"/>
                    <a:pt x="282" y="43"/>
                  </a:cubicBezTo>
                  <a:cubicBezTo>
                    <a:pt x="248" y="43"/>
                    <a:pt x="179" y="43"/>
                    <a:pt x="103"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0"/>
            <p:cNvSpPr/>
            <p:nvPr/>
          </p:nvSpPr>
          <p:spPr>
            <a:xfrm>
              <a:off x="4962075" y="1614000"/>
              <a:ext cx="9000" cy="5350"/>
            </a:xfrm>
            <a:custGeom>
              <a:rect b="b" l="l" r="r" t="t"/>
              <a:pathLst>
                <a:path extrusionOk="0" h="214" w="360">
                  <a:moveTo>
                    <a:pt x="1" y="1"/>
                  </a:moveTo>
                  <a:cubicBezTo>
                    <a:pt x="1" y="103"/>
                    <a:pt x="69" y="214"/>
                    <a:pt x="180" y="214"/>
                  </a:cubicBezTo>
                  <a:cubicBezTo>
                    <a:pt x="248" y="214"/>
                    <a:pt x="282" y="214"/>
                    <a:pt x="325" y="180"/>
                  </a:cubicBezTo>
                  <a:cubicBezTo>
                    <a:pt x="325" y="137"/>
                    <a:pt x="359" y="137"/>
                    <a:pt x="359" y="137"/>
                  </a:cubicBezTo>
                  <a:cubicBezTo>
                    <a:pt x="248" y="103"/>
                    <a:pt x="112" y="35"/>
                    <a:pt x="1"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0"/>
            <p:cNvSpPr/>
            <p:nvPr/>
          </p:nvSpPr>
          <p:spPr>
            <a:xfrm>
              <a:off x="4978075" y="1500125"/>
              <a:ext cx="16025" cy="17925"/>
            </a:xfrm>
            <a:custGeom>
              <a:rect b="b" l="l" r="r" t="t"/>
              <a:pathLst>
                <a:path extrusionOk="0" h="717" w="641">
                  <a:moveTo>
                    <a:pt x="69" y="0"/>
                  </a:moveTo>
                  <a:cubicBezTo>
                    <a:pt x="35" y="179"/>
                    <a:pt x="35" y="393"/>
                    <a:pt x="1" y="572"/>
                  </a:cubicBezTo>
                  <a:cubicBezTo>
                    <a:pt x="214" y="640"/>
                    <a:pt x="427" y="683"/>
                    <a:pt x="640" y="717"/>
                  </a:cubicBezTo>
                  <a:lnTo>
                    <a:pt x="640" y="111"/>
                  </a:lnTo>
                  <a:cubicBezTo>
                    <a:pt x="461" y="77"/>
                    <a:pt x="248" y="43"/>
                    <a:pt x="69"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4965700" y="1582000"/>
              <a:ext cx="16025" cy="11550"/>
            </a:xfrm>
            <a:custGeom>
              <a:rect b="b" l="l" r="r" t="t"/>
              <a:pathLst>
                <a:path extrusionOk="0" h="462" w="641">
                  <a:moveTo>
                    <a:pt x="69" y="1"/>
                  </a:moveTo>
                  <a:cubicBezTo>
                    <a:pt x="69" y="35"/>
                    <a:pt x="69" y="35"/>
                    <a:pt x="35" y="69"/>
                  </a:cubicBezTo>
                  <a:cubicBezTo>
                    <a:pt x="35" y="180"/>
                    <a:pt x="1" y="282"/>
                    <a:pt x="1" y="393"/>
                  </a:cubicBezTo>
                  <a:cubicBezTo>
                    <a:pt x="137" y="393"/>
                    <a:pt x="316" y="427"/>
                    <a:pt x="496" y="462"/>
                  </a:cubicBezTo>
                  <a:lnTo>
                    <a:pt x="530" y="462"/>
                  </a:lnTo>
                  <a:cubicBezTo>
                    <a:pt x="606" y="462"/>
                    <a:pt x="641" y="351"/>
                    <a:pt x="606" y="282"/>
                  </a:cubicBezTo>
                  <a:cubicBezTo>
                    <a:pt x="461" y="137"/>
                    <a:pt x="282" y="69"/>
                    <a:pt x="69"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4988750" y="1430800"/>
              <a:ext cx="11525" cy="8975"/>
            </a:xfrm>
            <a:custGeom>
              <a:rect b="b" l="l" r="r" t="t"/>
              <a:pathLst>
                <a:path extrusionOk="0" h="359" w="461">
                  <a:moveTo>
                    <a:pt x="0" y="1"/>
                  </a:moveTo>
                  <a:lnTo>
                    <a:pt x="0" y="214"/>
                  </a:lnTo>
                  <a:cubicBezTo>
                    <a:pt x="145" y="257"/>
                    <a:pt x="282" y="325"/>
                    <a:pt x="427" y="359"/>
                  </a:cubicBezTo>
                  <a:cubicBezTo>
                    <a:pt x="427" y="291"/>
                    <a:pt x="427" y="180"/>
                    <a:pt x="461" y="77"/>
                  </a:cubicBezTo>
                  <a:cubicBezTo>
                    <a:pt x="324" y="43"/>
                    <a:pt x="179" y="43"/>
                    <a:pt x="0"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0"/>
            <p:cNvSpPr/>
            <p:nvPr/>
          </p:nvSpPr>
          <p:spPr>
            <a:xfrm>
              <a:off x="4994925" y="1362550"/>
              <a:ext cx="6200" cy="13250"/>
            </a:xfrm>
            <a:custGeom>
              <a:rect b="b" l="l" r="r" t="t"/>
              <a:pathLst>
                <a:path extrusionOk="0" h="530" w="248">
                  <a:moveTo>
                    <a:pt x="35" y="1"/>
                  </a:moveTo>
                  <a:cubicBezTo>
                    <a:pt x="35" y="171"/>
                    <a:pt x="1" y="351"/>
                    <a:pt x="1" y="496"/>
                  </a:cubicBezTo>
                  <a:cubicBezTo>
                    <a:pt x="77" y="496"/>
                    <a:pt x="146" y="530"/>
                    <a:pt x="248" y="530"/>
                  </a:cubicBezTo>
                  <a:cubicBezTo>
                    <a:pt x="214" y="351"/>
                    <a:pt x="214" y="214"/>
                    <a:pt x="214" y="35"/>
                  </a:cubicBezTo>
                  <a:cubicBezTo>
                    <a:pt x="146" y="35"/>
                    <a:pt x="111" y="35"/>
                    <a:pt x="35"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0"/>
            <p:cNvSpPr/>
            <p:nvPr/>
          </p:nvSpPr>
          <p:spPr>
            <a:xfrm>
              <a:off x="5061675" y="1397950"/>
              <a:ext cx="16025" cy="61450"/>
            </a:xfrm>
            <a:custGeom>
              <a:rect b="b" l="l" r="r" t="t"/>
              <a:pathLst>
                <a:path extrusionOk="0" h="2458" w="641">
                  <a:moveTo>
                    <a:pt x="564" y="1"/>
                  </a:moveTo>
                  <a:cubicBezTo>
                    <a:pt x="530" y="1"/>
                    <a:pt x="530" y="1"/>
                    <a:pt x="530" y="35"/>
                  </a:cubicBezTo>
                  <a:cubicBezTo>
                    <a:pt x="495" y="291"/>
                    <a:pt x="495" y="538"/>
                    <a:pt x="427" y="786"/>
                  </a:cubicBezTo>
                  <a:cubicBezTo>
                    <a:pt x="495" y="820"/>
                    <a:pt x="530" y="854"/>
                    <a:pt x="564" y="854"/>
                  </a:cubicBezTo>
                  <a:cubicBezTo>
                    <a:pt x="606" y="607"/>
                    <a:pt x="640" y="325"/>
                    <a:pt x="606" y="35"/>
                  </a:cubicBezTo>
                  <a:cubicBezTo>
                    <a:pt x="606" y="1"/>
                    <a:pt x="606" y="1"/>
                    <a:pt x="564" y="1"/>
                  </a:cubicBezTo>
                  <a:close/>
                  <a:moveTo>
                    <a:pt x="282" y="1494"/>
                  </a:moveTo>
                  <a:cubicBezTo>
                    <a:pt x="214" y="1784"/>
                    <a:pt x="103" y="2099"/>
                    <a:pt x="1" y="2424"/>
                  </a:cubicBezTo>
                  <a:cubicBezTo>
                    <a:pt x="69" y="2424"/>
                    <a:pt x="180" y="2458"/>
                    <a:pt x="248" y="2458"/>
                  </a:cubicBezTo>
                  <a:cubicBezTo>
                    <a:pt x="282" y="2168"/>
                    <a:pt x="350" y="1886"/>
                    <a:pt x="427" y="1571"/>
                  </a:cubicBezTo>
                  <a:cubicBezTo>
                    <a:pt x="393" y="1528"/>
                    <a:pt x="316" y="1528"/>
                    <a:pt x="282" y="1494"/>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0"/>
            <p:cNvSpPr/>
            <p:nvPr/>
          </p:nvSpPr>
          <p:spPr>
            <a:xfrm>
              <a:off x="5068725" y="1417575"/>
              <a:ext cx="7050" cy="19650"/>
            </a:xfrm>
            <a:custGeom>
              <a:rect b="b" l="l" r="r" t="t"/>
              <a:pathLst>
                <a:path extrusionOk="0" h="786" w="282">
                  <a:moveTo>
                    <a:pt x="145" y="1"/>
                  </a:moveTo>
                  <a:cubicBezTo>
                    <a:pt x="111" y="248"/>
                    <a:pt x="68" y="461"/>
                    <a:pt x="0" y="709"/>
                  </a:cubicBezTo>
                  <a:cubicBezTo>
                    <a:pt x="34" y="743"/>
                    <a:pt x="111" y="743"/>
                    <a:pt x="145" y="786"/>
                  </a:cubicBezTo>
                  <a:cubicBezTo>
                    <a:pt x="213" y="572"/>
                    <a:pt x="248" y="316"/>
                    <a:pt x="282" y="69"/>
                  </a:cubicBezTo>
                  <a:cubicBezTo>
                    <a:pt x="248" y="69"/>
                    <a:pt x="213" y="35"/>
                    <a:pt x="145"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0"/>
            <p:cNvSpPr/>
            <p:nvPr/>
          </p:nvSpPr>
          <p:spPr>
            <a:xfrm>
              <a:off x="5016250" y="1461950"/>
              <a:ext cx="50775" cy="123500"/>
            </a:xfrm>
            <a:custGeom>
              <a:rect b="b" l="l" r="r" t="t"/>
              <a:pathLst>
                <a:path extrusionOk="0" h="4940" w="2031">
                  <a:moveTo>
                    <a:pt x="1784" y="0"/>
                  </a:moveTo>
                  <a:cubicBezTo>
                    <a:pt x="1741" y="145"/>
                    <a:pt x="1673" y="290"/>
                    <a:pt x="1639" y="427"/>
                  </a:cubicBezTo>
                  <a:cubicBezTo>
                    <a:pt x="1604" y="606"/>
                    <a:pt x="1528" y="785"/>
                    <a:pt x="1459" y="964"/>
                  </a:cubicBezTo>
                  <a:cubicBezTo>
                    <a:pt x="1570" y="1032"/>
                    <a:pt x="1673" y="1143"/>
                    <a:pt x="1741" y="1211"/>
                  </a:cubicBezTo>
                  <a:cubicBezTo>
                    <a:pt x="1852" y="853"/>
                    <a:pt x="1920" y="503"/>
                    <a:pt x="1997" y="145"/>
                  </a:cubicBezTo>
                  <a:cubicBezTo>
                    <a:pt x="1997" y="111"/>
                    <a:pt x="2031" y="77"/>
                    <a:pt x="2031" y="0"/>
                  </a:cubicBezTo>
                  <a:close/>
                  <a:moveTo>
                    <a:pt x="1178" y="1783"/>
                  </a:moveTo>
                  <a:cubicBezTo>
                    <a:pt x="1033" y="2167"/>
                    <a:pt x="888" y="2559"/>
                    <a:pt x="785" y="2952"/>
                  </a:cubicBezTo>
                  <a:cubicBezTo>
                    <a:pt x="717" y="3165"/>
                    <a:pt x="640" y="3378"/>
                    <a:pt x="538" y="3592"/>
                  </a:cubicBezTo>
                  <a:cubicBezTo>
                    <a:pt x="717" y="3592"/>
                    <a:pt x="854" y="3592"/>
                    <a:pt x="999" y="3557"/>
                  </a:cubicBezTo>
                  <a:lnTo>
                    <a:pt x="1033" y="3557"/>
                  </a:lnTo>
                  <a:cubicBezTo>
                    <a:pt x="1101" y="3233"/>
                    <a:pt x="1212" y="2918"/>
                    <a:pt x="1314" y="2593"/>
                  </a:cubicBezTo>
                  <a:cubicBezTo>
                    <a:pt x="1391" y="2380"/>
                    <a:pt x="1459" y="2167"/>
                    <a:pt x="1528" y="1954"/>
                  </a:cubicBezTo>
                  <a:cubicBezTo>
                    <a:pt x="1425" y="1920"/>
                    <a:pt x="1314" y="1851"/>
                    <a:pt x="1178" y="1783"/>
                  </a:cubicBezTo>
                  <a:close/>
                  <a:moveTo>
                    <a:pt x="214" y="4411"/>
                  </a:moveTo>
                  <a:cubicBezTo>
                    <a:pt x="146" y="4590"/>
                    <a:pt x="77" y="4769"/>
                    <a:pt x="1" y="4939"/>
                  </a:cubicBezTo>
                  <a:cubicBezTo>
                    <a:pt x="180" y="4939"/>
                    <a:pt x="393" y="4905"/>
                    <a:pt x="572" y="4871"/>
                  </a:cubicBezTo>
                  <a:cubicBezTo>
                    <a:pt x="606" y="4769"/>
                    <a:pt x="675" y="4624"/>
                    <a:pt x="717" y="4479"/>
                  </a:cubicBezTo>
                  <a:cubicBezTo>
                    <a:pt x="538" y="4479"/>
                    <a:pt x="393" y="4445"/>
                    <a:pt x="214" y="441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0"/>
            <p:cNvSpPr/>
            <p:nvPr/>
          </p:nvSpPr>
          <p:spPr>
            <a:xfrm>
              <a:off x="5045675" y="1486050"/>
              <a:ext cx="14100" cy="24750"/>
            </a:xfrm>
            <a:custGeom>
              <a:rect b="b" l="l" r="r" t="t"/>
              <a:pathLst>
                <a:path extrusionOk="0" h="990" w="564">
                  <a:moveTo>
                    <a:pt x="282" y="0"/>
                  </a:moveTo>
                  <a:cubicBezTo>
                    <a:pt x="214" y="282"/>
                    <a:pt x="103" y="563"/>
                    <a:pt x="1" y="819"/>
                  </a:cubicBezTo>
                  <a:cubicBezTo>
                    <a:pt x="137" y="887"/>
                    <a:pt x="248" y="956"/>
                    <a:pt x="351" y="990"/>
                  </a:cubicBezTo>
                  <a:cubicBezTo>
                    <a:pt x="427" y="742"/>
                    <a:pt x="530" y="495"/>
                    <a:pt x="564" y="247"/>
                  </a:cubicBezTo>
                  <a:cubicBezTo>
                    <a:pt x="496" y="179"/>
                    <a:pt x="393" y="68"/>
                    <a:pt x="282"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0"/>
            <p:cNvSpPr/>
            <p:nvPr/>
          </p:nvSpPr>
          <p:spPr>
            <a:xfrm>
              <a:off x="5021575" y="1550875"/>
              <a:ext cx="20500" cy="23050"/>
            </a:xfrm>
            <a:custGeom>
              <a:rect b="b" l="l" r="r" t="t"/>
              <a:pathLst>
                <a:path extrusionOk="0" h="922" w="820">
                  <a:moveTo>
                    <a:pt x="786" y="0"/>
                  </a:moveTo>
                  <a:cubicBezTo>
                    <a:pt x="641" y="35"/>
                    <a:pt x="504" y="35"/>
                    <a:pt x="325" y="35"/>
                  </a:cubicBezTo>
                  <a:cubicBezTo>
                    <a:pt x="248" y="316"/>
                    <a:pt x="112" y="606"/>
                    <a:pt x="1" y="854"/>
                  </a:cubicBezTo>
                  <a:cubicBezTo>
                    <a:pt x="180" y="888"/>
                    <a:pt x="325" y="922"/>
                    <a:pt x="504" y="922"/>
                  </a:cubicBezTo>
                  <a:cubicBezTo>
                    <a:pt x="607" y="640"/>
                    <a:pt x="717" y="316"/>
                    <a:pt x="820"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0"/>
            <p:cNvSpPr/>
            <p:nvPr/>
          </p:nvSpPr>
          <p:spPr>
            <a:xfrm>
              <a:off x="4991525" y="1598000"/>
              <a:ext cx="32850" cy="64875"/>
            </a:xfrm>
            <a:custGeom>
              <a:rect b="b" l="l" r="r" t="t"/>
              <a:pathLst>
                <a:path extrusionOk="0" h="2595" w="1314">
                  <a:moveTo>
                    <a:pt x="776" y="1"/>
                  </a:moveTo>
                  <a:cubicBezTo>
                    <a:pt x="742" y="69"/>
                    <a:pt x="708" y="103"/>
                    <a:pt x="708" y="180"/>
                  </a:cubicBezTo>
                  <a:cubicBezTo>
                    <a:pt x="563" y="461"/>
                    <a:pt x="461" y="777"/>
                    <a:pt x="350" y="1067"/>
                  </a:cubicBezTo>
                  <a:lnTo>
                    <a:pt x="887" y="1067"/>
                  </a:lnTo>
                  <a:cubicBezTo>
                    <a:pt x="1024" y="709"/>
                    <a:pt x="1169" y="351"/>
                    <a:pt x="1314" y="1"/>
                  </a:cubicBezTo>
                  <a:close/>
                  <a:moveTo>
                    <a:pt x="102" y="1809"/>
                  </a:moveTo>
                  <a:cubicBezTo>
                    <a:pt x="34" y="2023"/>
                    <a:pt x="0" y="2236"/>
                    <a:pt x="102" y="2526"/>
                  </a:cubicBezTo>
                  <a:lnTo>
                    <a:pt x="137" y="2560"/>
                  </a:lnTo>
                  <a:cubicBezTo>
                    <a:pt x="171" y="2594"/>
                    <a:pt x="213" y="2594"/>
                    <a:pt x="247" y="2594"/>
                  </a:cubicBezTo>
                  <a:cubicBezTo>
                    <a:pt x="316" y="2594"/>
                    <a:pt x="350" y="2560"/>
                    <a:pt x="384" y="2526"/>
                  </a:cubicBezTo>
                  <a:cubicBezTo>
                    <a:pt x="461" y="2270"/>
                    <a:pt x="563" y="2057"/>
                    <a:pt x="640" y="1843"/>
                  </a:cubicBezTo>
                  <a:cubicBezTo>
                    <a:pt x="461" y="1809"/>
                    <a:pt x="282" y="1809"/>
                    <a:pt x="102" y="1809"/>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0"/>
            <p:cNvSpPr/>
            <p:nvPr/>
          </p:nvSpPr>
          <p:spPr>
            <a:xfrm>
              <a:off x="4994075" y="1624675"/>
              <a:ext cx="19650" cy="19425"/>
            </a:xfrm>
            <a:custGeom>
              <a:rect b="b" l="l" r="r" t="t"/>
              <a:pathLst>
                <a:path extrusionOk="0" h="777" w="786">
                  <a:moveTo>
                    <a:pt x="248" y="0"/>
                  </a:moveTo>
                  <a:cubicBezTo>
                    <a:pt x="214" y="179"/>
                    <a:pt x="145" y="316"/>
                    <a:pt x="69" y="495"/>
                  </a:cubicBezTo>
                  <a:cubicBezTo>
                    <a:pt x="69" y="563"/>
                    <a:pt x="35" y="674"/>
                    <a:pt x="0" y="742"/>
                  </a:cubicBezTo>
                  <a:cubicBezTo>
                    <a:pt x="180" y="742"/>
                    <a:pt x="359" y="742"/>
                    <a:pt x="538" y="776"/>
                  </a:cubicBezTo>
                  <a:cubicBezTo>
                    <a:pt x="606" y="495"/>
                    <a:pt x="708" y="248"/>
                    <a:pt x="785"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0"/>
            <p:cNvSpPr/>
            <p:nvPr/>
          </p:nvSpPr>
          <p:spPr>
            <a:xfrm>
              <a:off x="5010925" y="1583725"/>
              <a:ext cx="19650" cy="14300"/>
            </a:xfrm>
            <a:custGeom>
              <a:rect b="b" l="l" r="r" t="t"/>
              <a:pathLst>
                <a:path extrusionOk="0" h="572" w="786">
                  <a:moveTo>
                    <a:pt x="785" y="0"/>
                  </a:moveTo>
                  <a:lnTo>
                    <a:pt x="785" y="0"/>
                  </a:lnTo>
                  <a:cubicBezTo>
                    <a:pt x="606" y="34"/>
                    <a:pt x="393" y="68"/>
                    <a:pt x="214" y="68"/>
                  </a:cubicBezTo>
                  <a:cubicBezTo>
                    <a:pt x="145" y="213"/>
                    <a:pt x="77" y="393"/>
                    <a:pt x="0" y="572"/>
                  </a:cubicBezTo>
                  <a:lnTo>
                    <a:pt x="538" y="572"/>
                  </a:lnTo>
                  <a:cubicBezTo>
                    <a:pt x="572" y="495"/>
                    <a:pt x="606" y="427"/>
                    <a:pt x="640" y="324"/>
                  </a:cubicBezTo>
                  <a:cubicBezTo>
                    <a:pt x="674" y="213"/>
                    <a:pt x="751" y="111"/>
                    <a:pt x="785"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0"/>
            <p:cNvSpPr/>
            <p:nvPr/>
          </p:nvSpPr>
          <p:spPr>
            <a:xfrm>
              <a:off x="5060825" y="1458525"/>
              <a:ext cx="7075" cy="3450"/>
            </a:xfrm>
            <a:custGeom>
              <a:rect b="b" l="l" r="r" t="t"/>
              <a:pathLst>
                <a:path extrusionOk="0" h="138" w="283">
                  <a:moveTo>
                    <a:pt x="35" y="1"/>
                  </a:moveTo>
                  <a:cubicBezTo>
                    <a:pt x="35" y="35"/>
                    <a:pt x="1" y="103"/>
                    <a:pt x="1" y="137"/>
                  </a:cubicBezTo>
                  <a:lnTo>
                    <a:pt x="248" y="137"/>
                  </a:lnTo>
                  <a:cubicBezTo>
                    <a:pt x="248" y="103"/>
                    <a:pt x="248" y="69"/>
                    <a:pt x="282" y="35"/>
                  </a:cubicBezTo>
                  <a:cubicBezTo>
                    <a:pt x="214" y="35"/>
                    <a:pt x="103" y="1"/>
                    <a:pt x="35"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0"/>
            <p:cNvSpPr/>
            <p:nvPr/>
          </p:nvSpPr>
          <p:spPr>
            <a:xfrm>
              <a:off x="4994925" y="1662000"/>
              <a:ext cx="2800" cy="875"/>
            </a:xfrm>
            <a:custGeom>
              <a:rect b="b" l="l" r="r" t="t"/>
              <a:pathLst>
                <a:path extrusionOk="0" h="35" w="112">
                  <a:moveTo>
                    <a:pt x="1" y="0"/>
                  </a:moveTo>
                  <a:cubicBezTo>
                    <a:pt x="35" y="34"/>
                    <a:pt x="77" y="34"/>
                    <a:pt x="111" y="34"/>
                  </a:cubicBezTo>
                  <a:lnTo>
                    <a:pt x="111" y="34"/>
                  </a:lnTo>
                  <a:cubicBezTo>
                    <a:pt x="77" y="34"/>
                    <a:pt x="35" y="34"/>
                    <a:pt x="1"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0"/>
            <p:cNvSpPr/>
            <p:nvPr/>
          </p:nvSpPr>
          <p:spPr>
            <a:xfrm>
              <a:off x="5088350" y="1514400"/>
              <a:ext cx="55900" cy="96850"/>
            </a:xfrm>
            <a:custGeom>
              <a:rect b="b" l="l" r="r" t="t"/>
              <a:pathLst>
                <a:path extrusionOk="0" h="3874" w="2236">
                  <a:moveTo>
                    <a:pt x="2133" y="1"/>
                  </a:moveTo>
                  <a:cubicBezTo>
                    <a:pt x="1885" y="282"/>
                    <a:pt x="1672" y="606"/>
                    <a:pt x="1493" y="922"/>
                  </a:cubicBezTo>
                  <a:cubicBezTo>
                    <a:pt x="1527" y="965"/>
                    <a:pt x="1561" y="965"/>
                    <a:pt x="1595" y="999"/>
                  </a:cubicBezTo>
                  <a:cubicBezTo>
                    <a:pt x="1774" y="675"/>
                    <a:pt x="1988" y="359"/>
                    <a:pt x="2201" y="69"/>
                  </a:cubicBezTo>
                  <a:cubicBezTo>
                    <a:pt x="2235" y="35"/>
                    <a:pt x="2201" y="1"/>
                    <a:pt x="2167" y="1"/>
                  </a:cubicBezTo>
                  <a:close/>
                  <a:moveTo>
                    <a:pt x="1203" y="1391"/>
                  </a:moveTo>
                  <a:cubicBezTo>
                    <a:pt x="1066" y="1673"/>
                    <a:pt x="887" y="1954"/>
                    <a:pt x="742" y="2244"/>
                  </a:cubicBezTo>
                  <a:cubicBezTo>
                    <a:pt x="819" y="2313"/>
                    <a:pt x="887" y="2347"/>
                    <a:pt x="955" y="2415"/>
                  </a:cubicBezTo>
                  <a:cubicBezTo>
                    <a:pt x="1101" y="2099"/>
                    <a:pt x="1246" y="1775"/>
                    <a:pt x="1382" y="1459"/>
                  </a:cubicBezTo>
                  <a:cubicBezTo>
                    <a:pt x="1314" y="1425"/>
                    <a:pt x="1280" y="1391"/>
                    <a:pt x="1203" y="1391"/>
                  </a:cubicBezTo>
                  <a:close/>
                  <a:moveTo>
                    <a:pt x="282" y="3131"/>
                  </a:moveTo>
                  <a:cubicBezTo>
                    <a:pt x="213" y="3311"/>
                    <a:pt x="102" y="3481"/>
                    <a:pt x="0" y="3660"/>
                  </a:cubicBezTo>
                  <a:cubicBezTo>
                    <a:pt x="0" y="3660"/>
                    <a:pt x="0" y="3695"/>
                    <a:pt x="34" y="3695"/>
                  </a:cubicBezTo>
                  <a:cubicBezTo>
                    <a:pt x="102" y="3771"/>
                    <a:pt x="213" y="3805"/>
                    <a:pt x="282" y="3874"/>
                  </a:cubicBezTo>
                  <a:cubicBezTo>
                    <a:pt x="392" y="3660"/>
                    <a:pt x="461" y="3481"/>
                    <a:pt x="563" y="3311"/>
                  </a:cubicBezTo>
                  <a:cubicBezTo>
                    <a:pt x="461" y="3234"/>
                    <a:pt x="392" y="3166"/>
                    <a:pt x="282" y="313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0"/>
            <p:cNvSpPr/>
            <p:nvPr/>
          </p:nvSpPr>
          <p:spPr>
            <a:xfrm>
              <a:off x="5118400" y="1537450"/>
              <a:ext cx="9850" cy="13450"/>
            </a:xfrm>
            <a:custGeom>
              <a:rect b="b" l="l" r="r" t="t"/>
              <a:pathLst>
                <a:path extrusionOk="0" h="538" w="394">
                  <a:moveTo>
                    <a:pt x="291" y="0"/>
                  </a:moveTo>
                  <a:cubicBezTo>
                    <a:pt x="180" y="145"/>
                    <a:pt x="112" y="290"/>
                    <a:pt x="1" y="469"/>
                  </a:cubicBezTo>
                  <a:cubicBezTo>
                    <a:pt x="78" y="469"/>
                    <a:pt x="112" y="503"/>
                    <a:pt x="180" y="537"/>
                  </a:cubicBezTo>
                  <a:cubicBezTo>
                    <a:pt x="257" y="358"/>
                    <a:pt x="325" y="213"/>
                    <a:pt x="393" y="77"/>
                  </a:cubicBezTo>
                  <a:cubicBezTo>
                    <a:pt x="359" y="43"/>
                    <a:pt x="325" y="43"/>
                    <a:pt x="291"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0"/>
            <p:cNvSpPr/>
            <p:nvPr/>
          </p:nvSpPr>
          <p:spPr>
            <a:xfrm>
              <a:off x="5095375" y="1570500"/>
              <a:ext cx="16875" cy="26675"/>
            </a:xfrm>
            <a:custGeom>
              <a:rect b="b" l="l" r="r" t="t"/>
              <a:pathLst>
                <a:path extrusionOk="0" h="1067" w="675">
                  <a:moveTo>
                    <a:pt x="461" y="0"/>
                  </a:moveTo>
                  <a:cubicBezTo>
                    <a:pt x="325" y="316"/>
                    <a:pt x="180" y="597"/>
                    <a:pt x="1" y="887"/>
                  </a:cubicBezTo>
                  <a:cubicBezTo>
                    <a:pt x="111" y="922"/>
                    <a:pt x="180" y="990"/>
                    <a:pt x="282" y="1067"/>
                  </a:cubicBezTo>
                  <a:cubicBezTo>
                    <a:pt x="427" y="742"/>
                    <a:pt x="538" y="461"/>
                    <a:pt x="674" y="171"/>
                  </a:cubicBezTo>
                  <a:cubicBezTo>
                    <a:pt x="606" y="103"/>
                    <a:pt x="538" y="69"/>
                    <a:pt x="461"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0"/>
            <p:cNvSpPr/>
            <p:nvPr/>
          </p:nvSpPr>
          <p:spPr>
            <a:xfrm>
              <a:off x="5034175" y="1614850"/>
              <a:ext cx="55900" cy="71900"/>
            </a:xfrm>
            <a:custGeom>
              <a:rect b="b" l="l" r="r" t="t"/>
              <a:pathLst>
                <a:path extrusionOk="0" h="2876" w="2236">
                  <a:moveTo>
                    <a:pt x="1954" y="1"/>
                  </a:moveTo>
                  <a:cubicBezTo>
                    <a:pt x="1920" y="69"/>
                    <a:pt x="1843" y="180"/>
                    <a:pt x="1809" y="248"/>
                  </a:cubicBezTo>
                  <a:cubicBezTo>
                    <a:pt x="1630" y="495"/>
                    <a:pt x="1493" y="709"/>
                    <a:pt x="1314" y="956"/>
                  </a:cubicBezTo>
                  <a:cubicBezTo>
                    <a:pt x="1416" y="1033"/>
                    <a:pt x="1527" y="1101"/>
                    <a:pt x="1630" y="1169"/>
                  </a:cubicBezTo>
                  <a:cubicBezTo>
                    <a:pt x="1809" y="888"/>
                    <a:pt x="2022" y="641"/>
                    <a:pt x="2201" y="359"/>
                  </a:cubicBezTo>
                  <a:cubicBezTo>
                    <a:pt x="2201" y="316"/>
                    <a:pt x="2235" y="282"/>
                    <a:pt x="2235" y="248"/>
                  </a:cubicBezTo>
                  <a:cubicBezTo>
                    <a:pt x="2133" y="180"/>
                    <a:pt x="2056" y="69"/>
                    <a:pt x="1954" y="1"/>
                  </a:cubicBezTo>
                  <a:close/>
                  <a:moveTo>
                    <a:pt x="777" y="1673"/>
                  </a:moveTo>
                  <a:cubicBezTo>
                    <a:pt x="563" y="1920"/>
                    <a:pt x="350" y="2168"/>
                    <a:pt x="137" y="2449"/>
                  </a:cubicBezTo>
                  <a:cubicBezTo>
                    <a:pt x="103" y="2526"/>
                    <a:pt x="34" y="2560"/>
                    <a:pt x="0" y="2662"/>
                  </a:cubicBezTo>
                  <a:cubicBezTo>
                    <a:pt x="103" y="2739"/>
                    <a:pt x="213" y="2807"/>
                    <a:pt x="316" y="2876"/>
                  </a:cubicBezTo>
                  <a:cubicBezTo>
                    <a:pt x="563" y="2560"/>
                    <a:pt x="811" y="2236"/>
                    <a:pt x="1067" y="1886"/>
                  </a:cubicBezTo>
                  <a:cubicBezTo>
                    <a:pt x="990" y="1809"/>
                    <a:pt x="887" y="1741"/>
                    <a:pt x="777" y="1673"/>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0"/>
            <p:cNvSpPr/>
            <p:nvPr/>
          </p:nvSpPr>
          <p:spPr>
            <a:xfrm>
              <a:off x="5053575" y="1638750"/>
              <a:ext cx="21350" cy="23275"/>
            </a:xfrm>
            <a:custGeom>
              <a:rect b="b" l="l" r="r" t="t"/>
              <a:pathLst>
                <a:path extrusionOk="0" h="931" w="854">
                  <a:moveTo>
                    <a:pt x="538" y="0"/>
                  </a:moveTo>
                  <a:cubicBezTo>
                    <a:pt x="359" y="256"/>
                    <a:pt x="180" y="469"/>
                    <a:pt x="1" y="717"/>
                  </a:cubicBezTo>
                  <a:cubicBezTo>
                    <a:pt x="111" y="785"/>
                    <a:pt x="214" y="853"/>
                    <a:pt x="291" y="930"/>
                  </a:cubicBezTo>
                  <a:cubicBezTo>
                    <a:pt x="504" y="683"/>
                    <a:pt x="674" y="469"/>
                    <a:pt x="854" y="213"/>
                  </a:cubicBezTo>
                  <a:cubicBezTo>
                    <a:pt x="751" y="145"/>
                    <a:pt x="640" y="77"/>
                    <a:pt x="538"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0"/>
            <p:cNvSpPr/>
            <p:nvPr/>
          </p:nvSpPr>
          <p:spPr>
            <a:xfrm>
              <a:off x="5020725" y="1687800"/>
              <a:ext cx="17725" cy="21350"/>
            </a:xfrm>
            <a:custGeom>
              <a:rect b="b" l="l" r="r" t="t"/>
              <a:pathLst>
                <a:path extrusionOk="0" h="854" w="709">
                  <a:moveTo>
                    <a:pt x="325" y="0"/>
                  </a:moveTo>
                  <a:cubicBezTo>
                    <a:pt x="180" y="248"/>
                    <a:pt x="1" y="495"/>
                    <a:pt x="1" y="742"/>
                  </a:cubicBezTo>
                  <a:cubicBezTo>
                    <a:pt x="69" y="777"/>
                    <a:pt x="180" y="811"/>
                    <a:pt x="282" y="853"/>
                  </a:cubicBezTo>
                  <a:cubicBezTo>
                    <a:pt x="393" y="640"/>
                    <a:pt x="538" y="427"/>
                    <a:pt x="709" y="214"/>
                  </a:cubicBezTo>
                  <a:cubicBezTo>
                    <a:pt x="572" y="137"/>
                    <a:pt x="461" y="68"/>
                    <a:pt x="325"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0"/>
            <p:cNvSpPr/>
            <p:nvPr/>
          </p:nvSpPr>
          <p:spPr>
            <a:xfrm>
              <a:off x="5020725" y="1706350"/>
              <a:ext cx="7075" cy="6200"/>
            </a:xfrm>
            <a:custGeom>
              <a:rect b="b" l="l" r="r" t="t"/>
              <a:pathLst>
                <a:path extrusionOk="0" h="248" w="283">
                  <a:moveTo>
                    <a:pt x="1" y="0"/>
                  </a:moveTo>
                  <a:lnTo>
                    <a:pt x="1" y="145"/>
                  </a:lnTo>
                  <a:cubicBezTo>
                    <a:pt x="1" y="214"/>
                    <a:pt x="69" y="248"/>
                    <a:pt x="146" y="248"/>
                  </a:cubicBezTo>
                  <a:cubicBezTo>
                    <a:pt x="180" y="248"/>
                    <a:pt x="214" y="248"/>
                    <a:pt x="214" y="180"/>
                  </a:cubicBezTo>
                  <a:cubicBezTo>
                    <a:pt x="248" y="180"/>
                    <a:pt x="248" y="145"/>
                    <a:pt x="282" y="111"/>
                  </a:cubicBezTo>
                  <a:cubicBezTo>
                    <a:pt x="180" y="69"/>
                    <a:pt x="69" y="35"/>
                    <a:pt x="1"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0"/>
            <p:cNvSpPr/>
            <p:nvPr/>
          </p:nvSpPr>
          <p:spPr>
            <a:xfrm>
              <a:off x="5083000" y="1605900"/>
              <a:ext cx="12400" cy="15175"/>
            </a:xfrm>
            <a:custGeom>
              <a:rect b="b" l="l" r="r" t="t"/>
              <a:pathLst>
                <a:path extrusionOk="0" h="607" w="496">
                  <a:moveTo>
                    <a:pt x="214" y="0"/>
                  </a:moveTo>
                  <a:cubicBezTo>
                    <a:pt x="137" y="145"/>
                    <a:pt x="69" y="248"/>
                    <a:pt x="1" y="359"/>
                  </a:cubicBezTo>
                  <a:cubicBezTo>
                    <a:pt x="103" y="427"/>
                    <a:pt x="180" y="538"/>
                    <a:pt x="282" y="606"/>
                  </a:cubicBezTo>
                  <a:cubicBezTo>
                    <a:pt x="351" y="461"/>
                    <a:pt x="427" y="359"/>
                    <a:pt x="496" y="214"/>
                  </a:cubicBezTo>
                  <a:cubicBezTo>
                    <a:pt x="427" y="145"/>
                    <a:pt x="316" y="111"/>
                    <a:pt x="248" y="35"/>
                  </a:cubicBezTo>
                  <a:cubicBezTo>
                    <a:pt x="214" y="35"/>
                    <a:pt x="214" y="0"/>
                    <a:pt x="214"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0"/>
            <p:cNvSpPr/>
            <p:nvPr/>
          </p:nvSpPr>
          <p:spPr>
            <a:xfrm>
              <a:off x="5028825" y="1681400"/>
              <a:ext cx="13250" cy="11750"/>
            </a:xfrm>
            <a:custGeom>
              <a:rect b="b" l="l" r="r" t="t"/>
              <a:pathLst>
                <a:path extrusionOk="0" h="470" w="530">
                  <a:moveTo>
                    <a:pt x="214" y="0"/>
                  </a:moveTo>
                  <a:cubicBezTo>
                    <a:pt x="137" y="77"/>
                    <a:pt x="69" y="179"/>
                    <a:pt x="1" y="256"/>
                  </a:cubicBezTo>
                  <a:cubicBezTo>
                    <a:pt x="137" y="324"/>
                    <a:pt x="248" y="393"/>
                    <a:pt x="385" y="470"/>
                  </a:cubicBezTo>
                  <a:cubicBezTo>
                    <a:pt x="427" y="393"/>
                    <a:pt x="496" y="290"/>
                    <a:pt x="530" y="214"/>
                  </a:cubicBezTo>
                  <a:cubicBezTo>
                    <a:pt x="427" y="145"/>
                    <a:pt x="317" y="77"/>
                    <a:pt x="214"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0"/>
            <p:cNvSpPr/>
            <p:nvPr/>
          </p:nvSpPr>
          <p:spPr>
            <a:xfrm>
              <a:off x="5180675" y="1753475"/>
              <a:ext cx="188350" cy="37350"/>
            </a:xfrm>
            <a:custGeom>
              <a:rect b="b" l="l" r="r" t="t"/>
              <a:pathLst>
                <a:path extrusionOk="0" h="1494" w="7534">
                  <a:moveTo>
                    <a:pt x="6826" y="1"/>
                  </a:moveTo>
                  <a:cubicBezTo>
                    <a:pt x="6826" y="103"/>
                    <a:pt x="6860" y="214"/>
                    <a:pt x="6860" y="282"/>
                  </a:cubicBezTo>
                  <a:lnTo>
                    <a:pt x="6860" y="427"/>
                  </a:lnTo>
                  <a:cubicBezTo>
                    <a:pt x="7039" y="393"/>
                    <a:pt x="7218" y="316"/>
                    <a:pt x="7397" y="248"/>
                  </a:cubicBezTo>
                  <a:cubicBezTo>
                    <a:pt x="7534" y="214"/>
                    <a:pt x="7500" y="35"/>
                    <a:pt x="7363" y="1"/>
                  </a:cubicBezTo>
                  <a:close/>
                  <a:moveTo>
                    <a:pt x="6433" y="35"/>
                  </a:moveTo>
                  <a:cubicBezTo>
                    <a:pt x="6118" y="35"/>
                    <a:pt x="5870" y="69"/>
                    <a:pt x="5580" y="146"/>
                  </a:cubicBezTo>
                  <a:cubicBezTo>
                    <a:pt x="5580" y="359"/>
                    <a:pt x="5580" y="572"/>
                    <a:pt x="5614" y="820"/>
                  </a:cubicBezTo>
                  <a:cubicBezTo>
                    <a:pt x="5904" y="743"/>
                    <a:pt x="6186" y="641"/>
                    <a:pt x="6433" y="572"/>
                  </a:cubicBezTo>
                  <a:lnTo>
                    <a:pt x="6433" y="35"/>
                  </a:lnTo>
                  <a:close/>
                  <a:moveTo>
                    <a:pt x="5085" y="214"/>
                  </a:moveTo>
                  <a:cubicBezTo>
                    <a:pt x="4761" y="282"/>
                    <a:pt x="4411" y="359"/>
                    <a:pt x="4087" y="427"/>
                  </a:cubicBezTo>
                  <a:lnTo>
                    <a:pt x="3908" y="427"/>
                  </a:lnTo>
                  <a:cubicBezTo>
                    <a:pt x="3908" y="709"/>
                    <a:pt x="3874" y="956"/>
                    <a:pt x="3840" y="1212"/>
                  </a:cubicBezTo>
                  <a:cubicBezTo>
                    <a:pt x="4266" y="1135"/>
                    <a:pt x="4693" y="1033"/>
                    <a:pt x="5119" y="922"/>
                  </a:cubicBezTo>
                  <a:cubicBezTo>
                    <a:pt x="5119" y="709"/>
                    <a:pt x="5119" y="461"/>
                    <a:pt x="5085" y="214"/>
                  </a:cubicBezTo>
                  <a:close/>
                  <a:moveTo>
                    <a:pt x="3021" y="606"/>
                  </a:moveTo>
                  <a:lnTo>
                    <a:pt x="3021" y="606"/>
                  </a:lnTo>
                  <a:cubicBezTo>
                    <a:pt x="2671" y="675"/>
                    <a:pt x="2313" y="743"/>
                    <a:pt x="1954" y="786"/>
                  </a:cubicBezTo>
                  <a:cubicBezTo>
                    <a:pt x="2031" y="999"/>
                    <a:pt x="2065" y="1212"/>
                    <a:pt x="2065" y="1460"/>
                  </a:cubicBezTo>
                  <a:cubicBezTo>
                    <a:pt x="2381" y="1425"/>
                    <a:pt x="2671" y="1383"/>
                    <a:pt x="2987" y="1349"/>
                  </a:cubicBezTo>
                  <a:cubicBezTo>
                    <a:pt x="2987" y="1101"/>
                    <a:pt x="3021" y="854"/>
                    <a:pt x="3021" y="606"/>
                  </a:cubicBezTo>
                  <a:close/>
                  <a:moveTo>
                    <a:pt x="180" y="786"/>
                  </a:moveTo>
                  <a:cubicBezTo>
                    <a:pt x="112" y="999"/>
                    <a:pt x="35" y="1212"/>
                    <a:pt x="1" y="1425"/>
                  </a:cubicBezTo>
                  <a:cubicBezTo>
                    <a:pt x="146" y="1425"/>
                    <a:pt x="325" y="1460"/>
                    <a:pt x="496" y="1460"/>
                  </a:cubicBezTo>
                  <a:cubicBezTo>
                    <a:pt x="709" y="1494"/>
                    <a:pt x="965" y="1494"/>
                    <a:pt x="1178" y="1494"/>
                  </a:cubicBezTo>
                  <a:lnTo>
                    <a:pt x="1281" y="1494"/>
                  </a:lnTo>
                  <a:cubicBezTo>
                    <a:pt x="1315" y="1280"/>
                    <a:pt x="1281" y="1033"/>
                    <a:pt x="1212" y="820"/>
                  </a:cubicBezTo>
                  <a:lnTo>
                    <a:pt x="1178" y="820"/>
                  </a:lnTo>
                  <a:cubicBezTo>
                    <a:pt x="1033" y="820"/>
                    <a:pt x="888" y="820"/>
                    <a:pt x="752" y="786"/>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0"/>
            <p:cNvSpPr/>
            <p:nvPr/>
          </p:nvSpPr>
          <p:spPr>
            <a:xfrm>
              <a:off x="5307800" y="1757100"/>
              <a:ext cx="13250" cy="19450"/>
            </a:xfrm>
            <a:custGeom>
              <a:rect b="b" l="l" r="r" t="t"/>
              <a:pathLst>
                <a:path extrusionOk="0" h="778" w="530">
                  <a:moveTo>
                    <a:pt x="495" y="1"/>
                  </a:moveTo>
                  <a:cubicBezTo>
                    <a:pt x="316" y="1"/>
                    <a:pt x="179" y="35"/>
                    <a:pt x="0" y="69"/>
                  </a:cubicBezTo>
                  <a:cubicBezTo>
                    <a:pt x="34" y="316"/>
                    <a:pt x="34" y="564"/>
                    <a:pt x="34" y="777"/>
                  </a:cubicBezTo>
                  <a:cubicBezTo>
                    <a:pt x="214" y="743"/>
                    <a:pt x="359" y="709"/>
                    <a:pt x="529" y="675"/>
                  </a:cubicBezTo>
                  <a:cubicBezTo>
                    <a:pt x="495" y="427"/>
                    <a:pt x="495" y="214"/>
                    <a:pt x="495"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0"/>
            <p:cNvSpPr/>
            <p:nvPr/>
          </p:nvSpPr>
          <p:spPr>
            <a:xfrm>
              <a:off x="5255325" y="1764150"/>
              <a:ext cx="23075" cy="23050"/>
            </a:xfrm>
            <a:custGeom>
              <a:rect b="b" l="l" r="r" t="t"/>
              <a:pathLst>
                <a:path extrusionOk="0" h="922" w="923">
                  <a:moveTo>
                    <a:pt x="922" y="0"/>
                  </a:moveTo>
                  <a:cubicBezTo>
                    <a:pt x="641" y="69"/>
                    <a:pt x="325" y="145"/>
                    <a:pt x="35" y="179"/>
                  </a:cubicBezTo>
                  <a:cubicBezTo>
                    <a:pt x="35" y="427"/>
                    <a:pt x="1" y="674"/>
                    <a:pt x="1" y="922"/>
                  </a:cubicBezTo>
                  <a:cubicBezTo>
                    <a:pt x="282" y="887"/>
                    <a:pt x="572" y="819"/>
                    <a:pt x="854" y="785"/>
                  </a:cubicBezTo>
                  <a:cubicBezTo>
                    <a:pt x="888" y="529"/>
                    <a:pt x="922" y="282"/>
                    <a:pt x="922"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0"/>
            <p:cNvSpPr/>
            <p:nvPr/>
          </p:nvSpPr>
          <p:spPr>
            <a:xfrm>
              <a:off x="5210975" y="1773100"/>
              <a:ext cx="21350" cy="17725"/>
            </a:xfrm>
            <a:custGeom>
              <a:rect b="b" l="l" r="r" t="t"/>
              <a:pathLst>
                <a:path extrusionOk="0" h="709" w="854">
                  <a:moveTo>
                    <a:pt x="742" y="1"/>
                  </a:moveTo>
                  <a:cubicBezTo>
                    <a:pt x="495" y="1"/>
                    <a:pt x="248" y="35"/>
                    <a:pt x="0" y="35"/>
                  </a:cubicBezTo>
                  <a:cubicBezTo>
                    <a:pt x="69" y="248"/>
                    <a:pt x="103" y="495"/>
                    <a:pt x="69" y="709"/>
                  </a:cubicBezTo>
                  <a:lnTo>
                    <a:pt x="137" y="709"/>
                  </a:lnTo>
                  <a:cubicBezTo>
                    <a:pt x="393" y="709"/>
                    <a:pt x="640" y="675"/>
                    <a:pt x="853" y="675"/>
                  </a:cubicBezTo>
                  <a:cubicBezTo>
                    <a:pt x="853" y="427"/>
                    <a:pt x="819" y="214"/>
                    <a:pt x="742"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0"/>
            <p:cNvSpPr/>
            <p:nvPr/>
          </p:nvSpPr>
          <p:spPr>
            <a:xfrm>
              <a:off x="5087475" y="1773100"/>
              <a:ext cx="87900" cy="20275"/>
            </a:xfrm>
            <a:custGeom>
              <a:rect b="b" l="l" r="r" t="t"/>
              <a:pathLst>
                <a:path extrusionOk="0" h="811" w="3516">
                  <a:moveTo>
                    <a:pt x="3482" y="1"/>
                  </a:moveTo>
                  <a:cubicBezTo>
                    <a:pt x="3302" y="1"/>
                    <a:pt x="3123" y="1"/>
                    <a:pt x="2944" y="35"/>
                  </a:cubicBezTo>
                  <a:cubicBezTo>
                    <a:pt x="2944" y="248"/>
                    <a:pt x="2944" y="461"/>
                    <a:pt x="2910" y="675"/>
                  </a:cubicBezTo>
                  <a:cubicBezTo>
                    <a:pt x="3089" y="640"/>
                    <a:pt x="3268" y="640"/>
                    <a:pt x="3447" y="640"/>
                  </a:cubicBezTo>
                  <a:lnTo>
                    <a:pt x="3516" y="640"/>
                  </a:lnTo>
                  <a:cubicBezTo>
                    <a:pt x="3482" y="427"/>
                    <a:pt x="3482" y="214"/>
                    <a:pt x="3482" y="1"/>
                  </a:cubicBezTo>
                  <a:close/>
                  <a:moveTo>
                    <a:pt x="1989" y="103"/>
                  </a:moveTo>
                  <a:lnTo>
                    <a:pt x="1989" y="103"/>
                  </a:lnTo>
                  <a:cubicBezTo>
                    <a:pt x="1664" y="137"/>
                    <a:pt x="1349" y="171"/>
                    <a:pt x="1067" y="214"/>
                  </a:cubicBezTo>
                  <a:lnTo>
                    <a:pt x="1" y="316"/>
                  </a:lnTo>
                  <a:cubicBezTo>
                    <a:pt x="35" y="495"/>
                    <a:pt x="35" y="675"/>
                    <a:pt x="35" y="811"/>
                  </a:cubicBezTo>
                  <a:cubicBezTo>
                    <a:pt x="675" y="777"/>
                    <a:pt x="1315" y="811"/>
                    <a:pt x="1844" y="743"/>
                  </a:cubicBezTo>
                  <a:lnTo>
                    <a:pt x="1954" y="743"/>
                  </a:lnTo>
                  <a:cubicBezTo>
                    <a:pt x="1989" y="529"/>
                    <a:pt x="1989" y="316"/>
                    <a:pt x="1989" y="103"/>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0"/>
            <p:cNvSpPr/>
            <p:nvPr/>
          </p:nvSpPr>
          <p:spPr>
            <a:xfrm>
              <a:off x="5136325" y="1773950"/>
              <a:ext cx="24775" cy="17725"/>
            </a:xfrm>
            <a:custGeom>
              <a:rect b="b" l="l" r="r" t="t"/>
              <a:pathLst>
                <a:path extrusionOk="0" h="709" w="991">
                  <a:moveTo>
                    <a:pt x="990" y="1"/>
                  </a:moveTo>
                  <a:cubicBezTo>
                    <a:pt x="674" y="1"/>
                    <a:pt x="350" y="35"/>
                    <a:pt x="35" y="69"/>
                  </a:cubicBezTo>
                  <a:cubicBezTo>
                    <a:pt x="35" y="282"/>
                    <a:pt x="35" y="495"/>
                    <a:pt x="0" y="709"/>
                  </a:cubicBezTo>
                  <a:cubicBezTo>
                    <a:pt x="316" y="675"/>
                    <a:pt x="640" y="641"/>
                    <a:pt x="956" y="641"/>
                  </a:cubicBezTo>
                  <a:cubicBezTo>
                    <a:pt x="990" y="427"/>
                    <a:pt x="990" y="214"/>
                    <a:pt x="990"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0"/>
            <p:cNvSpPr/>
            <p:nvPr/>
          </p:nvSpPr>
          <p:spPr>
            <a:xfrm>
              <a:off x="5040350" y="1786325"/>
              <a:ext cx="23925" cy="16875"/>
            </a:xfrm>
            <a:custGeom>
              <a:rect b="b" l="l" r="r" t="t"/>
              <a:pathLst>
                <a:path extrusionOk="0" h="675" w="957">
                  <a:moveTo>
                    <a:pt x="956" y="0"/>
                  </a:moveTo>
                  <a:cubicBezTo>
                    <a:pt x="675" y="111"/>
                    <a:pt x="350" y="214"/>
                    <a:pt x="103" y="427"/>
                  </a:cubicBezTo>
                  <a:cubicBezTo>
                    <a:pt x="1" y="495"/>
                    <a:pt x="69" y="674"/>
                    <a:pt x="180" y="674"/>
                  </a:cubicBezTo>
                  <a:cubicBezTo>
                    <a:pt x="214" y="674"/>
                    <a:pt x="248" y="674"/>
                    <a:pt x="248" y="640"/>
                  </a:cubicBezTo>
                  <a:cubicBezTo>
                    <a:pt x="461" y="538"/>
                    <a:pt x="709" y="461"/>
                    <a:pt x="956" y="427"/>
                  </a:cubicBezTo>
                  <a:lnTo>
                    <a:pt x="956" y="0"/>
                  </a:ln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0"/>
            <p:cNvSpPr/>
            <p:nvPr/>
          </p:nvSpPr>
          <p:spPr>
            <a:xfrm>
              <a:off x="5064250" y="1781000"/>
              <a:ext cx="24125" cy="16025"/>
            </a:xfrm>
            <a:custGeom>
              <a:rect b="b" l="l" r="r" t="t"/>
              <a:pathLst>
                <a:path extrusionOk="0" h="641" w="965">
                  <a:moveTo>
                    <a:pt x="930" y="0"/>
                  </a:moveTo>
                  <a:cubicBezTo>
                    <a:pt x="606" y="68"/>
                    <a:pt x="324" y="111"/>
                    <a:pt x="0" y="213"/>
                  </a:cubicBezTo>
                  <a:lnTo>
                    <a:pt x="0" y="640"/>
                  </a:lnTo>
                  <a:cubicBezTo>
                    <a:pt x="324" y="572"/>
                    <a:pt x="640" y="538"/>
                    <a:pt x="964" y="495"/>
                  </a:cubicBezTo>
                  <a:cubicBezTo>
                    <a:pt x="964" y="359"/>
                    <a:pt x="964" y="179"/>
                    <a:pt x="930"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0"/>
            <p:cNvSpPr/>
            <p:nvPr/>
          </p:nvSpPr>
          <p:spPr>
            <a:xfrm>
              <a:off x="5174500" y="1773100"/>
              <a:ext cx="10700" cy="16025"/>
            </a:xfrm>
            <a:custGeom>
              <a:rect b="b" l="l" r="r" t="t"/>
              <a:pathLst>
                <a:path extrusionOk="0" h="641" w="428">
                  <a:moveTo>
                    <a:pt x="1" y="1"/>
                  </a:moveTo>
                  <a:cubicBezTo>
                    <a:pt x="1" y="214"/>
                    <a:pt x="1" y="427"/>
                    <a:pt x="35" y="640"/>
                  </a:cubicBezTo>
                  <a:lnTo>
                    <a:pt x="248" y="640"/>
                  </a:lnTo>
                  <a:cubicBezTo>
                    <a:pt x="282" y="427"/>
                    <a:pt x="359" y="214"/>
                    <a:pt x="427"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0"/>
            <p:cNvSpPr/>
            <p:nvPr/>
          </p:nvSpPr>
          <p:spPr>
            <a:xfrm>
              <a:off x="5341500" y="1753475"/>
              <a:ext cx="10675" cy="14325"/>
            </a:xfrm>
            <a:custGeom>
              <a:rect b="b" l="l" r="r" t="t"/>
              <a:pathLst>
                <a:path extrusionOk="0" h="573" w="427">
                  <a:moveTo>
                    <a:pt x="393" y="1"/>
                  </a:moveTo>
                  <a:cubicBezTo>
                    <a:pt x="248" y="1"/>
                    <a:pt x="111" y="35"/>
                    <a:pt x="0" y="35"/>
                  </a:cubicBezTo>
                  <a:lnTo>
                    <a:pt x="0" y="572"/>
                  </a:lnTo>
                  <a:cubicBezTo>
                    <a:pt x="145" y="530"/>
                    <a:pt x="290" y="496"/>
                    <a:pt x="427" y="427"/>
                  </a:cubicBezTo>
                  <a:lnTo>
                    <a:pt x="427" y="282"/>
                  </a:lnTo>
                  <a:cubicBezTo>
                    <a:pt x="427" y="214"/>
                    <a:pt x="393" y="103"/>
                    <a:pt x="393"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0"/>
            <p:cNvSpPr/>
            <p:nvPr/>
          </p:nvSpPr>
          <p:spPr>
            <a:xfrm>
              <a:off x="5176200" y="1732150"/>
              <a:ext cx="154650" cy="12400"/>
            </a:xfrm>
            <a:custGeom>
              <a:rect b="b" l="l" r="r" t="t"/>
              <a:pathLst>
                <a:path extrusionOk="0" h="496" w="6186">
                  <a:moveTo>
                    <a:pt x="5691" y="1"/>
                  </a:moveTo>
                  <a:cubicBezTo>
                    <a:pt x="5691" y="103"/>
                    <a:pt x="5691" y="214"/>
                    <a:pt x="5725" y="316"/>
                  </a:cubicBezTo>
                  <a:cubicBezTo>
                    <a:pt x="5836" y="316"/>
                    <a:pt x="5938" y="282"/>
                    <a:pt x="6083" y="248"/>
                  </a:cubicBezTo>
                  <a:cubicBezTo>
                    <a:pt x="6186" y="248"/>
                    <a:pt x="6186" y="35"/>
                    <a:pt x="6083" y="35"/>
                  </a:cubicBezTo>
                  <a:cubicBezTo>
                    <a:pt x="5938" y="1"/>
                    <a:pt x="5793" y="1"/>
                    <a:pt x="5691" y="1"/>
                  </a:cubicBezTo>
                  <a:close/>
                  <a:moveTo>
                    <a:pt x="4019" y="1"/>
                  </a:moveTo>
                  <a:cubicBezTo>
                    <a:pt x="4019" y="146"/>
                    <a:pt x="4053" y="282"/>
                    <a:pt x="4053" y="427"/>
                  </a:cubicBezTo>
                  <a:cubicBezTo>
                    <a:pt x="4445" y="427"/>
                    <a:pt x="4804" y="427"/>
                    <a:pt x="5196" y="393"/>
                  </a:cubicBezTo>
                  <a:cubicBezTo>
                    <a:pt x="5153" y="248"/>
                    <a:pt x="5153" y="146"/>
                    <a:pt x="5119" y="1"/>
                  </a:cubicBezTo>
                  <a:close/>
                  <a:moveTo>
                    <a:pt x="820" y="103"/>
                  </a:moveTo>
                  <a:cubicBezTo>
                    <a:pt x="538" y="146"/>
                    <a:pt x="291" y="146"/>
                    <a:pt x="1" y="146"/>
                  </a:cubicBezTo>
                  <a:cubicBezTo>
                    <a:pt x="1" y="180"/>
                    <a:pt x="35" y="248"/>
                    <a:pt x="78" y="282"/>
                  </a:cubicBezTo>
                  <a:cubicBezTo>
                    <a:pt x="78" y="316"/>
                    <a:pt x="112" y="359"/>
                    <a:pt x="112" y="393"/>
                  </a:cubicBezTo>
                  <a:cubicBezTo>
                    <a:pt x="393" y="427"/>
                    <a:pt x="675" y="461"/>
                    <a:pt x="965" y="461"/>
                  </a:cubicBezTo>
                  <a:cubicBezTo>
                    <a:pt x="931" y="359"/>
                    <a:pt x="854" y="248"/>
                    <a:pt x="820" y="103"/>
                  </a:cubicBezTo>
                  <a:close/>
                  <a:moveTo>
                    <a:pt x="3132" y="1"/>
                  </a:moveTo>
                  <a:cubicBezTo>
                    <a:pt x="3063" y="1"/>
                    <a:pt x="2952" y="1"/>
                    <a:pt x="2884" y="35"/>
                  </a:cubicBezTo>
                  <a:cubicBezTo>
                    <a:pt x="2458" y="69"/>
                    <a:pt x="2031" y="69"/>
                    <a:pt x="1570" y="103"/>
                  </a:cubicBezTo>
                  <a:cubicBezTo>
                    <a:pt x="1639" y="214"/>
                    <a:pt x="1673" y="359"/>
                    <a:pt x="1741" y="495"/>
                  </a:cubicBezTo>
                  <a:cubicBezTo>
                    <a:pt x="2099" y="495"/>
                    <a:pt x="2492" y="461"/>
                    <a:pt x="2884" y="461"/>
                  </a:cubicBezTo>
                  <a:lnTo>
                    <a:pt x="3166" y="461"/>
                  </a:lnTo>
                  <a:cubicBezTo>
                    <a:pt x="3166" y="282"/>
                    <a:pt x="3132" y="146"/>
                    <a:pt x="3132"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0"/>
            <p:cNvSpPr/>
            <p:nvPr/>
          </p:nvSpPr>
          <p:spPr>
            <a:xfrm>
              <a:off x="5304175" y="1732150"/>
              <a:ext cx="15150" cy="9850"/>
            </a:xfrm>
            <a:custGeom>
              <a:rect b="b" l="l" r="r" t="t"/>
              <a:pathLst>
                <a:path extrusionOk="0" h="394" w="606">
                  <a:moveTo>
                    <a:pt x="0" y="1"/>
                  </a:moveTo>
                  <a:cubicBezTo>
                    <a:pt x="34" y="146"/>
                    <a:pt x="34" y="248"/>
                    <a:pt x="77" y="393"/>
                  </a:cubicBezTo>
                  <a:cubicBezTo>
                    <a:pt x="248" y="393"/>
                    <a:pt x="427" y="359"/>
                    <a:pt x="606" y="316"/>
                  </a:cubicBezTo>
                  <a:cubicBezTo>
                    <a:pt x="572" y="214"/>
                    <a:pt x="572" y="103"/>
                    <a:pt x="572"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0"/>
            <p:cNvSpPr/>
            <p:nvPr/>
          </p:nvSpPr>
          <p:spPr>
            <a:xfrm>
              <a:off x="5254475" y="1732150"/>
              <a:ext cx="23050" cy="11550"/>
            </a:xfrm>
            <a:custGeom>
              <a:rect b="b" l="l" r="r" t="t"/>
              <a:pathLst>
                <a:path extrusionOk="0" h="462" w="922">
                  <a:moveTo>
                    <a:pt x="1" y="1"/>
                  </a:moveTo>
                  <a:cubicBezTo>
                    <a:pt x="1" y="146"/>
                    <a:pt x="35" y="282"/>
                    <a:pt x="35" y="461"/>
                  </a:cubicBezTo>
                  <a:cubicBezTo>
                    <a:pt x="359" y="427"/>
                    <a:pt x="640" y="427"/>
                    <a:pt x="922" y="427"/>
                  </a:cubicBezTo>
                  <a:cubicBezTo>
                    <a:pt x="922" y="282"/>
                    <a:pt x="888" y="146"/>
                    <a:pt x="888"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0"/>
            <p:cNvSpPr/>
            <p:nvPr/>
          </p:nvSpPr>
          <p:spPr>
            <a:xfrm>
              <a:off x="5196675" y="1734725"/>
              <a:ext cx="23075" cy="9825"/>
            </a:xfrm>
            <a:custGeom>
              <a:rect b="b" l="l" r="r" t="t"/>
              <a:pathLst>
                <a:path extrusionOk="0" h="393" w="923">
                  <a:moveTo>
                    <a:pt x="1" y="0"/>
                  </a:moveTo>
                  <a:cubicBezTo>
                    <a:pt x="35" y="145"/>
                    <a:pt x="112" y="256"/>
                    <a:pt x="146" y="358"/>
                  </a:cubicBezTo>
                  <a:cubicBezTo>
                    <a:pt x="180" y="358"/>
                    <a:pt x="248" y="392"/>
                    <a:pt x="282" y="392"/>
                  </a:cubicBezTo>
                  <a:lnTo>
                    <a:pt x="922" y="392"/>
                  </a:lnTo>
                  <a:cubicBezTo>
                    <a:pt x="854" y="256"/>
                    <a:pt x="820" y="111"/>
                    <a:pt x="751"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0"/>
            <p:cNvSpPr/>
            <p:nvPr/>
          </p:nvSpPr>
          <p:spPr>
            <a:xfrm>
              <a:off x="5156800" y="1736625"/>
              <a:ext cx="7050" cy="3450"/>
            </a:xfrm>
            <a:custGeom>
              <a:rect b="b" l="l" r="r" t="t"/>
              <a:pathLst>
                <a:path extrusionOk="0" h="138" w="282">
                  <a:moveTo>
                    <a:pt x="69" y="1"/>
                  </a:moveTo>
                  <a:cubicBezTo>
                    <a:pt x="0" y="1"/>
                    <a:pt x="0" y="103"/>
                    <a:pt x="69" y="137"/>
                  </a:cubicBezTo>
                  <a:lnTo>
                    <a:pt x="282" y="137"/>
                  </a:lnTo>
                  <a:cubicBezTo>
                    <a:pt x="248" y="103"/>
                    <a:pt x="214" y="35"/>
                    <a:pt x="214"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0"/>
            <p:cNvSpPr/>
            <p:nvPr/>
          </p:nvSpPr>
          <p:spPr>
            <a:xfrm>
              <a:off x="5162125" y="1735775"/>
              <a:ext cx="16875" cy="6225"/>
            </a:xfrm>
            <a:custGeom>
              <a:rect b="b" l="l" r="r" t="t"/>
              <a:pathLst>
                <a:path extrusionOk="0" h="249" w="675">
                  <a:moveTo>
                    <a:pt x="564" y="1"/>
                  </a:moveTo>
                  <a:cubicBezTo>
                    <a:pt x="350" y="1"/>
                    <a:pt x="171" y="1"/>
                    <a:pt x="1" y="35"/>
                  </a:cubicBezTo>
                  <a:cubicBezTo>
                    <a:pt x="1" y="69"/>
                    <a:pt x="35" y="137"/>
                    <a:pt x="69" y="171"/>
                  </a:cubicBezTo>
                  <a:cubicBezTo>
                    <a:pt x="282" y="214"/>
                    <a:pt x="461" y="214"/>
                    <a:pt x="675" y="248"/>
                  </a:cubicBezTo>
                  <a:cubicBezTo>
                    <a:pt x="675" y="214"/>
                    <a:pt x="641" y="171"/>
                    <a:pt x="641" y="137"/>
                  </a:cubicBezTo>
                  <a:cubicBezTo>
                    <a:pt x="598" y="103"/>
                    <a:pt x="564" y="35"/>
                    <a:pt x="564"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0"/>
            <p:cNvSpPr/>
            <p:nvPr/>
          </p:nvSpPr>
          <p:spPr>
            <a:xfrm>
              <a:off x="4855450" y="1900000"/>
              <a:ext cx="36500" cy="311175"/>
            </a:xfrm>
            <a:custGeom>
              <a:rect b="b" l="l" r="r" t="t"/>
              <a:pathLst>
                <a:path extrusionOk="0" h="12447" w="1460">
                  <a:moveTo>
                    <a:pt x="819" y="0"/>
                  </a:moveTo>
                  <a:cubicBezTo>
                    <a:pt x="888" y="43"/>
                    <a:pt x="964" y="111"/>
                    <a:pt x="1033" y="180"/>
                  </a:cubicBezTo>
                  <a:cubicBezTo>
                    <a:pt x="1033" y="77"/>
                    <a:pt x="922" y="0"/>
                    <a:pt x="853" y="0"/>
                  </a:cubicBezTo>
                  <a:close/>
                  <a:moveTo>
                    <a:pt x="538" y="819"/>
                  </a:moveTo>
                  <a:cubicBezTo>
                    <a:pt x="325" y="1570"/>
                    <a:pt x="69" y="2278"/>
                    <a:pt x="34" y="3063"/>
                  </a:cubicBezTo>
                  <a:lnTo>
                    <a:pt x="34" y="3131"/>
                  </a:lnTo>
                  <a:cubicBezTo>
                    <a:pt x="111" y="3199"/>
                    <a:pt x="145" y="3276"/>
                    <a:pt x="214" y="3379"/>
                  </a:cubicBezTo>
                  <a:cubicBezTo>
                    <a:pt x="325" y="3490"/>
                    <a:pt x="427" y="3626"/>
                    <a:pt x="538" y="3737"/>
                  </a:cubicBezTo>
                  <a:lnTo>
                    <a:pt x="538" y="3592"/>
                  </a:lnTo>
                  <a:cubicBezTo>
                    <a:pt x="495" y="2986"/>
                    <a:pt x="538" y="2423"/>
                    <a:pt x="606" y="1817"/>
                  </a:cubicBezTo>
                  <a:cubicBezTo>
                    <a:pt x="674" y="1570"/>
                    <a:pt x="708" y="1323"/>
                    <a:pt x="785" y="1067"/>
                  </a:cubicBezTo>
                  <a:cubicBezTo>
                    <a:pt x="708" y="999"/>
                    <a:pt x="606" y="896"/>
                    <a:pt x="538" y="819"/>
                  </a:cubicBezTo>
                  <a:close/>
                  <a:moveTo>
                    <a:pt x="34" y="4198"/>
                  </a:moveTo>
                  <a:cubicBezTo>
                    <a:pt x="0" y="5017"/>
                    <a:pt x="34" y="5870"/>
                    <a:pt x="0" y="6723"/>
                  </a:cubicBezTo>
                  <a:lnTo>
                    <a:pt x="0" y="7294"/>
                  </a:lnTo>
                  <a:lnTo>
                    <a:pt x="34" y="7328"/>
                  </a:lnTo>
                  <a:cubicBezTo>
                    <a:pt x="179" y="7465"/>
                    <a:pt x="393" y="7576"/>
                    <a:pt x="572" y="7721"/>
                  </a:cubicBezTo>
                  <a:lnTo>
                    <a:pt x="572" y="7004"/>
                  </a:lnTo>
                  <a:cubicBezTo>
                    <a:pt x="572" y="6151"/>
                    <a:pt x="538" y="5332"/>
                    <a:pt x="538" y="4479"/>
                  </a:cubicBezTo>
                  <a:cubicBezTo>
                    <a:pt x="427" y="4445"/>
                    <a:pt x="325" y="4377"/>
                    <a:pt x="248" y="4343"/>
                  </a:cubicBezTo>
                  <a:cubicBezTo>
                    <a:pt x="179" y="4266"/>
                    <a:pt x="111" y="4232"/>
                    <a:pt x="34" y="4198"/>
                  </a:cubicBezTo>
                  <a:close/>
                  <a:moveTo>
                    <a:pt x="0" y="8036"/>
                  </a:moveTo>
                  <a:cubicBezTo>
                    <a:pt x="0" y="8105"/>
                    <a:pt x="0" y="8147"/>
                    <a:pt x="34" y="8181"/>
                  </a:cubicBezTo>
                  <a:cubicBezTo>
                    <a:pt x="69" y="8608"/>
                    <a:pt x="248" y="9103"/>
                    <a:pt x="359" y="9495"/>
                  </a:cubicBezTo>
                  <a:cubicBezTo>
                    <a:pt x="461" y="9956"/>
                    <a:pt x="572" y="10417"/>
                    <a:pt x="674" y="10877"/>
                  </a:cubicBezTo>
                  <a:cubicBezTo>
                    <a:pt x="888" y="10988"/>
                    <a:pt x="1135" y="11090"/>
                    <a:pt x="1459" y="11167"/>
                  </a:cubicBezTo>
                  <a:cubicBezTo>
                    <a:pt x="1425" y="10741"/>
                    <a:pt x="1314" y="10314"/>
                    <a:pt x="1212" y="9922"/>
                  </a:cubicBezTo>
                  <a:cubicBezTo>
                    <a:pt x="1033" y="9461"/>
                    <a:pt x="888" y="8958"/>
                    <a:pt x="751" y="8497"/>
                  </a:cubicBezTo>
                  <a:cubicBezTo>
                    <a:pt x="495" y="8361"/>
                    <a:pt x="248" y="8216"/>
                    <a:pt x="0" y="8036"/>
                  </a:cubicBezTo>
                  <a:close/>
                  <a:moveTo>
                    <a:pt x="853" y="11773"/>
                  </a:moveTo>
                  <a:cubicBezTo>
                    <a:pt x="922" y="11986"/>
                    <a:pt x="998" y="12199"/>
                    <a:pt x="1067" y="12447"/>
                  </a:cubicBezTo>
                  <a:lnTo>
                    <a:pt x="1391" y="12447"/>
                  </a:lnTo>
                  <a:cubicBezTo>
                    <a:pt x="1425" y="12268"/>
                    <a:pt x="1459" y="12089"/>
                    <a:pt x="1459" y="11909"/>
                  </a:cubicBezTo>
                  <a:cubicBezTo>
                    <a:pt x="1391" y="11909"/>
                    <a:pt x="1280" y="11875"/>
                    <a:pt x="1178" y="11875"/>
                  </a:cubicBezTo>
                  <a:cubicBezTo>
                    <a:pt x="1067" y="11841"/>
                    <a:pt x="964" y="11807"/>
                    <a:pt x="853" y="11773"/>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0"/>
            <p:cNvSpPr/>
            <p:nvPr/>
          </p:nvSpPr>
          <p:spPr>
            <a:xfrm>
              <a:off x="4872300" y="2171925"/>
              <a:ext cx="20500" cy="25825"/>
            </a:xfrm>
            <a:custGeom>
              <a:rect b="b" l="l" r="r" t="t"/>
              <a:pathLst>
                <a:path extrusionOk="0" h="1033" w="820">
                  <a:moveTo>
                    <a:pt x="0" y="0"/>
                  </a:moveTo>
                  <a:lnTo>
                    <a:pt x="0" y="0"/>
                  </a:lnTo>
                  <a:cubicBezTo>
                    <a:pt x="34" y="290"/>
                    <a:pt x="111" y="606"/>
                    <a:pt x="179" y="896"/>
                  </a:cubicBezTo>
                  <a:cubicBezTo>
                    <a:pt x="290" y="930"/>
                    <a:pt x="393" y="964"/>
                    <a:pt x="504" y="998"/>
                  </a:cubicBezTo>
                  <a:cubicBezTo>
                    <a:pt x="606" y="998"/>
                    <a:pt x="717" y="1032"/>
                    <a:pt x="785" y="1032"/>
                  </a:cubicBezTo>
                  <a:cubicBezTo>
                    <a:pt x="819" y="785"/>
                    <a:pt x="819" y="538"/>
                    <a:pt x="785" y="290"/>
                  </a:cubicBezTo>
                  <a:cubicBezTo>
                    <a:pt x="461" y="213"/>
                    <a:pt x="214" y="111"/>
                    <a:pt x="0"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0"/>
            <p:cNvSpPr/>
            <p:nvPr/>
          </p:nvSpPr>
          <p:spPr>
            <a:xfrm>
              <a:off x="4854600" y="2082350"/>
              <a:ext cx="19650" cy="30100"/>
            </a:xfrm>
            <a:custGeom>
              <a:rect b="b" l="l" r="r" t="t"/>
              <a:pathLst>
                <a:path extrusionOk="0" h="1204" w="786">
                  <a:moveTo>
                    <a:pt x="34" y="0"/>
                  </a:moveTo>
                  <a:cubicBezTo>
                    <a:pt x="34" y="248"/>
                    <a:pt x="0" y="495"/>
                    <a:pt x="34" y="742"/>
                  </a:cubicBezTo>
                  <a:cubicBezTo>
                    <a:pt x="269" y="912"/>
                    <a:pt x="504" y="1052"/>
                    <a:pt x="746" y="1182"/>
                  </a:cubicBezTo>
                  <a:lnTo>
                    <a:pt x="746" y="1182"/>
                  </a:lnTo>
                  <a:cubicBezTo>
                    <a:pt x="742" y="1175"/>
                    <a:pt x="742" y="1169"/>
                    <a:pt x="742" y="1169"/>
                  </a:cubicBezTo>
                  <a:cubicBezTo>
                    <a:pt x="674" y="922"/>
                    <a:pt x="640" y="674"/>
                    <a:pt x="606" y="427"/>
                  </a:cubicBezTo>
                  <a:cubicBezTo>
                    <a:pt x="427" y="282"/>
                    <a:pt x="213" y="171"/>
                    <a:pt x="68" y="34"/>
                  </a:cubicBezTo>
                  <a:lnTo>
                    <a:pt x="34" y="0"/>
                  </a:lnTo>
                  <a:close/>
                  <a:moveTo>
                    <a:pt x="746" y="1182"/>
                  </a:moveTo>
                  <a:cubicBezTo>
                    <a:pt x="750" y="1192"/>
                    <a:pt x="760" y="1203"/>
                    <a:pt x="785" y="1203"/>
                  </a:cubicBezTo>
                  <a:cubicBezTo>
                    <a:pt x="772" y="1196"/>
                    <a:pt x="759" y="1189"/>
                    <a:pt x="746" y="1182"/>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0"/>
            <p:cNvSpPr/>
            <p:nvPr/>
          </p:nvSpPr>
          <p:spPr>
            <a:xfrm>
              <a:off x="4856300" y="1978275"/>
              <a:ext cx="12600" cy="33725"/>
            </a:xfrm>
            <a:custGeom>
              <a:rect b="b" l="l" r="r" t="t"/>
              <a:pathLst>
                <a:path extrusionOk="0" h="1349" w="504">
                  <a:moveTo>
                    <a:pt x="0" y="0"/>
                  </a:moveTo>
                  <a:lnTo>
                    <a:pt x="0" y="1067"/>
                  </a:lnTo>
                  <a:cubicBezTo>
                    <a:pt x="77" y="1101"/>
                    <a:pt x="145" y="1135"/>
                    <a:pt x="214" y="1212"/>
                  </a:cubicBezTo>
                  <a:cubicBezTo>
                    <a:pt x="291" y="1246"/>
                    <a:pt x="393" y="1314"/>
                    <a:pt x="504" y="1348"/>
                  </a:cubicBezTo>
                  <a:lnTo>
                    <a:pt x="504" y="606"/>
                  </a:lnTo>
                  <a:cubicBezTo>
                    <a:pt x="393" y="495"/>
                    <a:pt x="291" y="359"/>
                    <a:pt x="180" y="248"/>
                  </a:cubicBezTo>
                  <a:cubicBezTo>
                    <a:pt x="111" y="145"/>
                    <a:pt x="77" y="68"/>
                    <a:pt x="0"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0"/>
            <p:cNvSpPr/>
            <p:nvPr/>
          </p:nvSpPr>
          <p:spPr>
            <a:xfrm>
              <a:off x="4868875" y="1900000"/>
              <a:ext cx="12400" cy="26675"/>
            </a:xfrm>
            <a:custGeom>
              <a:rect b="b" l="l" r="r" t="t"/>
              <a:pathLst>
                <a:path extrusionOk="0" h="1067" w="496">
                  <a:moveTo>
                    <a:pt x="282" y="0"/>
                  </a:moveTo>
                  <a:cubicBezTo>
                    <a:pt x="248" y="0"/>
                    <a:pt x="171" y="43"/>
                    <a:pt x="171" y="111"/>
                  </a:cubicBezTo>
                  <a:cubicBezTo>
                    <a:pt x="103" y="359"/>
                    <a:pt x="35" y="572"/>
                    <a:pt x="1" y="819"/>
                  </a:cubicBezTo>
                  <a:cubicBezTo>
                    <a:pt x="69" y="896"/>
                    <a:pt x="171" y="999"/>
                    <a:pt x="248" y="1067"/>
                  </a:cubicBezTo>
                  <a:cubicBezTo>
                    <a:pt x="351" y="785"/>
                    <a:pt x="427" y="504"/>
                    <a:pt x="461" y="214"/>
                  </a:cubicBezTo>
                  <a:cubicBezTo>
                    <a:pt x="461" y="180"/>
                    <a:pt x="496" y="180"/>
                    <a:pt x="496" y="180"/>
                  </a:cubicBezTo>
                  <a:cubicBezTo>
                    <a:pt x="427" y="111"/>
                    <a:pt x="351" y="43"/>
                    <a:pt x="282"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0"/>
            <p:cNvSpPr/>
            <p:nvPr/>
          </p:nvSpPr>
          <p:spPr>
            <a:xfrm>
              <a:off x="4882100" y="2211150"/>
              <a:ext cx="8125" cy="2600"/>
            </a:xfrm>
            <a:custGeom>
              <a:rect b="b" l="l" r="r" t="t"/>
              <a:pathLst>
                <a:path extrusionOk="0" h="104" w="325">
                  <a:moveTo>
                    <a:pt x="1" y="1"/>
                  </a:moveTo>
                  <a:cubicBezTo>
                    <a:pt x="35" y="69"/>
                    <a:pt x="112" y="103"/>
                    <a:pt x="180" y="103"/>
                  </a:cubicBezTo>
                  <a:cubicBezTo>
                    <a:pt x="248" y="103"/>
                    <a:pt x="325" y="69"/>
                    <a:pt x="325"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0"/>
            <p:cNvSpPr/>
            <p:nvPr/>
          </p:nvSpPr>
          <p:spPr>
            <a:xfrm>
              <a:off x="4902575" y="1999600"/>
              <a:ext cx="42675" cy="235475"/>
            </a:xfrm>
            <a:custGeom>
              <a:rect b="b" l="l" r="r" t="t"/>
              <a:pathLst>
                <a:path extrusionOk="0" h="9419" w="1707">
                  <a:moveTo>
                    <a:pt x="103" y="0"/>
                  </a:moveTo>
                  <a:cubicBezTo>
                    <a:pt x="69" y="0"/>
                    <a:pt x="35" y="34"/>
                    <a:pt x="35" y="69"/>
                  </a:cubicBezTo>
                  <a:lnTo>
                    <a:pt x="35" y="819"/>
                  </a:lnTo>
                  <a:cubicBezTo>
                    <a:pt x="69" y="853"/>
                    <a:pt x="146" y="922"/>
                    <a:pt x="180" y="964"/>
                  </a:cubicBezTo>
                  <a:lnTo>
                    <a:pt x="180" y="69"/>
                  </a:lnTo>
                  <a:cubicBezTo>
                    <a:pt x="180" y="34"/>
                    <a:pt x="146" y="0"/>
                    <a:pt x="103" y="0"/>
                  </a:cubicBezTo>
                  <a:close/>
                  <a:moveTo>
                    <a:pt x="1" y="1493"/>
                  </a:moveTo>
                  <a:cubicBezTo>
                    <a:pt x="1" y="2278"/>
                    <a:pt x="1" y="3310"/>
                    <a:pt x="35" y="4334"/>
                  </a:cubicBezTo>
                  <a:cubicBezTo>
                    <a:pt x="180" y="4377"/>
                    <a:pt x="282" y="4411"/>
                    <a:pt x="427" y="4411"/>
                  </a:cubicBezTo>
                  <a:cubicBezTo>
                    <a:pt x="282" y="3481"/>
                    <a:pt x="248" y="2560"/>
                    <a:pt x="214" y="1604"/>
                  </a:cubicBezTo>
                  <a:cubicBezTo>
                    <a:pt x="180" y="1561"/>
                    <a:pt x="103" y="1561"/>
                    <a:pt x="69" y="1527"/>
                  </a:cubicBezTo>
                  <a:cubicBezTo>
                    <a:pt x="35" y="1493"/>
                    <a:pt x="35" y="1493"/>
                    <a:pt x="1" y="1493"/>
                  </a:cubicBezTo>
                  <a:close/>
                  <a:moveTo>
                    <a:pt x="103" y="5230"/>
                  </a:moveTo>
                  <a:cubicBezTo>
                    <a:pt x="146" y="5904"/>
                    <a:pt x="214" y="6612"/>
                    <a:pt x="316" y="7183"/>
                  </a:cubicBezTo>
                  <a:cubicBezTo>
                    <a:pt x="495" y="7183"/>
                    <a:pt x="675" y="7149"/>
                    <a:pt x="888" y="7106"/>
                  </a:cubicBezTo>
                  <a:cubicBezTo>
                    <a:pt x="785" y="6543"/>
                    <a:pt x="709" y="5972"/>
                    <a:pt x="572" y="5400"/>
                  </a:cubicBezTo>
                  <a:lnTo>
                    <a:pt x="572" y="5332"/>
                  </a:lnTo>
                  <a:cubicBezTo>
                    <a:pt x="461" y="5298"/>
                    <a:pt x="316" y="5298"/>
                    <a:pt x="214" y="5264"/>
                  </a:cubicBezTo>
                  <a:cubicBezTo>
                    <a:pt x="180" y="5264"/>
                    <a:pt x="146" y="5230"/>
                    <a:pt x="103" y="5230"/>
                  </a:cubicBezTo>
                  <a:close/>
                  <a:moveTo>
                    <a:pt x="1033" y="7857"/>
                  </a:moveTo>
                  <a:cubicBezTo>
                    <a:pt x="854" y="7891"/>
                    <a:pt x="640" y="7925"/>
                    <a:pt x="461" y="7925"/>
                  </a:cubicBezTo>
                  <a:cubicBezTo>
                    <a:pt x="495" y="8070"/>
                    <a:pt x="530" y="8215"/>
                    <a:pt x="572" y="8352"/>
                  </a:cubicBezTo>
                  <a:lnTo>
                    <a:pt x="606" y="8352"/>
                  </a:lnTo>
                  <a:cubicBezTo>
                    <a:pt x="709" y="8352"/>
                    <a:pt x="854" y="8352"/>
                    <a:pt x="999" y="8386"/>
                  </a:cubicBezTo>
                  <a:cubicBezTo>
                    <a:pt x="1135" y="8429"/>
                    <a:pt x="1067" y="8599"/>
                    <a:pt x="956" y="8599"/>
                  </a:cubicBezTo>
                  <a:cubicBezTo>
                    <a:pt x="854" y="8599"/>
                    <a:pt x="743" y="8642"/>
                    <a:pt x="675" y="8642"/>
                  </a:cubicBezTo>
                  <a:cubicBezTo>
                    <a:pt x="854" y="9137"/>
                    <a:pt x="1101" y="9418"/>
                    <a:pt x="1425" y="9418"/>
                  </a:cubicBezTo>
                  <a:cubicBezTo>
                    <a:pt x="1459" y="9418"/>
                    <a:pt x="1528" y="9384"/>
                    <a:pt x="1562" y="9384"/>
                  </a:cubicBezTo>
                  <a:cubicBezTo>
                    <a:pt x="1673" y="9350"/>
                    <a:pt x="1707" y="9239"/>
                    <a:pt x="1639" y="9171"/>
                  </a:cubicBezTo>
                  <a:cubicBezTo>
                    <a:pt x="1246" y="8779"/>
                    <a:pt x="1135" y="8352"/>
                    <a:pt x="1033" y="7857"/>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0"/>
            <p:cNvSpPr/>
            <p:nvPr/>
          </p:nvSpPr>
          <p:spPr>
            <a:xfrm>
              <a:off x="4910475" y="2177250"/>
              <a:ext cx="17925" cy="20500"/>
            </a:xfrm>
            <a:custGeom>
              <a:rect b="b" l="l" r="r" t="t"/>
              <a:pathLst>
                <a:path extrusionOk="0" h="820" w="717">
                  <a:moveTo>
                    <a:pt x="572" y="0"/>
                  </a:moveTo>
                  <a:cubicBezTo>
                    <a:pt x="359" y="43"/>
                    <a:pt x="179" y="77"/>
                    <a:pt x="0" y="77"/>
                  </a:cubicBezTo>
                  <a:cubicBezTo>
                    <a:pt x="43" y="359"/>
                    <a:pt x="77" y="606"/>
                    <a:pt x="145" y="819"/>
                  </a:cubicBezTo>
                  <a:cubicBezTo>
                    <a:pt x="324" y="819"/>
                    <a:pt x="538" y="785"/>
                    <a:pt x="717" y="751"/>
                  </a:cubicBezTo>
                  <a:cubicBezTo>
                    <a:pt x="717" y="717"/>
                    <a:pt x="717" y="640"/>
                    <a:pt x="683" y="606"/>
                  </a:cubicBezTo>
                  <a:cubicBezTo>
                    <a:pt x="640" y="393"/>
                    <a:pt x="606" y="214"/>
                    <a:pt x="572"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0"/>
            <p:cNvSpPr/>
            <p:nvPr/>
          </p:nvSpPr>
          <p:spPr>
            <a:xfrm>
              <a:off x="4903425" y="2107925"/>
              <a:ext cx="13475" cy="25000"/>
            </a:xfrm>
            <a:custGeom>
              <a:rect b="b" l="l" r="r" t="t"/>
              <a:pathLst>
                <a:path extrusionOk="0" h="1000" w="539">
                  <a:moveTo>
                    <a:pt x="1" y="1"/>
                  </a:moveTo>
                  <a:lnTo>
                    <a:pt x="1" y="1"/>
                  </a:lnTo>
                  <a:cubicBezTo>
                    <a:pt x="35" y="291"/>
                    <a:pt x="35" y="607"/>
                    <a:pt x="69" y="897"/>
                  </a:cubicBezTo>
                  <a:cubicBezTo>
                    <a:pt x="112" y="897"/>
                    <a:pt x="146" y="931"/>
                    <a:pt x="180" y="931"/>
                  </a:cubicBezTo>
                  <a:cubicBezTo>
                    <a:pt x="282" y="965"/>
                    <a:pt x="427" y="965"/>
                    <a:pt x="538" y="999"/>
                  </a:cubicBezTo>
                  <a:cubicBezTo>
                    <a:pt x="461" y="683"/>
                    <a:pt x="427" y="393"/>
                    <a:pt x="393" y="78"/>
                  </a:cubicBezTo>
                  <a:cubicBezTo>
                    <a:pt x="248" y="78"/>
                    <a:pt x="146" y="44"/>
                    <a:pt x="1"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0"/>
            <p:cNvSpPr/>
            <p:nvPr/>
          </p:nvSpPr>
          <p:spPr>
            <a:xfrm>
              <a:off x="4902575" y="2020075"/>
              <a:ext cx="5350" cy="19650"/>
            </a:xfrm>
            <a:custGeom>
              <a:rect b="b" l="l" r="r" t="t"/>
              <a:pathLst>
                <a:path extrusionOk="0" h="786" w="214">
                  <a:moveTo>
                    <a:pt x="35" y="0"/>
                  </a:moveTo>
                  <a:cubicBezTo>
                    <a:pt x="35" y="214"/>
                    <a:pt x="35" y="427"/>
                    <a:pt x="1" y="674"/>
                  </a:cubicBezTo>
                  <a:cubicBezTo>
                    <a:pt x="35" y="674"/>
                    <a:pt x="35" y="674"/>
                    <a:pt x="69" y="708"/>
                  </a:cubicBezTo>
                  <a:cubicBezTo>
                    <a:pt x="103" y="742"/>
                    <a:pt x="180" y="742"/>
                    <a:pt x="214" y="785"/>
                  </a:cubicBezTo>
                  <a:cubicBezTo>
                    <a:pt x="214" y="572"/>
                    <a:pt x="180" y="359"/>
                    <a:pt x="180" y="145"/>
                  </a:cubicBezTo>
                  <a:cubicBezTo>
                    <a:pt x="146" y="103"/>
                    <a:pt x="69" y="34"/>
                    <a:pt x="35"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0"/>
            <p:cNvSpPr/>
            <p:nvPr/>
          </p:nvSpPr>
          <p:spPr>
            <a:xfrm>
              <a:off x="4916875" y="2208375"/>
              <a:ext cx="14100" cy="7300"/>
            </a:xfrm>
            <a:custGeom>
              <a:rect b="b" l="l" r="r" t="t"/>
              <a:pathLst>
                <a:path extrusionOk="0" h="292" w="564">
                  <a:moveTo>
                    <a:pt x="0" y="1"/>
                  </a:moveTo>
                  <a:cubicBezTo>
                    <a:pt x="34" y="112"/>
                    <a:pt x="68" y="214"/>
                    <a:pt x="103" y="291"/>
                  </a:cubicBezTo>
                  <a:cubicBezTo>
                    <a:pt x="171" y="291"/>
                    <a:pt x="282" y="248"/>
                    <a:pt x="384" y="248"/>
                  </a:cubicBezTo>
                  <a:cubicBezTo>
                    <a:pt x="495" y="248"/>
                    <a:pt x="563" y="78"/>
                    <a:pt x="427" y="35"/>
                  </a:cubicBezTo>
                  <a:cubicBezTo>
                    <a:pt x="282" y="1"/>
                    <a:pt x="137" y="1"/>
                    <a:pt x="34"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0"/>
            <p:cNvSpPr/>
            <p:nvPr/>
          </p:nvSpPr>
          <p:spPr>
            <a:xfrm>
              <a:off x="4946950" y="2128400"/>
              <a:ext cx="31150" cy="100475"/>
            </a:xfrm>
            <a:custGeom>
              <a:rect b="b" l="l" r="r" t="t"/>
              <a:pathLst>
                <a:path extrusionOk="0" h="4019" w="1246">
                  <a:moveTo>
                    <a:pt x="213" y="1"/>
                  </a:moveTo>
                  <a:cubicBezTo>
                    <a:pt x="145" y="35"/>
                    <a:pt x="77" y="35"/>
                    <a:pt x="0" y="78"/>
                  </a:cubicBezTo>
                  <a:lnTo>
                    <a:pt x="0" y="180"/>
                  </a:lnTo>
                  <a:cubicBezTo>
                    <a:pt x="213" y="607"/>
                    <a:pt x="179" y="1178"/>
                    <a:pt x="247" y="1639"/>
                  </a:cubicBezTo>
                  <a:cubicBezTo>
                    <a:pt x="247" y="1673"/>
                    <a:pt x="247" y="1741"/>
                    <a:pt x="290" y="1784"/>
                  </a:cubicBezTo>
                  <a:cubicBezTo>
                    <a:pt x="392" y="1784"/>
                    <a:pt x="503" y="1741"/>
                    <a:pt x="640" y="1741"/>
                  </a:cubicBezTo>
                  <a:cubicBezTo>
                    <a:pt x="572" y="1178"/>
                    <a:pt x="538" y="538"/>
                    <a:pt x="247" y="35"/>
                  </a:cubicBezTo>
                  <a:cubicBezTo>
                    <a:pt x="247" y="35"/>
                    <a:pt x="247" y="1"/>
                    <a:pt x="213" y="1"/>
                  </a:cubicBezTo>
                  <a:close/>
                  <a:moveTo>
                    <a:pt x="358" y="2560"/>
                  </a:moveTo>
                  <a:cubicBezTo>
                    <a:pt x="392" y="2705"/>
                    <a:pt x="427" y="2850"/>
                    <a:pt x="427" y="2987"/>
                  </a:cubicBezTo>
                  <a:cubicBezTo>
                    <a:pt x="503" y="3345"/>
                    <a:pt x="640" y="3951"/>
                    <a:pt x="1066" y="4019"/>
                  </a:cubicBezTo>
                  <a:cubicBezTo>
                    <a:pt x="1177" y="4019"/>
                    <a:pt x="1246" y="3917"/>
                    <a:pt x="1177" y="3840"/>
                  </a:cubicBezTo>
                  <a:cubicBezTo>
                    <a:pt x="887" y="3558"/>
                    <a:pt x="785" y="3021"/>
                    <a:pt x="751" y="256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0"/>
            <p:cNvSpPr/>
            <p:nvPr/>
          </p:nvSpPr>
          <p:spPr>
            <a:xfrm>
              <a:off x="4954200" y="2171925"/>
              <a:ext cx="11525" cy="20500"/>
            </a:xfrm>
            <a:custGeom>
              <a:rect b="b" l="l" r="r" t="t"/>
              <a:pathLst>
                <a:path extrusionOk="0" h="820" w="461">
                  <a:moveTo>
                    <a:pt x="350" y="0"/>
                  </a:moveTo>
                  <a:cubicBezTo>
                    <a:pt x="213" y="0"/>
                    <a:pt x="102" y="43"/>
                    <a:pt x="0" y="43"/>
                  </a:cubicBezTo>
                  <a:cubicBezTo>
                    <a:pt x="34" y="290"/>
                    <a:pt x="34" y="572"/>
                    <a:pt x="68" y="819"/>
                  </a:cubicBezTo>
                  <a:lnTo>
                    <a:pt x="461" y="819"/>
                  </a:lnTo>
                  <a:cubicBezTo>
                    <a:pt x="427" y="606"/>
                    <a:pt x="427" y="393"/>
                    <a:pt x="384" y="256"/>
                  </a:cubicBezTo>
                  <a:cubicBezTo>
                    <a:pt x="350" y="145"/>
                    <a:pt x="350" y="77"/>
                    <a:pt x="350"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0"/>
            <p:cNvSpPr/>
            <p:nvPr/>
          </p:nvSpPr>
          <p:spPr>
            <a:xfrm>
              <a:off x="4946950" y="2127550"/>
              <a:ext cx="5350" cy="2800"/>
            </a:xfrm>
            <a:custGeom>
              <a:rect b="b" l="l" r="r" t="t"/>
              <a:pathLst>
                <a:path extrusionOk="0" h="112" w="214">
                  <a:moveTo>
                    <a:pt x="145" y="1"/>
                  </a:moveTo>
                  <a:cubicBezTo>
                    <a:pt x="111" y="1"/>
                    <a:pt x="34" y="35"/>
                    <a:pt x="0" y="112"/>
                  </a:cubicBezTo>
                  <a:cubicBezTo>
                    <a:pt x="77" y="69"/>
                    <a:pt x="145" y="69"/>
                    <a:pt x="213" y="35"/>
                  </a:cubicBezTo>
                  <a:cubicBezTo>
                    <a:pt x="213" y="35"/>
                    <a:pt x="179" y="1"/>
                    <a:pt x="145"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0"/>
            <p:cNvSpPr/>
            <p:nvPr/>
          </p:nvSpPr>
          <p:spPr>
            <a:xfrm>
              <a:off x="5035025" y="1888475"/>
              <a:ext cx="44375" cy="77450"/>
            </a:xfrm>
            <a:custGeom>
              <a:rect b="b" l="l" r="r" t="t"/>
              <a:pathLst>
                <a:path extrusionOk="0" h="3098" w="1775">
                  <a:moveTo>
                    <a:pt x="248" y="1"/>
                  </a:moveTo>
                  <a:cubicBezTo>
                    <a:pt x="179" y="78"/>
                    <a:pt x="69" y="180"/>
                    <a:pt x="0" y="248"/>
                  </a:cubicBezTo>
                  <a:cubicBezTo>
                    <a:pt x="69" y="359"/>
                    <a:pt x="137" y="461"/>
                    <a:pt x="214" y="572"/>
                  </a:cubicBezTo>
                  <a:cubicBezTo>
                    <a:pt x="179" y="504"/>
                    <a:pt x="179" y="461"/>
                    <a:pt x="214" y="427"/>
                  </a:cubicBezTo>
                  <a:cubicBezTo>
                    <a:pt x="282" y="359"/>
                    <a:pt x="350" y="325"/>
                    <a:pt x="427" y="248"/>
                  </a:cubicBezTo>
                  <a:cubicBezTo>
                    <a:pt x="393" y="146"/>
                    <a:pt x="316" y="78"/>
                    <a:pt x="248" y="1"/>
                  </a:cubicBezTo>
                  <a:close/>
                  <a:moveTo>
                    <a:pt x="606" y="461"/>
                  </a:moveTo>
                  <a:cubicBezTo>
                    <a:pt x="529" y="504"/>
                    <a:pt x="427" y="572"/>
                    <a:pt x="350" y="606"/>
                  </a:cubicBezTo>
                  <a:cubicBezTo>
                    <a:pt x="350" y="641"/>
                    <a:pt x="316" y="641"/>
                    <a:pt x="316" y="641"/>
                  </a:cubicBezTo>
                  <a:cubicBezTo>
                    <a:pt x="282" y="641"/>
                    <a:pt x="248" y="641"/>
                    <a:pt x="214" y="606"/>
                  </a:cubicBezTo>
                  <a:lnTo>
                    <a:pt x="214" y="606"/>
                  </a:lnTo>
                  <a:cubicBezTo>
                    <a:pt x="393" y="888"/>
                    <a:pt x="529" y="1144"/>
                    <a:pt x="674" y="1460"/>
                  </a:cubicBezTo>
                  <a:cubicBezTo>
                    <a:pt x="777" y="1314"/>
                    <a:pt x="853" y="1178"/>
                    <a:pt x="956" y="1067"/>
                  </a:cubicBezTo>
                  <a:cubicBezTo>
                    <a:pt x="853" y="854"/>
                    <a:pt x="708" y="641"/>
                    <a:pt x="606" y="461"/>
                  </a:cubicBezTo>
                  <a:close/>
                  <a:moveTo>
                    <a:pt x="1314" y="1707"/>
                  </a:moveTo>
                  <a:cubicBezTo>
                    <a:pt x="1169" y="1852"/>
                    <a:pt x="1067" y="1954"/>
                    <a:pt x="922" y="2099"/>
                  </a:cubicBezTo>
                  <a:cubicBezTo>
                    <a:pt x="1067" y="2423"/>
                    <a:pt x="1203" y="2705"/>
                    <a:pt x="1314" y="2987"/>
                  </a:cubicBezTo>
                  <a:cubicBezTo>
                    <a:pt x="1314" y="3021"/>
                    <a:pt x="1348" y="3063"/>
                    <a:pt x="1348" y="3097"/>
                  </a:cubicBezTo>
                  <a:cubicBezTo>
                    <a:pt x="1493" y="2987"/>
                    <a:pt x="1630" y="2850"/>
                    <a:pt x="1775" y="2773"/>
                  </a:cubicBezTo>
                  <a:cubicBezTo>
                    <a:pt x="1630" y="2423"/>
                    <a:pt x="1459" y="2065"/>
                    <a:pt x="1314" y="1707"/>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0"/>
            <p:cNvSpPr/>
            <p:nvPr/>
          </p:nvSpPr>
          <p:spPr>
            <a:xfrm>
              <a:off x="5051875" y="1915150"/>
              <a:ext cx="16025" cy="25825"/>
            </a:xfrm>
            <a:custGeom>
              <a:rect b="b" l="l" r="r" t="t"/>
              <a:pathLst>
                <a:path extrusionOk="0" h="1033" w="641">
                  <a:moveTo>
                    <a:pt x="282" y="0"/>
                  </a:moveTo>
                  <a:cubicBezTo>
                    <a:pt x="179" y="111"/>
                    <a:pt x="103" y="247"/>
                    <a:pt x="0" y="393"/>
                  </a:cubicBezTo>
                  <a:cubicBezTo>
                    <a:pt x="69" y="606"/>
                    <a:pt x="179" y="819"/>
                    <a:pt x="248" y="1032"/>
                  </a:cubicBezTo>
                  <a:cubicBezTo>
                    <a:pt x="393" y="887"/>
                    <a:pt x="495" y="785"/>
                    <a:pt x="640" y="640"/>
                  </a:cubicBezTo>
                  <a:cubicBezTo>
                    <a:pt x="529" y="427"/>
                    <a:pt x="393" y="213"/>
                    <a:pt x="282"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0"/>
            <p:cNvSpPr/>
            <p:nvPr/>
          </p:nvSpPr>
          <p:spPr>
            <a:xfrm>
              <a:off x="5073200" y="1965900"/>
              <a:ext cx="37350" cy="60375"/>
            </a:xfrm>
            <a:custGeom>
              <a:rect b="b" l="l" r="r" t="t"/>
              <a:pathLst>
                <a:path extrusionOk="0" h="2415" w="1494">
                  <a:moveTo>
                    <a:pt x="393" y="0"/>
                  </a:moveTo>
                  <a:cubicBezTo>
                    <a:pt x="282" y="137"/>
                    <a:pt x="145" y="282"/>
                    <a:pt x="0" y="393"/>
                  </a:cubicBezTo>
                  <a:cubicBezTo>
                    <a:pt x="69" y="529"/>
                    <a:pt x="145" y="674"/>
                    <a:pt x="179" y="819"/>
                  </a:cubicBezTo>
                  <a:cubicBezTo>
                    <a:pt x="359" y="708"/>
                    <a:pt x="495" y="640"/>
                    <a:pt x="640" y="529"/>
                  </a:cubicBezTo>
                  <a:cubicBezTo>
                    <a:pt x="572" y="350"/>
                    <a:pt x="495" y="180"/>
                    <a:pt x="393" y="0"/>
                  </a:cubicBezTo>
                  <a:close/>
                  <a:moveTo>
                    <a:pt x="998" y="1280"/>
                  </a:moveTo>
                  <a:cubicBezTo>
                    <a:pt x="853" y="1348"/>
                    <a:pt x="708" y="1459"/>
                    <a:pt x="529" y="1562"/>
                  </a:cubicBezTo>
                  <a:cubicBezTo>
                    <a:pt x="708" y="1843"/>
                    <a:pt x="853" y="2133"/>
                    <a:pt x="1033" y="2415"/>
                  </a:cubicBezTo>
                  <a:cubicBezTo>
                    <a:pt x="1169" y="2346"/>
                    <a:pt x="1348" y="2235"/>
                    <a:pt x="1493" y="2133"/>
                  </a:cubicBezTo>
                  <a:cubicBezTo>
                    <a:pt x="1425" y="1988"/>
                    <a:pt x="1348" y="1843"/>
                    <a:pt x="1246" y="1707"/>
                  </a:cubicBezTo>
                  <a:cubicBezTo>
                    <a:pt x="1169" y="1562"/>
                    <a:pt x="1101" y="1417"/>
                    <a:pt x="998" y="128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0"/>
            <p:cNvSpPr/>
            <p:nvPr/>
          </p:nvSpPr>
          <p:spPr>
            <a:xfrm>
              <a:off x="5077675" y="1979125"/>
              <a:ext cx="20500" cy="25825"/>
            </a:xfrm>
            <a:custGeom>
              <a:rect b="b" l="l" r="r" t="t"/>
              <a:pathLst>
                <a:path extrusionOk="0" h="1033" w="820">
                  <a:moveTo>
                    <a:pt x="461" y="0"/>
                  </a:moveTo>
                  <a:cubicBezTo>
                    <a:pt x="316" y="111"/>
                    <a:pt x="180" y="179"/>
                    <a:pt x="0" y="290"/>
                  </a:cubicBezTo>
                  <a:cubicBezTo>
                    <a:pt x="137" y="538"/>
                    <a:pt x="248" y="785"/>
                    <a:pt x="350" y="1033"/>
                  </a:cubicBezTo>
                  <a:cubicBezTo>
                    <a:pt x="529" y="930"/>
                    <a:pt x="674" y="819"/>
                    <a:pt x="819" y="751"/>
                  </a:cubicBezTo>
                  <a:cubicBezTo>
                    <a:pt x="709" y="504"/>
                    <a:pt x="564" y="248"/>
                    <a:pt x="461"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0"/>
            <p:cNvSpPr/>
            <p:nvPr/>
          </p:nvSpPr>
          <p:spPr>
            <a:xfrm>
              <a:off x="5105175" y="2029025"/>
              <a:ext cx="107525" cy="103025"/>
            </a:xfrm>
            <a:custGeom>
              <a:rect b="b" l="l" r="r" t="t"/>
              <a:pathLst>
                <a:path extrusionOk="0" h="4121" w="4301">
                  <a:moveTo>
                    <a:pt x="496" y="1"/>
                  </a:moveTo>
                  <a:cubicBezTo>
                    <a:pt x="359" y="103"/>
                    <a:pt x="180" y="214"/>
                    <a:pt x="1" y="316"/>
                  </a:cubicBezTo>
                  <a:cubicBezTo>
                    <a:pt x="180" y="564"/>
                    <a:pt x="359" y="811"/>
                    <a:pt x="530" y="1067"/>
                  </a:cubicBezTo>
                  <a:cubicBezTo>
                    <a:pt x="709" y="956"/>
                    <a:pt x="888" y="854"/>
                    <a:pt x="1067" y="743"/>
                  </a:cubicBezTo>
                  <a:cubicBezTo>
                    <a:pt x="854" y="495"/>
                    <a:pt x="675" y="248"/>
                    <a:pt x="496" y="1"/>
                  </a:cubicBezTo>
                  <a:close/>
                  <a:moveTo>
                    <a:pt x="1460" y="1203"/>
                  </a:moveTo>
                  <a:cubicBezTo>
                    <a:pt x="1281" y="1314"/>
                    <a:pt x="1101" y="1417"/>
                    <a:pt x="922" y="1528"/>
                  </a:cubicBezTo>
                  <a:cubicBezTo>
                    <a:pt x="1246" y="1920"/>
                    <a:pt x="1562" y="2270"/>
                    <a:pt x="1886" y="2628"/>
                  </a:cubicBezTo>
                  <a:cubicBezTo>
                    <a:pt x="2023" y="2517"/>
                    <a:pt x="2202" y="2415"/>
                    <a:pt x="2347" y="2304"/>
                  </a:cubicBezTo>
                  <a:cubicBezTo>
                    <a:pt x="2202" y="2133"/>
                    <a:pt x="2100" y="1988"/>
                    <a:pt x="1955" y="1843"/>
                  </a:cubicBezTo>
                  <a:cubicBezTo>
                    <a:pt x="1775" y="1630"/>
                    <a:pt x="1639" y="1417"/>
                    <a:pt x="1460" y="1203"/>
                  </a:cubicBezTo>
                  <a:close/>
                  <a:moveTo>
                    <a:pt x="2876" y="2841"/>
                  </a:moveTo>
                  <a:cubicBezTo>
                    <a:pt x="2739" y="2944"/>
                    <a:pt x="2560" y="3055"/>
                    <a:pt x="2415" y="3157"/>
                  </a:cubicBezTo>
                  <a:cubicBezTo>
                    <a:pt x="2919" y="3626"/>
                    <a:pt x="3558" y="4121"/>
                    <a:pt x="4087" y="4121"/>
                  </a:cubicBezTo>
                  <a:lnTo>
                    <a:pt x="4121" y="4121"/>
                  </a:lnTo>
                  <a:cubicBezTo>
                    <a:pt x="4266" y="4121"/>
                    <a:pt x="4301" y="3976"/>
                    <a:pt x="4198" y="3908"/>
                  </a:cubicBezTo>
                  <a:cubicBezTo>
                    <a:pt x="3729" y="3583"/>
                    <a:pt x="3302" y="3234"/>
                    <a:pt x="2876" y="284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0"/>
            <p:cNvSpPr/>
            <p:nvPr/>
          </p:nvSpPr>
          <p:spPr>
            <a:xfrm>
              <a:off x="5152325" y="2086600"/>
              <a:ext cx="24750" cy="21350"/>
            </a:xfrm>
            <a:custGeom>
              <a:rect b="b" l="l" r="r" t="t"/>
              <a:pathLst>
                <a:path extrusionOk="0" h="854" w="990">
                  <a:moveTo>
                    <a:pt x="461" y="1"/>
                  </a:moveTo>
                  <a:cubicBezTo>
                    <a:pt x="316" y="112"/>
                    <a:pt x="137" y="214"/>
                    <a:pt x="0" y="325"/>
                  </a:cubicBezTo>
                  <a:cubicBezTo>
                    <a:pt x="34" y="359"/>
                    <a:pt x="69" y="393"/>
                    <a:pt x="103" y="427"/>
                  </a:cubicBezTo>
                  <a:cubicBezTo>
                    <a:pt x="214" y="538"/>
                    <a:pt x="350" y="683"/>
                    <a:pt x="529" y="854"/>
                  </a:cubicBezTo>
                  <a:cubicBezTo>
                    <a:pt x="674" y="752"/>
                    <a:pt x="853" y="641"/>
                    <a:pt x="990" y="538"/>
                  </a:cubicBezTo>
                  <a:cubicBezTo>
                    <a:pt x="819" y="359"/>
                    <a:pt x="640" y="180"/>
                    <a:pt x="461"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0"/>
            <p:cNvSpPr/>
            <p:nvPr/>
          </p:nvSpPr>
          <p:spPr>
            <a:xfrm>
              <a:off x="5118400" y="2047575"/>
              <a:ext cx="23275" cy="19650"/>
            </a:xfrm>
            <a:custGeom>
              <a:rect b="b" l="l" r="r" t="t"/>
              <a:pathLst>
                <a:path extrusionOk="0" h="786" w="931">
                  <a:moveTo>
                    <a:pt x="538" y="1"/>
                  </a:moveTo>
                  <a:cubicBezTo>
                    <a:pt x="359" y="112"/>
                    <a:pt x="180" y="214"/>
                    <a:pt x="1" y="325"/>
                  </a:cubicBezTo>
                  <a:cubicBezTo>
                    <a:pt x="146" y="496"/>
                    <a:pt x="257" y="641"/>
                    <a:pt x="393" y="786"/>
                  </a:cubicBezTo>
                  <a:cubicBezTo>
                    <a:pt x="572" y="675"/>
                    <a:pt x="752" y="572"/>
                    <a:pt x="931" y="461"/>
                  </a:cubicBezTo>
                  <a:cubicBezTo>
                    <a:pt x="786" y="325"/>
                    <a:pt x="641" y="146"/>
                    <a:pt x="538"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0"/>
            <p:cNvSpPr/>
            <p:nvPr/>
          </p:nvSpPr>
          <p:spPr>
            <a:xfrm>
              <a:off x="5025200" y="1878675"/>
              <a:ext cx="16025" cy="16025"/>
            </a:xfrm>
            <a:custGeom>
              <a:rect b="b" l="l" r="r" t="t"/>
              <a:pathLst>
                <a:path extrusionOk="0" h="641" w="641">
                  <a:moveTo>
                    <a:pt x="248" y="0"/>
                  </a:moveTo>
                  <a:cubicBezTo>
                    <a:pt x="103" y="0"/>
                    <a:pt x="1" y="145"/>
                    <a:pt x="103" y="290"/>
                  </a:cubicBezTo>
                  <a:cubicBezTo>
                    <a:pt x="214" y="393"/>
                    <a:pt x="282" y="504"/>
                    <a:pt x="393" y="640"/>
                  </a:cubicBezTo>
                  <a:cubicBezTo>
                    <a:pt x="462" y="572"/>
                    <a:pt x="572" y="470"/>
                    <a:pt x="641" y="393"/>
                  </a:cubicBezTo>
                  <a:cubicBezTo>
                    <a:pt x="530" y="256"/>
                    <a:pt x="462" y="145"/>
                    <a:pt x="359" y="43"/>
                  </a:cubicBezTo>
                  <a:cubicBezTo>
                    <a:pt x="317" y="0"/>
                    <a:pt x="282" y="0"/>
                    <a:pt x="248"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0"/>
            <p:cNvSpPr/>
            <p:nvPr/>
          </p:nvSpPr>
          <p:spPr>
            <a:xfrm>
              <a:off x="5039500" y="1894675"/>
              <a:ext cx="10675" cy="9825"/>
            </a:xfrm>
            <a:custGeom>
              <a:rect b="b" l="l" r="r" t="t"/>
              <a:pathLst>
                <a:path extrusionOk="0" h="393" w="427">
                  <a:moveTo>
                    <a:pt x="248" y="0"/>
                  </a:moveTo>
                  <a:cubicBezTo>
                    <a:pt x="171" y="77"/>
                    <a:pt x="103" y="111"/>
                    <a:pt x="35" y="179"/>
                  </a:cubicBezTo>
                  <a:cubicBezTo>
                    <a:pt x="0" y="213"/>
                    <a:pt x="0" y="256"/>
                    <a:pt x="35" y="324"/>
                  </a:cubicBezTo>
                  <a:lnTo>
                    <a:pt x="35" y="358"/>
                  </a:lnTo>
                  <a:cubicBezTo>
                    <a:pt x="69" y="393"/>
                    <a:pt x="103" y="393"/>
                    <a:pt x="137" y="393"/>
                  </a:cubicBezTo>
                  <a:cubicBezTo>
                    <a:pt x="137" y="393"/>
                    <a:pt x="171" y="393"/>
                    <a:pt x="171" y="358"/>
                  </a:cubicBezTo>
                  <a:cubicBezTo>
                    <a:pt x="248" y="324"/>
                    <a:pt x="350" y="256"/>
                    <a:pt x="427" y="213"/>
                  </a:cubicBezTo>
                  <a:cubicBezTo>
                    <a:pt x="350" y="145"/>
                    <a:pt x="316" y="77"/>
                    <a:pt x="248"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0"/>
            <p:cNvSpPr/>
            <p:nvPr/>
          </p:nvSpPr>
          <p:spPr>
            <a:xfrm>
              <a:off x="5099000" y="2019225"/>
              <a:ext cx="18575" cy="17725"/>
            </a:xfrm>
            <a:custGeom>
              <a:rect b="b" l="l" r="r" t="t"/>
              <a:pathLst>
                <a:path extrusionOk="0" h="709" w="743">
                  <a:moveTo>
                    <a:pt x="461" y="0"/>
                  </a:moveTo>
                  <a:cubicBezTo>
                    <a:pt x="316" y="102"/>
                    <a:pt x="137" y="213"/>
                    <a:pt x="1" y="282"/>
                  </a:cubicBezTo>
                  <a:cubicBezTo>
                    <a:pt x="69" y="427"/>
                    <a:pt x="137" y="529"/>
                    <a:pt x="214" y="640"/>
                  </a:cubicBezTo>
                  <a:cubicBezTo>
                    <a:pt x="214" y="674"/>
                    <a:pt x="248" y="674"/>
                    <a:pt x="248" y="708"/>
                  </a:cubicBezTo>
                  <a:cubicBezTo>
                    <a:pt x="427" y="606"/>
                    <a:pt x="606" y="495"/>
                    <a:pt x="743" y="393"/>
                  </a:cubicBezTo>
                  <a:cubicBezTo>
                    <a:pt x="640" y="248"/>
                    <a:pt x="564" y="102"/>
                    <a:pt x="461"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0"/>
            <p:cNvSpPr/>
            <p:nvPr/>
          </p:nvSpPr>
          <p:spPr>
            <a:xfrm>
              <a:off x="5068725" y="1957800"/>
              <a:ext cx="14300" cy="17925"/>
            </a:xfrm>
            <a:custGeom>
              <a:rect b="b" l="l" r="r" t="t"/>
              <a:pathLst>
                <a:path extrusionOk="0" h="717" w="572">
                  <a:moveTo>
                    <a:pt x="427" y="0"/>
                  </a:moveTo>
                  <a:cubicBezTo>
                    <a:pt x="282" y="77"/>
                    <a:pt x="145" y="214"/>
                    <a:pt x="0" y="324"/>
                  </a:cubicBezTo>
                  <a:cubicBezTo>
                    <a:pt x="68" y="461"/>
                    <a:pt x="111" y="606"/>
                    <a:pt x="179" y="717"/>
                  </a:cubicBezTo>
                  <a:cubicBezTo>
                    <a:pt x="324" y="606"/>
                    <a:pt x="461" y="461"/>
                    <a:pt x="572" y="324"/>
                  </a:cubicBezTo>
                  <a:cubicBezTo>
                    <a:pt x="538" y="214"/>
                    <a:pt x="495" y="111"/>
                    <a:pt x="427"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0"/>
            <p:cNvSpPr/>
            <p:nvPr/>
          </p:nvSpPr>
          <p:spPr>
            <a:xfrm>
              <a:off x="5139725" y="1995125"/>
              <a:ext cx="72975" cy="97900"/>
            </a:xfrm>
            <a:custGeom>
              <a:rect b="b" l="l" r="r" t="t"/>
              <a:pathLst>
                <a:path extrusionOk="0" h="3916" w="2919">
                  <a:moveTo>
                    <a:pt x="44" y="0"/>
                  </a:moveTo>
                  <a:lnTo>
                    <a:pt x="1" y="34"/>
                  </a:lnTo>
                  <a:cubicBezTo>
                    <a:pt x="1" y="34"/>
                    <a:pt x="44" y="34"/>
                    <a:pt x="44" y="0"/>
                  </a:cubicBezTo>
                  <a:close/>
                  <a:moveTo>
                    <a:pt x="428" y="324"/>
                  </a:moveTo>
                  <a:cubicBezTo>
                    <a:pt x="359" y="393"/>
                    <a:pt x="291" y="427"/>
                    <a:pt x="214" y="503"/>
                  </a:cubicBezTo>
                  <a:cubicBezTo>
                    <a:pt x="393" y="751"/>
                    <a:pt x="573" y="998"/>
                    <a:pt x="752" y="1280"/>
                  </a:cubicBezTo>
                  <a:cubicBezTo>
                    <a:pt x="854" y="1212"/>
                    <a:pt x="931" y="1143"/>
                    <a:pt x="999" y="1066"/>
                  </a:cubicBezTo>
                  <a:cubicBezTo>
                    <a:pt x="820" y="819"/>
                    <a:pt x="641" y="572"/>
                    <a:pt x="428" y="324"/>
                  </a:cubicBezTo>
                  <a:close/>
                  <a:moveTo>
                    <a:pt x="1426" y="1638"/>
                  </a:moveTo>
                  <a:cubicBezTo>
                    <a:pt x="1323" y="1706"/>
                    <a:pt x="1246" y="1783"/>
                    <a:pt x="1144" y="1851"/>
                  </a:cubicBezTo>
                  <a:cubicBezTo>
                    <a:pt x="1212" y="1920"/>
                    <a:pt x="1246" y="1996"/>
                    <a:pt x="1323" y="2065"/>
                  </a:cubicBezTo>
                  <a:cubicBezTo>
                    <a:pt x="1537" y="2380"/>
                    <a:pt x="1707" y="2704"/>
                    <a:pt x="1920" y="2986"/>
                  </a:cubicBezTo>
                  <a:cubicBezTo>
                    <a:pt x="2031" y="2918"/>
                    <a:pt x="2134" y="2884"/>
                    <a:pt x="2245" y="2807"/>
                  </a:cubicBezTo>
                  <a:cubicBezTo>
                    <a:pt x="2065" y="2525"/>
                    <a:pt x="1886" y="2244"/>
                    <a:pt x="1673" y="1996"/>
                  </a:cubicBezTo>
                  <a:cubicBezTo>
                    <a:pt x="1605" y="1885"/>
                    <a:pt x="1494" y="1783"/>
                    <a:pt x="1426" y="1638"/>
                  </a:cubicBezTo>
                  <a:close/>
                  <a:moveTo>
                    <a:pt x="2603" y="3310"/>
                  </a:moveTo>
                  <a:cubicBezTo>
                    <a:pt x="2526" y="3344"/>
                    <a:pt x="2458" y="3412"/>
                    <a:pt x="2390" y="3489"/>
                  </a:cubicBezTo>
                  <a:cubicBezTo>
                    <a:pt x="2526" y="3626"/>
                    <a:pt x="2671" y="3737"/>
                    <a:pt x="2816" y="3873"/>
                  </a:cubicBezTo>
                  <a:cubicBezTo>
                    <a:pt x="2816" y="3916"/>
                    <a:pt x="2816" y="3916"/>
                    <a:pt x="2850" y="3916"/>
                  </a:cubicBezTo>
                  <a:cubicBezTo>
                    <a:pt x="2884" y="3916"/>
                    <a:pt x="2919" y="3873"/>
                    <a:pt x="2919" y="3839"/>
                  </a:cubicBezTo>
                  <a:cubicBezTo>
                    <a:pt x="2850" y="3626"/>
                    <a:pt x="2739" y="3447"/>
                    <a:pt x="2603" y="331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0"/>
            <p:cNvSpPr/>
            <p:nvPr/>
          </p:nvSpPr>
          <p:spPr>
            <a:xfrm>
              <a:off x="5187725" y="2065275"/>
              <a:ext cx="17075" cy="17100"/>
            </a:xfrm>
            <a:custGeom>
              <a:rect b="b" l="l" r="r" t="t"/>
              <a:pathLst>
                <a:path extrusionOk="0" h="684" w="683">
                  <a:moveTo>
                    <a:pt x="325" y="1"/>
                  </a:moveTo>
                  <a:cubicBezTo>
                    <a:pt x="214" y="78"/>
                    <a:pt x="111" y="112"/>
                    <a:pt x="0" y="180"/>
                  </a:cubicBezTo>
                  <a:cubicBezTo>
                    <a:pt x="77" y="257"/>
                    <a:pt x="111" y="325"/>
                    <a:pt x="180" y="393"/>
                  </a:cubicBezTo>
                  <a:cubicBezTo>
                    <a:pt x="256" y="504"/>
                    <a:pt x="359" y="572"/>
                    <a:pt x="470" y="683"/>
                  </a:cubicBezTo>
                  <a:cubicBezTo>
                    <a:pt x="538" y="606"/>
                    <a:pt x="606" y="538"/>
                    <a:pt x="683" y="504"/>
                  </a:cubicBezTo>
                  <a:cubicBezTo>
                    <a:pt x="606" y="393"/>
                    <a:pt x="538" y="325"/>
                    <a:pt x="470" y="214"/>
                  </a:cubicBezTo>
                  <a:cubicBezTo>
                    <a:pt x="427" y="146"/>
                    <a:pt x="359" y="78"/>
                    <a:pt x="325"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0"/>
            <p:cNvSpPr/>
            <p:nvPr/>
          </p:nvSpPr>
          <p:spPr>
            <a:xfrm>
              <a:off x="5158500" y="2021775"/>
              <a:ext cx="16875" cy="19650"/>
            </a:xfrm>
            <a:custGeom>
              <a:rect b="b" l="l" r="r" t="t"/>
              <a:pathLst>
                <a:path extrusionOk="0" h="786" w="675">
                  <a:moveTo>
                    <a:pt x="248" y="0"/>
                  </a:moveTo>
                  <a:cubicBezTo>
                    <a:pt x="180" y="77"/>
                    <a:pt x="103" y="146"/>
                    <a:pt x="1" y="214"/>
                  </a:cubicBezTo>
                  <a:cubicBezTo>
                    <a:pt x="146" y="393"/>
                    <a:pt x="248" y="606"/>
                    <a:pt x="393" y="785"/>
                  </a:cubicBezTo>
                  <a:cubicBezTo>
                    <a:pt x="495" y="717"/>
                    <a:pt x="572" y="640"/>
                    <a:pt x="675" y="572"/>
                  </a:cubicBezTo>
                  <a:cubicBezTo>
                    <a:pt x="530" y="393"/>
                    <a:pt x="393" y="214"/>
                    <a:pt x="248"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0"/>
            <p:cNvSpPr/>
            <p:nvPr/>
          </p:nvSpPr>
          <p:spPr>
            <a:xfrm>
              <a:off x="5138025" y="1995125"/>
              <a:ext cx="12400" cy="12600"/>
            </a:xfrm>
            <a:custGeom>
              <a:rect b="b" l="l" r="r" t="t"/>
              <a:pathLst>
                <a:path extrusionOk="0" h="504" w="496">
                  <a:moveTo>
                    <a:pt x="112" y="0"/>
                  </a:moveTo>
                  <a:cubicBezTo>
                    <a:pt x="112" y="34"/>
                    <a:pt x="69" y="34"/>
                    <a:pt x="69" y="34"/>
                  </a:cubicBezTo>
                  <a:cubicBezTo>
                    <a:pt x="1" y="111"/>
                    <a:pt x="1" y="179"/>
                    <a:pt x="69" y="248"/>
                  </a:cubicBezTo>
                  <a:cubicBezTo>
                    <a:pt x="146" y="324"/>
                    <a:pt x="214" y="427"/>
                    <a:pt x="282" y="503"/>
                  </a:cubicBezTo>
                  <a:cubicBezTo>
                    <a:pt x="359" y="427"/>
                    <a:pt x="427" y="393"/>
                    <a:pt x="496" y="324"/>
                  </a:cubicBezTo>
                  <a:cubicBezTo>
                    <a:pt x="427" y="213"/>
                    <a:pt x="359" y="145"/>
                    <a:pt x="282" y="34"/>
                  </a:cubicBezTo>
                  <a:cubicBezTo>
                    <a:pt x="248" y="0"/>
                    <a:pt x="214" y="0"/>
                    <a:pt x="180"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0"/>
            <p:cNvSpPr/>
            <p:nvPr/>
          </p:nvSpPr>
          <p:spPr>
            <a:xfrm>
              <a:off x="5202000" y="1966750"/>
              <a:ext cx="40975" cy="37350"/>
            </a:xfrm>
            <a:custGeom>
              <a:rect b="b" l="l" r="r" t="t"/>
              <a:pathLst>
                <a:path extrusionOk="0" h="1494" w="1639">
                  <a:moveTo>
                    <a:pt x="69" y="1"/>
                  </a:moveTo>
                  <a:cubicBezTo>
                    <a:pt x="35" y="1"/>
                    <a:pt x="1" y="35"/>
                    <a:pt x="35" y="69"/>
                  </a:cubicBezTo>
                  <a:cubicBezTo>
                    <a:pt x="180" y="248"/>
                    <a:pt x="325" y="427"/>
                    <a:pt x="496" y="572"/>
                  </a:cubicBezTo>
                  <a:cubicBezTo>
                    <a:pt x="538" y="529"/>
                    <a:pt x="573" y="495"/>
                    <a:pt x="573" y="427"/>
                  </a:cubicBezTo>
                  <a:cubicBezTo>
                    <a:pt x="428" y="282"/>
                    <a:pt x="248" y="146"/>
                    <a:pt x="112" y="1"/>
                  </a:cubicBezTo>
                  <a:close/>
                  <a:moveTo>
                    <a:pt x="1136" y="888"/>
                  </a:moveTo>
                  <a:cubicBezTo>
                    <a:pt x="1067" y="956"/>
                    <a:pt x="1033" y="1033"/>
                    <a:pt x="965" y="1067"/>
                  </a:cubicBezTo>
                  <a:cubicBezTo>
                    <a:pt x="1101" y="1212"/>
                    <a:pt x="1246" y="1348"/>
                    <a:pt x="1426" y="1493"/>
                  </a:cubicBezTo>
                  <a:cubicBezTo>
                    <a:pt x="1494" y="1425"/>
                    <a:pt x="1562" y="1314"/>
                    <a:pt x="1639" y="1246"/>
                  </a:cubicBezTo>
                  <a:cubicBezTo>
                    <a:pt x="1460" y="1135"/>
                    <a:pt x="1281" y="999"/>
                    <a:pt x="1136" y="888"/>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a:off x="5214375" y="1977425"/>
              <a:ext cx="16025" cy="16000"/>
            </a:xfrm>
            <a:custGeom>
              <a:rect b="b" l="l" r="r" t="t"/>
              <a:pathLst>
                <a:path extrusionOk="0" h="640" w="641">
                  <a:moveTo>
                    <a:pt x="78" y="0"/>
                  </a:moveTo>
                  <a:cubicBezTo>
                    <a:pt x="78" y="68"/>
                    <a:pt x="43" y="102"/>
                    <a:pt x="1" y="145"/>
                  </a:cubicBezTo>
                  <a:cubicBezTo>
                    <a:pt x="146" y="316"/>
                    <a:pt x="291" y="495"/>
                    <a:pt x="470" y="640"/>
                  </a:cubicBezTo>
                  <a:cubicBezTo>
                    <a:pt x="538" y="606"/>
                    <a:pt x="572" y="529"/>
                    <a:pt x="641" y="461"/>
                  </a:cubicBezTo>
                  <a:cubicBezTo>
                    <a:pt x="427" y="316"/>
                    <a:pt x="257" y="179"/>
                    <a:pt x="78" y="0"/>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
            <p:cNvSpPr/>
            <p:nvPr/>
          </p:nvSpPr>
          <p:spPr>
            <a:xfrm>
              <a:off x="5248300" y="2003225"/>
              <a:ext cx="33725" cy="19425"/>
            </a:xfrm>
            <a:custGeom>
              <a:rect b="b" l="l" r="r" t="t"/>
              <a:pathLst>
                <a:path extrusionOk="0" h="777" w="1349">
                  <a:moveTo>
                    <a:pt x="137" y="0"/>
                  </a:moveTo>
                  <a:cubicBezTo>
                    <a:pt x="103" y="103"/>
                    <a:pt x="68" y="214"/>
                    <a:pt x="0" y="316"/>
                  </a:cubicBezTo>
                  <a:lnTo>
                    <a:pt x="0" y="350"/>
                  </a:lnTo>
                  <a:cubicBezTo>
                    <a:pt x="213" y="495"/>
                    <a:pt x="427" y="606"/>
                    <a:pt x="674" y="674"/>
                  </a:cubicBezTo>
                  <a:cubicBezTo>
                    <a:pt x="742" y="606"/>
                    <a:pt x="819" y="495"/>
                    <a:pt x="887" y="393"/>
                  </a:cubicBezTo>
                  <a:cubicBezTo>
                    <a:pt x="640" y="282"/>
                    <a:pt x="393" y="137"/>
                    <a:pt x="137" y="0"/>
                  </a:cubicBezTo>
                  <a:close/>
                  <a:moveTo>
                    <a:pt x="1348" y="674"/>
                  </a:moveTo>
                  <a:cubicBezTo>
                    <a:pt x="1314" y="708"/>
                    <a:pt x="1314" y="742"/>
                    <a:pt x="1280" y="777"/>
                  </a:cubicBezTo>
                  <a:cubicBezTo>
                    <a:pt x="1314" y="777"/>
                    <a:pt x="1348" y="708"/>
                    <a:pt x="1348" y="674"/>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0"/>
            <p:cNvSpPr/>
            <p:nvPr/>
          </p:nvSpPr>
          <p:spPr>
            <a:xfrm>
              <a:off x="5265150" y="2013025"/>
              <a:ext cx="16875" cy="9625"/>
            </a:xfrm>
            <a:custGeom>
              <a:rect b="b" l="l" r="r" t="t"/>
              <a:pathLst>
                <a:path extrusionOk="0" h="385" w="675">
                  <a:moveTo>
                    <a:pt x="213" y="1"/>
                  </a:moveTo>
                  <a:cubicBezTo>
                    <a:pt x="145" y="103"/>
                    <a:pt x="68" y="214"/>
                    <a:pt x="0" y="282"/>
                  </a:cubicBezTo>
                  <a:cubicBezTo>
                    <a:pt x="179" y="350"/>
                    <a:pt x="393" y="385"/>
                    <a:pt x="572" y="385"/>
                  </a:cubicBezTo>
                  <a:lnTo>
                    <a:pt x="606" y="385"/>
                  </a:lnTo>
                  <a:cubicBezTo>
                    <a:pt x="640" y="350"/>
                    <a:pt x="640" y="316"/>
                    <a:pt x="674" y="282"/>
                  </a:cubicBezTo>
                  <a:cubicBezTo>
                    <a:pt x="674" y="248"/>
                    <a:pt x="640" y="214"/>
                    <a:pt x="606" y="171"/>
                  </a:cubicBezTo>
                  <a:cubicBezTo>
                    <a:pt x="461" y="137"/>
                    <a:pt x="358" y="69"/>
                    <a:pt x="213" y="1"/>
                  </a:cubicBezTo>
                  <a:close/>
                </a:path>
              </a:pathLst>
            </a:custGeom>
            <a:solidFill>
              <a:srgbClr val="775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0"/>
            <p:cNvSpPr/>
            <p:nvPr/>
          </p:nvSpPr>
          <p:spPr>
            <a:xfrm>
              <a:off x="5237625" y="1997900"/>
              <a:ext cx="14100" cy="14100"/>
            </a:xfrm>
            <a:custGeom>
              <a:rect b="b" l="l" r="r" t="t"/>
              <a:pathLst>
                <a:path extrusionOk="0" h="564" w="564">
                  <a:moveTo>
                    <a:pt x="214" y="0"/>
                  </a:moveTo>
                  <a:cubicBezTo>
                    <a:pt x="137" y="68"/>
                    <a:pt x="69" y="179"/>
                    <a:pt x="1" y="247"/>
                  </a:cubicBezTo>
                  <a:cubicBezTo>
                    <a:pt x="137" y="350"/>
                    <a:pt x="282" y="461"/>
                    <a:pt x="427" y="563"/>
                  </a:cubicBezTo>
                  <a:lnTo>
                    <a:pt x="427" y="529"/>
                  </a:lnTo>
                  <a:cubicBezTo>
                    <a:pt x="495" y="427"/>
                    <a:pt x="530" y="316"/>
                    <a:pt x="564" y="213"/>
                  </a:cubicBezTo>
                  <a:cubicBezTo>
                    <a:pt x="427" y="137"/>
                    <a:pt x="316" y="68"/>
                    <a:pt x="214"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20"/>
          <p:cNvGrpSpPr/>
          <p:nvPr/>
        </p:nvGrpSpPr>
        <p:grpSpPr>
          <a:xfrm>
            <a:off x="8002260" y="4206574"/>
            <a:ext cx="854377" cy="806088"/>
            <a:chOff x="6120775" y="1206025"/>
            <a:chExt cx="1259400" cy="1145500"/>
          </a:xfrm>
        </p:grpSpPr>
        <p:sp>
          <p:nvSpPr>
            <p:cNvPr id="1133" name="Google Shape;1133;p20"/>
            <p:cNvSpPr/>
            <p:nvPr/>
          </p:nvSpPr>
          <p:spPr>
            <a:xfrm>
              <a:off x="6120775" y="1206025"/>
              <a:ext cx="1259400" cy="1145500"/>
            </a:xfrm>
            <a:custGeom>
              <a:rect b="b" l="l" r="r" t="t"/>
              <a:pathLst>
                <a:path extrusionOk="0" h="45820" w="50376">
                  <a:moveTo>
                    <a:pt x="25167" y="0"/>
                  </a:moveTo>
                  <a:cubicBezTo>
                    <a:pt x="24817" y="0"/>
                    <a:pt x="24493" y="77"/>
                    <a:pt x="24177" y="213"/>
                  </a:cubicBezTo>
                  <a:cubicBezTo>
                    <a:pt x="23998" y="290"/>
                    <a:pt x="23751" y="290"/>
                    <a:pt x="23461" y="290"/>
                  </a:cubicBezTo>
                  <a:cubicBezTo>
                    <a:pt x="23290" y="324"/>
                    <a:pt x="23077" y="324"/>
                    <a:pt x="22864" y="358"/>
                  </a:cubicBezTo>
                  <a:cubicBezTo>
                    <a:pt x="22540" y="393"/>
                    <a:pt x="22181" y="393"/>
                    <a:pt x="21721" y="393"/>
                  </a:cubicBezTo>
                  <a:lnTo>
                    <a:pt x="20799" y="393"/>
                  </a:lnTo>
                  <a:cubicBezTo>
                    <a:pt x="20304" y="393"/>
                    <a:pt x="19767" y="427"/>
                    <a:pt x="19195" y="461"/>
                  </a:cubicBezTo>
                  <a:cubicBezTo>
                    <a:pt x="18701" y="503"/>
                    <a:pt x="18274" y="640"/>
                    <a:pt x="17848" y="785"/>
                  </a:cubicBezTo>
                  <a:cubicBezTo>
                    <a:pt x="17634" y="853"/>
                    <a:pt x="17421" y="930"/>
                    <a:pt x="17242" y="964"/>
                  </a:cubicBezTo>
                  <a:lnTo>
                    <a:pt x="16602" y="1066"/>
                  </a:lnTo>
                  <a:cubicBezTo>
                    <a:pt x="16210" y="1101"/>
                    <a:pt x="15860" y="1177"/>
                    <a:pt x="15433" y="1314"/>
                  </a:cubicBezTo>
                  <a:cubicBezTo>
                    <a:pt x="14759" y="1570"/>
                    <a:pt x="14077" y="1817"/>
                    <a:pt x="13582" y="1996"/>
                  </a:cubicBezTo>
                  <a:cubicBezTo>
                    <a:pt x="12550" y="2380"/>
                    <a:pt x="11484" y="2986"/>
                    <a:pt x="10383" y="3737"/>
                  </a:cubicBezTo>
                  <a:cubicBezTo>
                    <a:pt x="9854" y="4086"/>
                    <a:pt x="9385" y="4513"/>
                    <a:pt x="8924" y="4982"/>
                  </a:cubicBezTo>
                  <a:cubicBezTo>
                    <a:pt x="8643" y="5264"/>
                    <a:pt x="8429" y="5545"/>
                    <a:pt x="8216" y="5835"/>
                  </a:cubicBezTo>
                  <a:cubicBezTo>
                    <a:pt x="8037" y="6083"/>
                    <a:pt x="7858" y="6330"/>
                    <a:pt x="7679" y="6509"/>
                  </a:cubicBezTo>
                  <a:cubicBezTo>
                    <a:pt x="7363" y="6825"/>
                    <a:pt x="7150" y="7149"/>
                    <a:pt x="6902" y="7465"/>
                  </a:cubicBezTo>
                  <a:cubicBezTo>
                    <a:pt x="6868" y="7541"/>
                    <a:pt x="6826" y="7610"/>
                    <a:pt x="6792" y="7644"/>
                  </a:cubicBezTo>
                  <a:cubicBezTo>
                    <a:pt x="6544" y="7968"/>
                    <a:pt x="6399" y="8318"/>
                    <a:pt x="6263" y="8608"/>
                  </a:cubicBezTo>
                  <a:cubicBezTo>
                    <a:pt x="6186" y="8821"/>
                    <a:pt x="6118" y="8992"/>
                    <a:pt x="6015" y="9137"/>
                  </a:cubicBezTo>
                  <a:cubicBezTo>
                    <a:pt x="5623" y="9845"/>
                    <a:pt x="5119" y="10450"/>
                    <a:pt x="4625" y="11124"/>
                  </a:cubicBezTo>
                  <a:cubicBezTo>
                    <a:pt x="4377" y="11414"/>
                    <a:pt x="4164" y="11730"/>
                    <a:pt x="3917" y="12054"/>
                  </a:cubicBezTo>
                  <a:cubicBezTo>
                    <a:pt x="3592" y="12481"/>
                    <a:pt x="3311" y="12941"/>
                    <a:pt x="3064" y="13368"/>
                  </a:cubicBezTo>
                  <a:cubicBezTo>
                    <a:pt x="2953" y="13547"/>
                    <a:pt x="2850" y="13684"/>
                    <a:pt x="2774" y="13863"/>
                  </a:cubicBezTo>
                  <a:lnTo>
                    <a:pt x="2705" y="13939"/>
                  </a:lnTo>
                  <a:cubicBezTo>
                    <a:pt x="2603" y="14110"/>
                    <a:pt x="2492" y="14323"/>
                    <a:pt x="2390" y="14537"/>
                  </a:cubicBezTo>
                  <a:cubicBezTo>
                    <a:pt x="1639" y="15176"/>
                    <a:pt x="1323" y="16209"/>
                    <a:pt x="1067" y="17062"/>
                  </a:cubicBezTo>
                  <a:cubicBezTo>
                    <a:pt x="999" y="17241"/>
                    <a:pt x="965" y="17420"/>
                    <a:pt x="897" y="17599"/>
                  </a:cubicBezTo>
                  <a:cubicBezTo>
                    <a:pt x="607" y="18376"/>
                    <a:pt x="1" y="20440"/>
                    <a:pt x="573" y="22325"/>
                  </a:cubicBezTo>
                  <a:cubicBezTo>
                    <a:pt x="752" y="22965"/>
                    <a:pt x="1033" y="23460"/>
                    <a:pt x="1323" y="23921"/>
                  </a:cubicBezTo>
                  <a:cubicBezTo>
                    <a:pt x="1357" y="23997"/>
                    <a:pt x="1426" y="24066"/>
                    <a:pt x="1460" y="24176"/>
                  </a:cubicBezTo>
                  <a:cubicBezTo>
                    <a:pt x="1707" y="24603"/>
                    <a:pt x="1963" y="25277"/>
                    <a:pt x="2031" y="25703"/>
                  </a:cubicBezTo>
                  <a:cubicBezTo>
                    <a:pt x="2134" y="26232"/>
                    <a:pt x="2347" y="27017"/>
                    <a:pt x="2705" y="27759"/>
                  </a:cubicBezTo>
                  <a:cubicBezTo>
                    <a:pt x="2850" y="28049"/>
                    <a:pt x="3029" y="28331"/>
                    <a:pt x="3166" y="28578"/>
                  </a:cubicBezTo>
                  <a:cubicBezTo>
                    <a:pt x="3379" y="28868"/>
                    <a:pt x="3524" y="29150"/>
                    <a:pt x="3669" y="29431"/>
                  </a:cubicBezTo>
                  <a:cubicBezTo>
                    <a:pt x="3772" y="29645"/>
                    <a:pt x="3840" y="29892"/>
                    <a:pt x="3917" y="30148"/>
                  </a:cubicBezTo>
                  <a:cubicBezTo>
                    <a:pt x="4053" y="30532"/>
                    <a:pt x="4198" y="30924"/>
                    <a:pt x="4377" y="31283"/>
                  </a:cubicBezTo>
                  <a:cubicBezTo>
                    <a:pt x="4522" y="31564"/>
                    <a:pt x="4625" y="31888"/>
                    <a:pt x="4736" y="32204"/>
                  </a:cubicBezTo>
                  <a:cubicBezTo>
                    <a:pt x="4838" y="32562"/>
                    <a:pt x="4949" y="32878"/>
                    <a:pt x="5119" y="33236"/>
                  </a:cubicBezTo>
                  <a:cubicBezTo>
                    <a:pt x="5444" y="33944"/>
                    <a:pt x="5691" y="34661"/>
                    <a:pt x="5938" y="35437"/>
                  </a:cubicBezTo>
                  <a:cubicBezTo>
                    <a:pt x="6152" y="36043"/>
                    <a:pt x="6365" y="36649"/>
                    <a:pt x="6612" y="37254"/>
                  </a:cubicBezTo>
                  <a:cubicBezTo>
                    <a:pt x="6757" y="37612"/>
                    <a:pt x="6868" y="37962"/>
                    <a:pt x="6971" y="38355"/>
                  </a:cubicBezTo>
                  <a:cubicBezTo>
                    <a:pt x="7295" y="39319"/>
                    <a:pt x="7611" y="40342"/>
                    <a:pt x="8395" y="41161"/>
                  </a:cubicBezTo>
                  <a:cubicBezTo>
                    <a:pt x="8609" y="41375"/>
                    <a:pt x="8822" y="41520"/>
                    <a:pt x="9001" y="41622"/>
                  </a:cubicBezTo>
                  <a:cubicBezTo>
                    <a:pt x="9069" y="41699"/>
                    <a:pt x="9138" y="41733"/>
                    <a:pt x="9172" y="41767"/>
                  </a:cubicBezTo>
                  <a:cubicBezTo>
                    <a:pt x="9317" y="41835"/>
                    <a:pt x="9385" y="41946"/>
                    <a:pt x="9496" y="42049"/>
                  </a:cubicBezTo>
                  <a:cubicBezTo>
                    <a:pt x="9564" y="42125"/>
                    <a:pt x="9641" y="42228"/>
                    <a:pt x="9743" y="42304"/>
                  </a:cubicBezTo>
                  <a:cubicBezTo>
                    <a:pt x="9811" y="42339"/>
                    <a:pt x="9854" y="42407"/>
                    <a:pt x="9922" y="42475"/>
                  </a:cubicBezTo>
                  <a:cubicBezTo>
                    <a:pt x="10025" y="42552"/>
                    <a:pt x="10136" y="42620"/>
                    <a:pt x="10204" y="42731"/>
                  </a:cubicBezTo>
                  <a:cubicBezTo>
                    <a:pt x="10281" y="42799"/>
                    <a:pt x="10315" y="42867"/>
                    <a:pt x="10383" y="42978"/>
                  </a:cubicBezTo>
                  <a:cubicBezTo>
                    <a:pt x="10528" y="43158"/>
                    <a:pt x="10665" y="43371"/>
                    <a:pt x="10920" y="43584"/>
                  </a:cubicBezTo>
                  <a:cubicBezTo>
                    <a:pt x="11236" y="43866"/>
                    <a:pt x="11518" y="43934"/>
                    <a:pt x="11808" y="44045"/>
                  </a:cubicBezTo>
                  <a:cubicBezTo>
                    <a:pt x="11876" y="44045"/>
                    <a:pt x="11987" y="44079"/>
                    <a:pt x="12055" y="44113"/>
                  </a:cubicBezTo>
                  <a:cubicBezTo>
                    <a:pt x="12123" y="44147"/>
                    <a:pt x="12268" y="44258"/>
                    <a:pt x="12413" y="44326"/>
                  </a:cubicBezTo>
                  <a:cubicBezTo>
                    <a:pt x="12550" y="44437"/>
                    <a:pt x="12695" y="44505"/>
                    <a:pt x="12840" y="44608"/>
                  </a:cubicBezTo>
                  <a:cubicBezTo>
                    <a:pt x="13582" y="44966"/>
                    <a:pt x="14290" y="45213"/>
                    <a:pt x="15075" y="45290"/>
                  </a:cubicBezTo>
                  <a:cubicBezTo>
                    <a:pt x="15536" y="45358"/>
                    <a:pt x="15996" y="45461"/>
                    <a:pt x="16466" y="45572"/>
                  </a:cubicBezTo>
                  <a:cubicBezTo>
                    <a:pt x="16747" y="45640"/>
                    <a:pt x="17063" y="45717"/>
                    <a:pt x="17387" y="45785"/>
                  </a:cubicBezTo>
                  <a:cubicBezTo>
                    <a:pt x="17600" y="45819"/>
                    <a:pt x="17813" y="45819"/>
                    <a:pt x="18061" y="45819"/>
                  </a:cubicBezTo>
                  <a:cubicBezTo>
                    <a:pt x="18419" y="45819"/>
                    <a:pt x="18769" y="45785"/>
                    <a:pt x="19161" y="45674"/>
                  </a:cubicBezTo>
                  <a:cubicBezTo>
                    <a:pt x="19340" y="45717"/>
                    <a:pt x="19520" y="45751"/>
                    <a:pt x="19665" y="45751"/>
                  </a:cubicBezTo>
                  <a:cubicBezTo>
                    <a:pt x="19767" y="45751"/>
                    <a:pt x="19912" y="45785"/>
                    <a:pt x="20014" y="45785"/>
                  </a:cubicBezTo>
                  <a:cubicBezTo>
                    <a:pt x="20475" y="45785"/>
                    <a:pt x="20944" y="45674"/>
                    <a:pt x="21371" y="45606"/>
                  </a:cubicBezTo>
                  <a:cubicBezTo>
                    <a:pt x="21652" y="45538"/>
                    <a:pt x="21934" y="45461"/>
                    <a:pt x="22224" y="45461"/>
                  </a:cubicBezTo>
                  <a:lnTo>
                    <a:pt x="22258" y="45461"/>
                  </a:lnTo>
                  <a:cubicBezTo>
                    <a:pt x="22932" y="45393"/>
                    <a:pt x="23606" y="45358"/>
                    <a:pt x="24280" y="45213"/>
                  </a:cubicBezTo>
                  <a:cubicBezTo>
                    <a:pt x="25133" y="45034"/>
                    <a:pt x="25884" y="44753"/>
                    <a:pt x="26626" y="44471"/>
                  </a:cubicBezTo>
                  <a:lnTo>
                    <a:pt x="26839" y="44360"/>
                  </a:lnTo>
                  <a:cubicBezTo>
                    <a:pt x="27163" y="44258"/>
                    <a:pt x="27445" y="44113"/>
                    <a:pt x="27692" y="44011"/>
                  </a:cubicBezTo>
                  <a:cubicBezTo>
                    <a:pt x="28119" y="43797"/>
                    <a:pt x="28477" y="43652"/>
                    <a:pt x="28869" y="43507"/>
                  </a:cubicBezTo>
                  <a:cubicBezTo>
                    <a:pt x="29330" y="43371"/>
                    <a:pt x="29902" y="43328"/>
                    <a:pt x="30465" y="43328"/>
                  </a:cubicBezTo>
                  <a:lnTo>
                    <a:pt x="30823" y="43328"/>
                  </a:lnTo>
                  <a:cubicBezTo>
                    <a:pt x="31497" y="43294"/>
                    <a:pt x="31992" y="43081"/>
                    <a:pt x="32461" y="42867"/>
                  </a:cubicBezTo>
                  <a:cubicBezTo>
                    <a:pt x="32708" y="42765"/>
                    <a:pt x="32922" y="42654"/>
                    <a:pt x="33135" y="42620"/>
                  </a:cubicBezTo>
                  <a:cubicBezTo>
                    <a:pt x="33416" y="42518"/>
                    <a:pt x="33698" y="42475"/>
                    <a:pt x="34022" y="42475"/>
                  </a:cubicBezTo>
                  <a:lnTo>
                    <a:pt x="34594" y="42475"/>
                  </a:lnTo>
                  <a:cubicBezTo>
                    <a:pt x="34730" y="42518"/>
                    <a:pt x="34875" y="42518"/>
                    <a:pt x="35020" y="42518"/>
                  </a:cubicBezTo>
                  <a:cubicBezTo>
                    <a:pt x="35233" y="42518"/>
                    <a:pt x="35447" y="42552"/>
                    <a:pt x="35694" y="42552"/>
                  </a:cubicBezTo>
                  <a:cubicBezTo>
                    <a:pt x="36223" y="42586"/>
                    <a:pt x="36795" y="42586"/>
                    <a:pt x="37366" y="42586"/>
                  </a:cubicBezTo>
                  <a:cubicBezTo>
                    <a:pt x="38390" y="42586"/>
                    <a:pt x="39209" y="42518"/>
                    <a:pt x="39960" y="42304"/>
                  </a:cubicBezTo>
                  <a:cubicBezTo>
                    <a:pt x="40028" y="42304"/>
                    <a:pt x="40139" y="42262"/>
                    <a:pt x="40207" y="42228"/>
                  </a:cubicBezTo>
                  <a:cubicBezTo>
                    <a:pt x="40813" y="42091"/>
                    <a:pt x="41452" y="41912"/>
                    <a:pt x="42092" y="41520"/>
                  </a:cubicBezTo>
                  <a:cubicBezTo>
                    <a:pt x="42161" y="41485"/>
                    <a:pt x="42271" y="41451"/>
                    <a:pt x="42340" y="41375"/>
                  </a:cubicBezTo>
                  <a:cubicBezTo>
                    <a:pt x="42553" y="41272"/>
                    <a:pt x="42800" y="41161"/>
                    <a:pt x="43014" y="40948"/>
                  </a:cubicBezTo>
                  <a:cubicBezTo>
                    <a:pt x="43159" y="40846"/>
                    <a:pt x="43261" y="40769"/>
                    <a:pt x="43406" y="40667"/>
                  </a:cubicBezTo>
                  <a:cubicBezTo>
                    <a:pt x="43619" y="40453"/>
                    <a:pt x="43833" y="40274"/>
                    <a:pt x="44080" y="40095"/>
                  </a:cubicBezTo>
                  <a:cubicBezTo>
                    <a:pt x="44191" y="40027"/>
                    <a:pt x="44327" y="39916"/>
                    <a:pt x="44472" y="39848"/>
                  </a:cubicBezTo>
                  <a:cubicBezTo>
                    <a:pt x="44899" y="39566"/>
                    <a:pt x="45360" y="39276"/>
                    <a:pt x="45752" y="38849"/>
                  </a:cubicBezTo>
                  <a:cubicBezTo>
                    <a:pt x="45999" y="38602"/>
                    <a:pt x="46281" y="38423"/>
                    <a:pt x="46571" y="38210"/>
                  </a:cubicBezTo>
                  <a:cubicBezTo>
                    <a:pt x="46887" y="37962"/>
                    <a:pt x="47245" y="37715"/>
                    <a:pt x="47561" y="37399"/>
                  </a:cubicBezTo>
                  <a:cubicBezTo>
                    <a:pt x="48030" y="36896"/>
                    <a:pt x="48772" y="36154"/>
                    <a:pt x="48985" y="35335"/>
                  </a:cubicBezTo>
                  <a:cubicBezTo>
                    <a:pt x="49019" y="35121"/>
                    <a:pt x="49053" y="34908"/>
                    <a:pt x="49053" y="34729"/>
                  </a:cubicBezTo>
                  <a:cubicBezTo>
                    <a:pt x="49053" y="34584"/>
                    <a:pt x="49053" y="34448"/>
                    <a:pt x="49096" y="34371"/>
                  </a:cubicBezTo>
                  <a:cubicBezTo>
                    <a:pt x="49130" y="34158"/>
                    <a:pt x="49199" y="33987"/>
                    <a:pt x="49267" y="33774"/>
                  </a:cubicBezTo>
                  <a:cubicBezTo>
                    <a:pt x="49378" y="33518"/>
                    <a:pt x="49446" y="33270"/>
                    <a:pt x="49523" y="33023"/>
                  </a:cubicBezTo>
                  <a:cubicBezTo>
                    <a:pt x="49591" y="32665"/>
                    <a:pt x="49659" y="32315"/>
                    <a:pt x="49693" y="31957"/>
                  </a:cubicBezTo>
                  <a:cubicBezTo>
                    <a:pt x="49693" y="31812"/>
                    <a:pt x="49736" y="31675"/>
                    <a:pt x="49770" y="31496"/>
                  </a:cubicBezTo>
                  <a:cubicBezTo>
                    <a:pt x="49770" y="31428"/>
                    <a:pt x="49770" y="31351"/>
                    <a:pt x="49804" y="31283"/>
                  </a:cubicBezTo>
                  <a:cubicBezTo>
                    <a:pt x="49872" y="30890"/>
                    <a:pt x="49949" y="30464"/>
                    <a:pt x="49804" y="29969"/>
                  </a:cubicBezTo>
                  <a:cubicBezTo>
                    <a:pt x="49770" y="29790"/>
                    <a:pt x="49693" y="29645"/>
                    <a:pt x="49659" y="29508"/>
                  </a:cubicBezTo>
                  <a:cubicBezTo>
                    <a:pt x="49557" y="29252"/>
                    <a:pt x="49523" y="29082"/>
                    <a:pt x="49480" y="28903"/>
                  </a:cubicBezTo>
                  <a:cubicBezTo>
                    <a:pt x="49480" y="28476"/>
                    <a:pt x="49591" y="28049"/>
                    <a:pt x="49693" y="27623"/>
                  </a:cubicBezTo>
                  <a:cubicBezTo>
                    <a:pt x="49736" y="27410"/>
                    <a:pt x="49838" y="27120"/>
                    <a:pt x="49949" y="26872"/>
                  </a:cubicBezTo>
                  <a:cubicBezTo>
                    <a:pt x="50120" y="26267"/>
                    <a:pt x="50333" y="25703"/>
                    <a:pt x="50376" y="25030"/>
                  </a:cubicBezTo>
                  <a:cubicBezTo>
                    <a:pt x="50376" y="24458"/>
                    <a:pt x="50162" y="23852"/>
                    <a:pt x="49770" y="23358"/>
                  </a:cubicBezTo>
                  <a:cubicBezTo>
                    <a:pt x="49736" y="23212"/>
                    <a:pt x="49693" y="23067"/>
                    <a:pt x="49659" y="22965"/>
                  </a:cubicBezTo>
                  <a:lnTo>
                    <a:pt x="49625" y="22897"/>
                  </a:lnTo>
                  <a:cubicBezTo>
                    <a:pt x="49480" y="22394"/>
                    <a:pt x="49309" y="21899"/>
                    <a:pt x="49130" y="21404"/>
                  </a:cubicBezTo>
                  <a:cubicBezTo>
                    <a:pt x="48917" y="20798"/>
                    <a:pt x="48704" y="20193"/>
                    <a:pt x="48490" y="19553"/>
                  </a:cubicBezTo>
                  <a:cubicBezTo>
                    <a:pt x="48345" y="19058"/>
                    <a:pt x="48243" y="18555"/>
                    <a:pt x="48132" y="18026"/>
                  </a:cubicBezTo>
                  <a:cubicBezTo>
                    <a:pt x="47987" y="17386"/>
                    <a:pt x="47851" y="16746"/>
                    <a:pt x="47637" y="16106"/>
                  </a:cubicBezTo>
                  <a:cubicBezTo>
                    <a:pt x="47561" y="15961"/>
                    <a:pt x="47526" y="15782"/>
                    <a:pt x="47492" y="15603"/>
                  </a:cubicBezTo>
                  <a:cubicBezTo>
                    <a:pt x="47390" y="15287"/>
                    <a:pt x="47279" y="14929"/>
                    <a:pt x="47100" y="14579"/>
                  </a:cubicBezTo>
                  <a:cubicBezTo>
                    <a:pt x="46963" y="14255"/>
                    <a:pt x="46707" y="14008"/>
                    <a:pt x="46537" y="13829"/>
                  </a:cubicBezTo>
                  <a:cubicBezTo>
                    <a:pt x="46426" y="13726"/>
                    <a:pt x="46324" y="13615"/>
                    <a:pt x="46281" y="13547"/>
                  </a:cubicBezTo>
                  <a:cubicBezTo>
                    <a:pt x="46213" y="13402"/>
                    <a:pt x="46144" y="13257"/>
                    <a:pt x="46110" y="13121"/>
                  </a:cubicBezTo>
                  <a:cubicBezTo>
                    <a:pt x="45965" y="12830"/>
                    <a:pt x="45820" y="12481"/>
                    <a:pt x="45573" y="12157"/>
                  </a:cubicBezTo>
                  <a:cubicBezTo>
                    <a:pt x="45471" y="11977"/>
                    <a:pt x="45325" y="11807"/>
                    <a:pt x="45215" y="11594"/>
                  </a:cubicBezTo>
                  <a:cubicBezTo>
                    <a:pt x="45001" y="11303"/>
                    <a:pt x="44831" y="11022"/>
                    <a:pt x="44617" y="10775"/>
                  </a:cubicBezTo>
                  <a:cubicBezTo>
                    <a:pt x="44404" y="10484"/>
                    <a:pt x="44148" y="10271"/>
                    <a:pt x="43901" y="10058"/>
                  </a:cubicBezTo>
                  <a:cubicBezTo>
                    <a:pt x="43722" y="9887"/>
                    <a:pt x="43585" y="9742"/>
                    <a:pt x="43440" y="9597"/>
                  </a:cubicBezTo>
                  <a:lnTo>
                    <a:pt x="43261" y="9384"/>
                  </a:lnTo>
                  <a:cubicBezTo>
                    <a:pt x="42911" y="9034"/>
                    <a:pt x="42553" y="8642"/>
                    <a:pt x="42161" y="8249"/>
                  </a:cubicBezTo>
                  <a:cubicBezTo>
                    <a:pt x="41555" y="7712"/>
                    <a:pt x="41060" y="7115"/>
                    <a:pt x="40523" y="6432"/>
                  </a:cubicBezTo>
                  <a:cubicBezTo>
                    <a:pt x="39567" y="5230"/>
                    <a:pt x="38603" y="3984"/>
                    <a:pt x="37042" y="3276"/>
                  </a:cubicBezTo>
                  <a:cubicBezTo>
                    <a:pt x="36863" y="3199"/>
                    <a:pt x="36726" y="3131"/>
                    <a:pt x="36547" y="3063"/>
                  </a:cubicBezTo>
                  <a:cubicBezTo>
                    <a:pt x="36155" y="2918"/>
                    <a:pt x="35797" y="2739"/>
                    <a:pt x="35447" y="2525"/>
                  </a:cubicBezTo>
                  <a:cubicBezTo>
                    <a:pt x="35191" y="2380"/>
                    <a:pt x="34978" y="2312"/>
                    <a:pt x="34730" y="2210"/>
                  </a:cubicBezTo>
                  <a:cubicBezTo>
                    <a:pt x="34483" y="2099"/>
                    <a:pt x="34235" y="1996"/>
                    <a:pt x="34090" y="1885"/>
                  </a:cubicBezTo>
                  <a:cubicBezTo>
                    <a:pt x="33348" y="1143"/>
                    <a:pt x="32461" y="785"/>
                    <a:pt x="31463" y="785"/>
                  </a:cubicBezTo>
                  <a:cubicBezTo>
                    <a:pt x="31105" y="785"/>
                    <a:pt x="30789" y="819"/>
                    <a:pt x="30431" y="930"/>
                  </a:cubicBezTo>
                  <a:cubicBezTo>
                    <a:pt x="30286" y="964"/>
                    <a:pt x="30149" y="1032"/>
                    <a:pt x="30038" y="1101"/>
                  </a:cubicBezTo>
                  <a:cubicBezTo>
                    <a:pt x="29859" y="1066"/>
                    <a:pt x="29688" y="964"/>
                    <a:pt x="29475" y="819"/>
                  </a:cubicBezTo>
                  <a:cubicBezTo>
                    <a:pt x="29219" y="674"/>
                    <a:pt x="28938" y="503"/>
                    <a:pt x="28579" y="393"/>
                  </a:cubicBezTo>
                  <a:cubicBezTo>
                    <a:pt x="28050" y="248"/>
                    <a:pt x="27513" y="213"/>
                    <a:pt x="27052" y="179"/>
                  </a:cubicBezTo>
                  <a:lnTo>
                    <a:pt x="26626" y="179"/>
                  </a:lnTo>
                  <a:cubicBezTo>
                    <a:pt x="26447" y="145"/>
                    <a:pt x="26276" y="145"/>
                    <a:pt x="26097" y="111"/>
                  </a:cubicBezTo>
                  <a:cubicBezTo>
                    <a:pt x="25807" y="34"/>
                    <a:pt x="25491" y="0"/>
                    <a:pt x="25167" y="0"/>
                  </a:cubicBezTo>
                  <a:close/>
                </a:path>
              </a:pathLst>
            </a:custGeom>
            <a:solidFill>
              <a:srgbClr val="8A71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0"/>
            <p:cNvSpPr/>
            <p:nvPr/>
          </p:nvSpPr>
          <p:spPr>
            <a:xfrm>
              <a:off x="6161725" y="1247550"/>
              <a:ext cx="1190725" cy="1068425"/>
            </a:xfrm>
            <a:custGeom>
              <a:rect b="b" l="l" r="r" t="t"/>
              <a:pathLst>
                <a:path extrusionOk="0" h="42737" w="47629">
                  <a:moveTo>
                    <a:pt x="22795" y="0"/>
                  </a:moveTo>
                  <a:cubicBezTo>
                    <a:pt x="21658" y="0"/>
                    <a:pt x="20521" y="88"/>
                    <a:pt x="19409" y="259"/>
                  </a:cubicBezTo>
                  <a:cubicBezTo>
                    <a:pt x="19161" y="79"/>
                    <a:pt x="18880" y="11"/>
                    <a:pt x="18487" y="11"/>
                  </a:cubicBezTo>
                  <a:cubicBezTo>
                    <a:pt x="14998" y="11"/>
                    <a:pt x="11910" y="1683"/>
                    <a:pt x="9240" y="3884"/>
                  </a:cubicBezTo>
                  <a:cubicBezTo>
                    <a:pt x="7790" y="5061"/>
                    <a:pt x="6399" y="6128"/>
                    <a:pt x="5444" y="7723"/>
                  </a:cubicBezTo>
                  <a:cubicBezTo>
                    <a:pt x="5051" y="8440"/>
                    <a:pt x="4514" y="8900"/>
                    <a:pt x="3985" y="9506"/>
                  </a:cubicBezTo>
                  <a:cubicBezTo>
                    <a:pt x="3345" y="10282"/>
                    <a:pt x="2842" y="11135"/>
                    <a:pt x="2381" y="11988"/>
                  </a:cubicBezTo>
                  <a:cubicBezTo>
                    <a:pt x="1460" y="13660"/>
                    <a:pt x="427" y="15222"/>
                    <a:pt x="214" y="17184"/>
                  </a:cubicBezTo>
                  <a:cubicBezTo>
                    <a:pt x="1" y="19060"/>
                    <a:pt x="572" y="20809"/>
                    <a:pt x="1349" y="22515"/>
                  </a:cubicBezTo>
                  <a:cubicBezTo>
                    <a:pt x="2099" y="24042"/>
                    <a:pt x="3021" y="25459"/>
                    <a:pt x="3661" y="27062"/>
                  </a:cubicBezTo>
                  <a:cubicBezTo>
                    <a:pt x="4377" y="28914"/>
                    <a:pt x="4974" y="30833"/>
                    <a:pt x="5512" y="32752"/>
                  </a:cubicBezTo>
                  <a:cubicBezTo>
                    <a:pt x="6007" y="34672"/>
                    <a:pt x="6220" y="36549"/>
                    <a:pt x="7534" y="38118"/>
                  </a:cubicBezTo>
                  <a:cubicBezTo>
                    <a:pt x="8711" y="39577"/>
                    <a:pt x="10272" y="40857"/>
                    <a:pt x="11978" y="41633"/>
                  </a:cubicBezTo>
                  <a:cubicBezTo>
                    <a:pt x="13574" y="42317"/>
                    <a:pt x="15588" y="42736"/>
                    <a:pt x="17311" y="42736"/>
                  </a:cubicBezTo>
                  <a:cubicBezTo>
                    <a:pt x="17394" y="42736"/>
                    <a:pt x="17476" y="42735"/>
                    <a:pt x="17557" y="42733"/>
                  </a:cubicBezTo>
                  <a:cubicBezTo>
                    <a:pt x="19554" y="42699"/>
                    <a:pt x="21362" y="41812"/>
                    <a:pt x="23282" y="41352"/>
                  </a:cubicBezTo>
                  <a:cubicBezTo>
                    <a:pt x="26797" y="40475"/>
                    <a:pt x="30171" y="39073"/>
                    <a:pt x="33815" y="39073"/>
                  </a:cubicBezTo>
                  <a:cubicBezTo>
                    <a:pt x="33858" y="39073"/>
                    <a:pt x="33902" y="39073"/>
                    <a:pt x="33945" y="39074"/>
                  </a:cubicBezTo>
                  <a:cubicBezTo>
                    <a:pt x="35899" y="39074"/>
                    <a:pt x="37929" y="39074"/>
                    <a:pt x="39814" y="38400"/>
                  </a:cubicBezTo>
                  <a:cubicBezTo>
                    <a:pt x="41623" y="37726"/>
                    <a:pt x="43227" y="36591"/>
                    <a:pt x="44396" y="35056"/>
                  </a:cubicBezTo>
                  <a:cubicBezTo>
                    <a:pt x="46673" y="32113"/>
                    <a:pt x="47629" y="27523"/>
                    <a:pt x="46742" y="23932"/>
                  </a:cubicBezTo>
                  <a:cubicBezTo>
                    <a:pt x="46605" y="23505"/>
                    <a:pt x="46460" y="23044"/>
                    <a:pt x="46392" y="22618"/>
                  </a:cubicBezTo>
                  <a:lnTo>
                    <a:pt x="46392" y="22618"/>
                  </a:lnTo>
                  <a:cubicBezTo>
                    <a:pt x="46394" y="22621"/>
                    <a:pt x="46395" y="22623"/>
                    <a:pt x="46397" y="22623"/>
                  </a:cubicBezTo>
                  <a:cubicBezTo>
                    <a:pt x="46426" y="22623"/>
                    <a:pt x="46424" y="22041"/>
                    <a:pt x="46392" y="21944"/>
                  </a:cubicBezTo>
                  <a:cubicBezTo>
                    <a:pt x="46349" y="20698"/>
                    <a:pt x="46033" y="19598"/>
                    <a:pt x="45539" y="18463"/>
                  </a:cubicBezTo>
                  <a:cubicBezTo>
                    <a:pt x="44754" y="16757"/>
                    <a:pt x="44046" y="15546"/>
                    <a:pt x="43329" y="13729"/>
                  </a:cubicBezTo>
                  <a:cubicBezTo>
                    <a:pt x="43082" y="13055"/>
                    <a:pt x="42800" y="12023"/>
                    <a:pt x="42340" y="11246"/>
                  </a:cubicBezTo>
                  <a:cubicBezTo>
                    <a:pt x="41768" y="10282"/>
                    <a:pt x="41017" y="9395"/>
                    <a:pt x="40309" y="8542"/>
                  </a:cubicBezTo>
                  <a:cubicBezTo>
                    <a:pt x="39141" y="7117"/>
                    <a:pt x="37963" y="5701"/>
                    <a:pt x="36581" y="4524"/>
                  </a:cubicBezTo>
                  <a:cubicBezTo>
                    <a:pt x="35046" y="3210"/>
                    <a:pt x="33519" y="1862"/>
                    <a:pt x="31420" y="1043"/>
                  </a:cubicBezTo>
                  <a:cubicBezTo>
                    <a:pt x="30499" y="685"/>
                    <a:pt x="29501" y="583"/>
                    <a:pt x="28545" y="506"/>
                  </a:cubicBezTo>
                  <a:cubicBezTo>
                    <a:pt x="27624" y="438"/>
                    <a:pt x="26941" y="404"/>
                    <a:pt x="26344" y="293"/>
                  </a:cubicBezTo>
                  <a:cubicBezTo>
                    <a:pt x="25179" y="96"/>
                    <a:pt x="23987" y="0"/>
                    <a:pt x="22795"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0"/>
            <p:cNvSpPr/>
            <p:nvPr/>
          </p:nvSpPr>
          <p:spPr>
            <a:xfrm>
              <a:off x="6142125" y="1223675"/>
              <a:ext cx="1220150" cy="1110475"/>
            </a:xfrm>
            <a:custGeom>
              <a:rect b="b" l="l" r="r" t="t"/>
              <a:pathLst>
                <a:path extrusionOk="0" h="44419" w="48806">
                  <a:moveTo>
                    <a:pt x="23046" y="1883"/>
                  </a:moveTo>
                  <a:cubicBezTo>
                    <a:pt x="23101" y="1883"/>
                    <a:pt x="23157" y="1885"/>
                    <a:pt x="23213" y="1887"/>
                  </a:cubicBezTo>
                  <a:cubicBezTo>
                    <a:pt x="24280" y="1983"/>
                    <a:pt x="25323" y="2310"/>
                    <a:pt x="26448" y="2310"/>
                  </a:cubicBezTo>
                  <a:cubicBezTo>
                    <a:pt x="26636" y="2310"/>
                    <a:pt x="26825" y="2301"/>
                    <a:pt x="27017" y="2280"/>
                  </a:cubicBezTo>
                  <a:cubicBezTo>
                    <a:pt x="27342" y="2280"/>
                    <a:pt x="27623" y="2246"/>
                    <a:pt x="27939" y="2178"/>
                  </a:cubicBezTo>
                  <a:cubicBezTo>
                    <a:pt x="28229" y="2078"/>
                    <a:pt x="28513" y="1924"/>
                    <a:pt x="28803" y="1924"/>
                  </a:cubicBezTo>
                  <a:cubicBezTo>
                    <a:pt x="28836" y="1924"/>
                    <a:pt x="28869" y="1926"/>
                    <a:pt x="28903" y="1930"/>
                  </a:cubicBezTo>
                  <a:cubicBezTo>
                    <a:pt x="29542" y="1998"/>
                    <a:pt x="30182" y="2033"/>
                    <a:pt x="30822" y="2067"/>
                  </a:cubicBezTo>
                  <a:cubicBezTo>
                    <a:pt x="30967" y="2067"/>
                    <a:pt x="31035" y="2033"/>
                    <a:pt x="31104" y="1964"/>
                  </a:cubicBezTo>
                  <a:cubicBezTo>
                    <a:pt x="31180" y="1964"/>
                    <a:pt x="31215" y="1998"/>
                    <a:pt x="31283" y="2033"/>
                  </a:cubicBezTo>
                  <a:cubicBezTo>
                    <a:pt x="31709" y="2178"/>
                    <a:pt x="31854" y="2570"/>
                    <a:pt x="32204" y="2817"/>
                  </a:cubicBezTo>
                  <a:cubicBezTo>
                    <a:pt x="32597" y="3065"/>
                    <a:pt x="32989" y="3244"/>
                    <a:pt x="33347" y="3560"/>
                  </a:cubicBezTo>
                  <a:cubicBezTo>
                    <a:pt x="33697" y="3884"/>
                    <a:pt x="34055" y="4199"/>
                    <a:pt x="34448" y="4447"/>
                  </a:cubicBezTo>
                  <a:cubicBezTo>
                    <a:pt x="35369" y="5018"/>
                    <a:pt x="35907" y="5803"/>
                    <a:pt x="36615" y="6622"/>
                  </a:cubicBezTo>
                  <a:cubicBezTo>
                    <a:pt x="36939" y="6972"/>
                    <a:pt x="37186" y="7433"/>
                    <a:pt x="37536" y="7791"/>
                  </a:cubicBezTo>
                  <a:cubicBezTo>
                    <a:pt x="37962" y="8217"/>
                    <a:pt x="38500" y="8465"/>
                    <a:pt x="38926" y="8891"/>
                  </a:cubicBezTo>
                  <a:cubicBezTo>
                    <a:pt x="39634" y="9608"/>
                    <a:pt x="40308" y="10350"/>
                    <a:pt x="41059" y="11058"/>
                  </a:cubicBezTo>
                  <a:cubicBezTo>
                    <a:pt x="41733" y="11698"/>
                    <a:pt x="42552" y="12449"/>
                    <a:pt x="42944" y="13302"/>
                  </a:cubicBezTo>
                  <a:cubicBezTo>
                    <a:pt x="43226" y="14010"/>
                    <a:pt x="43473" y="14760"/>
                    <a:pt x="43618" y="15503"/>
                  </a:cubicBezTo>
                  <a:cubicBezTo>
                    <a:pt x="43721" y="15929"/>
                    <a:pt x="43900" y="16390"/>
                    <a:pt x="44079" y="16816"/>
                  </a:cubicBezTo>
                  <a:cubicBezTo>
                    <a:pt x="44292" y="17354"/>
                    <a:pt x="44651" y="17780"/>
                    <a:pt x="44830" y="18309"/>
                  </a:cubicBezTo>
                  <a:cubicBezTo>
                    <a:pt x="45256" y="19487"/>
                    <a:pt x="45606" y="20698"/>
                    <a:pt x="46033" y="21833"/>
                  </a:cubicBezTo>
                  <a:cubicBezTo>
                    <a:pt x="46178" y="22225"/>
                    <a:pt x="46357" y="22617"/>
                    <a:pt x="46493" y="23044"/>
                  </a:cubicBezTo>
                  <a:cubicBezTo>
                    <a:pt x="46460" y="23176"/>
                    <a:pt x="46459" y="23381"/>
                    <a:pt x="46560" y="23556"/>
                  </a:cubicBezTo>
                  <a:lnTo>
                    <a:pt x="46560" y="23556"/>
                  </a:lnTo>
                  <a:cubicBezTo>
                    <a:pt x="46559" y="23555"/>
                    <a:pt x="46559" y="23555"/>
                    <a:pt x="46558" y="23555"/>
                  </a:cubicBezTo>
                  <a:lnTo>
                    <a:pt x="46558" y="23555"/>
                  </a:lnTo>
                  <a:cubicBezTo>
                    <a:pt x="46550" y="23555"/>
                    <a:pt x="46583" y="23668"/>
                    <a:pt x="46638" y="23786"/>
                  </a:cubicBezTo>
                  <a:cubicBezTo>
                    <a:pt x="46638" y="24179"/>
                    <a:pt x="46570" y="24571"/>
                    <a:pt x="46570" y="24963"/>
                  </a:cubicBezTo>
                  <a:cubicBezTo>
                    <a:pt x="46570" y="24997"/>
                    <a:pt x="46570" y="24997"/>
                    <a:pt x="46536" y="25032"/>
                  </a:cubicBezTo>
                  <a:cubicBezTo>
                    <a:pt x="46323" y="25774"/>
                    <a:pt x="46109" y="26559"/>
                    <a:pt x="45999" y="27343"/>
                  </a:cubicBezTo>
                  <a:cubicBezTo>
                    <a:pt x="45896" y="28086"/>
                    <a:pt x="45853" y="28870"/>
                    <a:pt x="46033" y="29655"/>
                  </a:cubicBezTo>
                  <a:cubicBezTo>
                    <a:pt x="46178" y="30218"/>
                    <a:pt x="45999" y="30969"/>
                    <a:pt x="45896" y="31575"/>
                  </a:cubicBezTo>
                  <a:cubicBezTo>
                    <a:pt x="45785" y="32317"/>
                    <a:pt x="45751" y="33025"/>
                    <a:pt x="45640" y="33776"/>
                  </a:cubicBezTo>
                  <a:cubicBezTo>
                    <a:pt x="45606" y="34305"/>
                    <a:pt x="44966" y="34944"/>
                    <a:pt x="44617" y="35371"/>
                  </a:cubicBezTo>
                  <a:cubicBezTo>
                    <a:pt x="44224" y="35840"/>
                    <a:pt x="43832" y="36335"/>
                    <a:pt x="43405" y="36761"/>
                  </a:cubicBezTo>
                  <a:cubicBezTo>
                    <a:pt x="42868" y="37333"/>
                    <a:pt x="42228" y="37683"/>
                    <a:pt x="41631" y="38109"/>
                  </a:cubicBezTo>
                  <a:cubicBezTo>
                    <a:pt x="41375" y="38288"/>
                    <a:pt x="41204" y="38502"/>
                    <a:pt x="40948" y="38647"/>
                  </a:cubicBezTo>
                  <a:cubicBezTo>
                    <a:pt x="40735" y="38783"/>
                    <a:pt x="40308" y="38894"/>
                    <a:pt x="40027" y="38962"/>
                  </a:cubicBezTo>
                  <a:cubicBezTo>
                    <a:pt x="39387" y="39107"/>
                    <a:pt x="38602" y="39210"/>
                    <a:pt x="37928" y="39210"/>
                  </a:cubicBezTo>
                  <a:cubicBezTo>
                    <a:pt x="36546" y="39210"/>
                    <a:pt x="35088" y="38928"/>
                    <a:pt x="33697" y="38715"/>
                  </a:cubicBezTo>
                  <a:cubicBezTo>
                    <a:pt x="33572" y="38703"/>
                    <a:pt x="33446" y="38697"/>
                    <a:pt x="33320" y="38697"/>
                  </a:cubicBezTo>
                  <a:cubicBezTo>
                    <a:pt x="32729" y="38697"/>
                    <a:pt x="32126" y="38821"/>
                    <a:pt x="31564" y="38997"/>
                  </a:cubicBezTo>
                  <a:cubicBezTo>
                    <a:pt x="30890" y="39176"/>
                    <a:pt x="30327" y="39568"/>
                    <a:pt x="29687" y="39747"/>
                  </a:cubicBezTo>
                  <a:cubicBezTo>
                    <a:pt x="29397" y="39816"/>
                    <a:pt x="29082" y="39926"/>
                    <a:pt x="28834" y="40029"/>
                  </a:cubicBezTo>
                  <a:cubicBezTo>
                    <a:pt x="28544" y="40208"/>
                    <a:pt x="28331" y="40455"/>
                    <a:pt x="28050" y="40600"/>
                  </a:cubicBezTo>
                  <a:cubicBezTo>
                    <a:pt x="27410" y="40916"/>
                    <a:pt x="26659" y="41061"/>
                    <a:pt x="26019" y="41343"/>
                  </a:cubicBezTo>
                  <a:cubicBezTo>
                    <a:pt x="25277" y="41701"/>
                    <a:pt x="24526" y="42059"/>
                    <a:pt x="23750" y="42272"/>
                  </a:cubicBezTo>
                  <a:cubicBezTo>
                    <a:pt x="22965" y="42520"/>
                    <a:pt x="22180" y="42588"/>
                    <a:pt x="21370" y="42699"/>
                  </a:cubicBezTo>
                  <a:cubicBezTo>
                    <a:pt x="21012" y="42733"/>
                    <a:pt x="20653" y="42733"/>
                    <a:pt x="20304" y="42801"/>
                  </a:cubicBezTo>
                  <a:cubicBezTo>
                    <a:pt x="19911" y="42912"/>
                    <a:pt x="19519" y="43091"/>
                    <a:pt x="19126" y="43160"/>
                  </a:cubicBezTo>
                  <a:cubicBezTo>
                    <a:pt x="19055" y="43171"/>
                    <a:pt x="18984" y="43175"/>
                    <a:pt x="18913" y="43175"/>
                  </a:cubicBezTo>
                  <a:cubicBezTo>
                    <a:pt x="18771" y="43175"/>
                    <a:pt x="18629" y="43160"/>
                    <a:pt x="18486" y="43160"/>
                  </a:cubicBezTo>
                  <a:cubicBezTo>
                    <a:pt x="17915" y="42980"/>
                    <a:pt x="17352" y="42878"/>
                    <a:pt x="16780" y="42699"/>
                  </a:cubicBezTo>
                  <a:cubicBezTo>
                    <a:pt x="16106" y="42452"/>
                    <a:pt x="15432" y="42238"/>
                    <a:pt x="14758" y="42025"/>
                  </a:cubicBezTo>
                  <a:cubicBezTo>
                    <a:pt x="14221" y="41846"/>
                    <a:pt x="13794" y="41556"/>
                    <a:pt x="13334" y="41274"/>
                  </a:cubicBezTo>
                  <a:cubicBezTo>
                    <a:pt x="12839" y="40993"/>
                    <a:pt x="12412" y="40779"/>
                    <a:pt x="11909" y="40600"/>
                  </a:cubicBezTo>
                  <a:cubicBezTo>
                    <a:pt x="11662" y="40353"/>
                    <a:pt x="11483" y="40063"/>
                    <a:pt x="11201" y="39892"/>
                  </a:cubicBezTo>
                  <a:cubicBezTo>
                    <a:pt x="10843" y="39636"/>
                    <a:pt x="10450" y="39679"/>
                    <a:pt x="10101" y="39466"/>
                  </a:cubicBezTo>
                  <a:cubicBezTo>
                    <a:pt x="9708" y="39210"/>
                    <a:pt x="9213" y="38928"/>
                    <a:pt x="8957" y="38502"/>
                  </a:cubicBezTo>
                  <a:cubicBezTo>
                    <a:pt x="8710" y="38075"/>
                    <a:pt x="8531" y="37580"/>
                    <a:pt x="8429" y="37120"/>
                  </a:cubicBezTo>
                  <a:cubicBezTo>
                    <a:pt x="7857" y="35158"/>
                    <a:pt x="7149" y="33238"/>
                    <a:pt x="6441" y="31319"/>
                  </a:cubicBezTo>
                  <a:cubicBezTo>
                    <a:pt x="6296" y="30858"/>
                    <a:pt x="6364" y="30397"/>
                    <a:pt x="6262" y="29903"/>
                  </a:cubicBezTo>
                  <a:cubicBezTo>
                    <a:pt x="6185" y="29442"/>
                    <a:pt x="6048" y="28939"/>
                    <a:pt x="5903" y="28478"/>
                  </a:cubicBezTo>
                  <a:cubicBezTo>
                    <a:pt x="5622" y="27480"/>
                    <a:pt x="5119" y="26738"/>
                    <a:pt x="4624" y="25885"/>
                  </a:cubicBezTo>
                  <a:cubicBezTo>
                    <a:pt x="4521" y="25671"/>
                    <a:pt x="4411" y="25561"/>
                    <a:pt x="4308" y="25347"/>
                  </a:cubicBezTo>
                  <a:cubicBezTo>
                    <a:pt x="4197" y="25134"/>
                    <a:pt x="4163" y="24887"/>
                    <a:pt x="4052" y="24639"/>
                  </a:cubicBezTo>
                  <a:cubicBezTo>
                    <a:pt x="3771" y="24110"/>
                    <a:pt x="3378" y="23897"/>
                    <a:pt x="3029" y="23428"/>
                  </a:cubicBezTo>
                  <a:cubicBezTo>
                    <a:pt x="2773" y="23112"/>
                    <a:pt x="2602" y="22686"/>
                    <a:pt x="2312" y="22327"/>
                  </a:cubicBezTo>
                  <a:cubicBezTo>
                    <a:pt x="1996" y="21867"/>
                    <a:pt x="1672" y="21406"/>
                    <a:pt x="1570" y="20834"/>
                  </a:cubicBezTo>
                  <a:cubicBezTo>
                    <a:pt x="1246" y="19632"/>
                    <a:pt x="1425" y="18352"/>
                    <a:pt x="1817" y="17175"/>
                  </a:cubicBezTo>
                  <a:cubicBezTo>
                    <a:pt x="1996" y="16646"/>
                    <a:pt x="2175" y="16108"/>
                    <a:pt x="2389" y="15579"/>
                  </a:cubicBezTo>
                  <a:cubicBezTo>
                    <a:pt x="2491" y="15289"/>
                    <a:pt x="2636" y="14974"/>
                    <a:pt x="2636" y="14650"/>
                  </a:cubicBezTo>
                  <a:cubicBezTo>
                    <a:pt x="3737" y="13088"/>
                    <a:pt x="4803" y="11485"/>
                    <a:pt x="6117" y="10137"/>
                  </a:cubicBezTo>
                  <a:cubicBezTo>
                    <a:pt x="6398" y="9821"/>
                    <a:pt x="6688" y="9463"/>
                    <a:pt x="6936" y="9139"/>
                  </a:cubicBezTo>
                  <a:cubicBezTo>
                    <a:pt x="7115" y="8968"/>
                    <a:pt x="7183" y="8755"/>
                    <a:pt x="7396" y="8610"/>
                  </a:cubicBezTo>
                  <a:cubicBezTo>
                    <a:pt x="7575" y="8465"/>
                    <a:pt x="7823" y="8397"/>
                    <a:pt x="8036" y="8251"/>
                  </a:cubicBezTo>
                  <a:cubicBezTo>
                    <a:pt x="8923" y="7646"/>
                    <a:pt x="9563" y="6759"/>
                    <a:pt x="10348" y="6051"/>
                  </a:cubicBezTo>
                  <a:cubicBezTo>
                    <a:pt x="10775" y="5658"/>
                    <a:pt x="11235" y="5411"/>
                    <a:pt x="11730" y="5129"/>
                  </a:cubicBezTo>
                  <a:cubicBezTo>
                    <a:pt x="12233" y="4805"/>
                    <a:pt x="12660" y="4447"/>
                    <a:pt x="13121" y="4063"/>
                  </a:cubicBezTo>
                  <a:cubicBezTo>
                    <a:pt x="14008" y="3346"/>
                    <a:pt x="15040" y="2672"/>
                    <a:pt x="16175" y="2493"/>
                  </a:cubicBezTo>
                  <a:cubicBezTo>
                    <a:pt x="16746" y="2391"/>
                    <a:pt x="17275" y="2212"/>
                    <a:pt x="17813" y="2067"/>
                  </a:cubicBezTo>
                  <a:cubicBezTo>
                    <a:pt x="18139" y="1970"/>
                    <a:pt x="18465" y="1948"/>
                    <a:pt x="18796" y="1948"/>
                  </a:cubicBezTo>
                  <a:cubicBezTo>
                    <a:pt x="19080" y="1948"/>
                    <a:pt x="19368" y="1964"/>
                    <a:pt x="19664" y="1964"/>
                  </a:cubicBezTo>
                  <a:cubicBezTo>
                    <a:pt x="20193" y="1998"/>
                    <a:pt x="20730" y="2033"/>
                    <a:pt x="21293" y="2033"/>
                  </a:cubicBezTo>
                  <a:cubicBezTo>
                    <a:pt x="21877" y="2033"/>
                    <a:pt x="22461" y="1883"/>
                    <a:pt x="23046" y="1883"/>
                  </a:cubicBezTo>
                  <a:close/>
                  <a:moveTo>
                    <a:pt x="24339" y="0"/>
                  </a:moveTo>
                  <a:cubicBezTo>
                    <a:pt x="24095" y="0"/>
                    <a:pt x="23849" y="38"/>
                    <a:pt x="23605" y="147"/>
                  </a:cubicBezTo>
                  <a:cubicBezTo>
                    <a:pt x="23144" y="360"/>
                    <a:pt x="22650" y="258"/>
                    <a:pt x="22112" y="326"/>
                  </a:cubicBezTo>
                  <a:cubicBezTo>
                    <a:pt x="21717" y="395"/>
                    <a:pt x="21335" y="421"/>
                    <a:pt x="20950" y="421"/>
                  </a:cubicBezTo>
                  <a:cubicBezTo>
                    <a:pt x="20712" y="421"/>
                    <a:pt x="20472" y="411"/>
                    <a:pt x="20227" y="395"/>
                  </a:cubicBezTo>
                  <a:cubicBezTo>
                    <a:pt x="19621" y="395"/>
                    <a:pt x="19024" y="437"/>
                    <a:pt x="18418" y="471"/>
                  </a:cubicBezTo>
                  <a:cubicBezTo>
                    <a:pt x="17744" y="506"/>
                    <a:pt x="17173" y="787"/>
                    <a:pt x="16533" y="932"/>
                  </a:cubicBezTo>
                  <a:cubicBezTo>
                    <a:pt x="15961" y="1077"/>
                    <a:pt x="15398" y="1077"/>
                    <a:pt x="14827" y="1290"/>
                  </a:cubicBezTo>
                  <a:cubicBezTo>
                    <a:pt x="14221" y="1504"/>
                    <a:pt x="13581" y="1717"/>
                    <a:pt x="12976" y="1964"/>
                  </a:cubicBezTo>
                  <a:cubicBezTo>
                    <a:pt x="11909" y="2357"/>
                    <a:pt x="10843" y="2996"/>
                    <a:pt x="9921" y="3636"/>
                  </a:cubicBezTo>
                  <a:cubicBezTo>
                    <a:pt x="9427" y="3952"/>
                    <a:pt x="9000" y="4344"/>
                    <a:pt x="8574" y="4771"/>
                  </a:cubicBezTo>
                  <a:cubicBezTo>
                    <a:pt x="8104" y="5232"/>
                    <a:pt x="7789" y="5837"/>
                    <a:pt x="7328" y="6298"/>
                  </a:cubicBezTo>
                  <a:cubicBezTo>
                    <a:pt x="7004" y="6622"/>
                    <a:pt x="6757" y="7006"/>
                    <a:pt x="6509" y="7364"/>
                  </a:cubicBezTo>
                  <a:cubicBezTo>
                    <a:pt x="6185" y="7825"/>
                    <a:pt x="6048" y="8328"/>
                    <a:pt x="5758" y="8789"/>
                  </a:cubicBezTo>
                  <a:cubicBezTo>
                    <a:pt x="5161" y="9855"/>
                    <a:pt x="4342" y="10777"/>
                    <a:pt x="3626" y="11741"/>
                  </a:cubicBezTo>
                  <a:cubicBezTo>
                    <a:pt x="3242" y="12304"/>
                    <a:pt x="2883" y="12943"/>
                    <a:pt x="2525" y="13515"/>
                  </a:cubicBezTo>
                  <a:cubicBezTo>
                    <a:pt x="2389" y="13762"/>
                    <a:pt x="2244" y="13976"/>
                    <a:pt x="2133" y="14223"/>
                  </a:cubicBezTo>
                  <a:cubicBezTo>
                    <a:pt x="2133" y="14257"/>
                    <a:pt x="2099" y="14257"/>
                    <a:pt x="2099" y="14300"/>
                  </a:cubicBezTo>
                  <a:cubicBezTo>
                    <a:pt x="1280" y="14829"/>
                    <a:pt x="998" y="16253"/>
                    <a:pt x="717" y="17106"/>
                  </a:cubicBezTo>
                  <a:cubicBezTo>
                    <a:pt x="256" y="18420"/>
                    <a:pt x="0" y="20092"/>
                    <a:pt x="392" y="21440"/>
                  </a:cubicBezTo>
                  <a:cubicBezTo>
                    <a:pt x="572" y="22046"/>
                    <a:pt x="896" y="22541"/>
                    <a:pt x="1211" y="23112"/>
                  </a:cubicBezTo>
                  <a:cubicBezTo>
                    <a:pt x="1536" y="23607"/>
                    <a:pt x="1783" y="24392"/>
                    <a:pt x="1885" y="24852"/>
                  </a:cubicBezTo>
                  <a:cubicBezTo>
                    <a:pt x="2030" y="25492"/>
                    <a:pt x="2210" y="26132"/>
                    <a:pt x="2491" y="26738"/>
                  </a:cubicBezTo>
                  <a:cubicBezTo>
                    <a:pt x="2773" y="27309"/>
                    <a:pt x="3199" y="27838"/>
                    <a:pt x="3455" y="28444"/>
                  </a:cubicBezTo>
                  <a:cubicBezTo>
                    <a:pt x="3702" y="29050"/>
                    <a:pt x="3882" y="29689"/>
                    <a:pt x="4163" y="30252"/>
                  </a:cubicBezTo>
                  <a:cubicBezTo>
                    <a:pt x="4479" y="30892"/>
                    <a:pt x="4590" y="31609"/>
                    <a:pt x="4905" y="32249"/>
                  </a:cubicBezTo>
                  <a:cubicBezTo>
                    <a:pt x="5511" y="33528"/>
                    <a:pt x="5869" y="34944"/>
                    <a:pt x="6398" y="36301"/>
                  </a:cubicBezTo>
                  <a:cubicBezTo>
                    <a:pt x="6902" y="37504"/>
                    <a:pt x="7115" y="38962"/>
                    <a:pt x="8070" y="39961"/>
                  </a:cubicBezTo>
                  <a:cubicBezTo>
                    <a:pt x="8249" y="40174"/>
                    <a:pt x="8531" y="40319"/>
                    <a:pt x="8744" y="40489"/>
                  </a:cubicBezTo>
                  <a:cubicBezTo>
                    <a:pt x="9000" y="40669"/>
                    <a:pt x="9137" y="40848"/>
                    <a:pt x="9350" y="41061"/>
                  </a:cubicBezTo>
                  <a:cubicBezTo>
                    <a:pt x="9563" y="41240"/>
                    <a:pt x="9742" y="41343"/>
                    <a:pt x="9921" y="41556"/>
                  </a:cubicBezTo>
                  <a:cubicBezTo>
                    <a:pt x="10101" y="41846"/>
                    <a:pt x="10280" y="42127"/>
                    <a:pt x="10527" y="42341"/>
                  </a:cubicBezTo>
                  <a:cubicBezTo>
                    <a:pt x="10809" y="42588"/>
                    <a:pt x="11133" y="42588"/>
                    <a:pt x="11448" y="42733"/>
                  </a:cubicBezTo>
                  <a:cubicBezTo>
                    <a:pt x="11730" y="42878"/>
                    <a:pt x="12020" y="43125"/>
                    <a:pt x="12302" y="43262"/>
                  </a:cubicBezTo>
                  <a:cubicBezTo>
                    <a:pt x="12941" y="43586"/>
                    <a:pt x="13581" y="43799"/>
                    <a:pt x="14289" y="43902"/>
                  </a:cubicBezTo>
                  <a:cubicBezTo>
                    <a:pt x="15108" y="43979"/>
                    <a:pt x="15859" y="44226"/>
                    <a:pt x="16678" y="44371"/>
                  </a:cubicBezTo>
                  <a:cubicBezTo>
                    <a:pt x="16857" y="44403"/>
                    <a:pt x="17033" y="44419"/>
                    <a:pt x="17206" y="44419"/>
                  </a:cubicBezTo>
                  <a:cubicBezTo>
                    <a:pt x="17578" y="44419"/>
                    <a:pt x="17936" y="44348"/>
                    <a:pt x="18273" y="44226"/>
                  </a:cubicBezTo>
                  <a:cubicBezTo>
                    <a:pt x="18486" y="44260"/>
                    <a:pt x="18700" y="44328"/>
                    <a:pt x="18879" y="44328"/>
                  </a:cubicBezTo>
                  <a:cubicBezTo>
                    <a:pt x="18983" y="44343"/>
                    <a:pt x="19089" y="44350"/>
                    <a:pt x="19196" y="44350"/>
                  </a:cubicBezTo>
                  <a:cubicBezTo>
                    <a:pt x="19890" y="44350"/>
                    <a:pt x="20620" y="44076"/>
                    <a:pt x="21293" y="44047"/>
                  </a:cubicBezTo>
                  <a:cubicBezTo>
                    <a:pt x="21967" y="43979"/>
                    <a:pt x="22650" y="43944"/>
                    <a:pt x="23289" y="43799"/>
                  </a:cubicBezTo>
                  <a:cubicBezTo>
                    <a:pt x="24177" y="43654"/>
                    <a:pt x="24919" y="43339"/>
                    <a:pt x="25738" y="43015"/>
                  </a:cubicBezTo>
                  <a:cubicBezTo>
                    <a:pt x="26412" y="42733"/>
                    <a:pt x="27086" y="42375"/>
                    <a:pt x="27802" y="42127"/>
                  </a:cubicBezTo>
                  <a:cubicBezTo>
                    <a:pt x="28476" y="41914"/>
                    <a:pt x="29261" y="41914"/>
                    <a:pt x="29969" y="41914"/>
                  </a:cubicBezTo>
                  <a:cubicBezTo>
                    <a:pt x="30754" y="41880"/>
                    <a:pt x="31317" y="41453"/>
                    <a:pt x="32068" y="41206"/>
                  </a:cubicBezTo>
                  <a:cubicBezTo>
                    <a:pt x="32491" y="41090"/>
                    <a:pt x="32844" y="41057"/>
                    <a:pt x="33204" y="41057"/>
                  </a:cubicBezTo>
                  <a:cubicBezTo>
                    <a:pt x="33504" y="41057"/>
                    <a:pt x="33810" y="41080"/>
                    <a:pt x="34166" y="41095"/>
                  </a:cubicBezTo>
                  <a:cubicBezTo>
                    <a:pt x="34894" y="41132"/>
                    <a:pt x="35670" y="41182"/>
                    <a:pt x="36441" y="41182"/>
                  </a:cubicBezTo>
                  <a:cubicBezTo>
                    <a:pt x="37288" y="41182"/>
                    <a:pt x="38129" y="41121"/>
                    <a:pt x="38892" y="40916"/>
                  </a:cubicBezTo>
                  <a:cubicBezTo>
                    <a:pt x="39600" y="40745"/>
                    <a:pt x="40240" y="40600"/>
                    <a:pt x="40880" y="40208"/>
                  </a:cubicBezTo>
                  <a:cubicBezTo>
                    <a:pt x="41162" y="40029"/>
                    <a:pt x="41452" y="39926"/>
                    <a:pt x="41733" y="39713"/>
                  </a:cubicBezTo>
                  <a:cubicBezTo>
                    <a:pt x="42091" y="39389"/>
                    <a:pt x="42407" y="39073"/>
                    <a:pt x="42799" y="38826"/>
                  </a:cubicBezTo>
                  <a:cubicBezTo>
                    <a:pt x="43371" y="38434"/>
                    <a:pt x="43900" y="38109"/>
                    <a:pt x="44403" y="37649"/>
                  </a:cubicBezTo>
                  <a:cubicBezTo>
                    <a:pt x="44966" y="37077"/>
                    <a:pt x="45640" y="36727"/>
                    <a:pt x="46212" y="36156"/>
                  </a:cubicBezTo>
                  <a:cubicBezTo>
                    <a:pt x="46638" y="35729"/>
                    <a:pt x="47278" y="35089"/>
                    <a:pt x="47423" y="34450"/>
                  </a:cubicBezTo>
                  <a:cubicBezTo>
                    <a:pt x="47526" y="34134"/>
                    <a:pt x="47457" y="33810"/>
                    <a:pt x="47560" y="33494"/>
                  </a:cubicBezTo>
                  <a:cubicBezTo>
                    <a:pt x="47671" y="33025"/>
                    <a:pt x="47850" y="32598"/>
                    <a:pt x="47952" y="32138"/>
                  </a:cubicBezTo>
                  <a:cubicBezTo>
                    <a:pt x="48097" y="31677"/>
                    <a:pt x="48131" y="31182"/>
                    <a:pt x="48199" y="30679"/>
                  </a:cubicBezTo>
                  <a:cubicBezTo>
                    <a:pt x="48276" y="30252"/>
                    <a:pt x="48379" y="29903"/>
                    <a:pt x="48276" y="29442"/>
                  </a:cubicBezTo>
                  <a:cubicBezTo>
                    <a:pt x="48131" y="29015"/>
                    <a:pt x="47952" y="28691"/>
                    <a:pt x="47918" y="28231"/>
                  </a:cubicBezTo>
                  <a:cubicBezTo>
                    <a:pt x="47918" y="27736"/>
                    <a:pt x="48029" y="27233"/>
                    <a:pt x="48131" y="26772"/>
                  </a:cubicBezTo>
                  <a:cubicBezTo>
                    <a:pt x="48345" y="25953"/>
                    <a:pt x="48771" y="25134"/>
                    <a:pt x="48805" y="24324"/>
                  </a:cubicBezTo>
                  <a:cubicBezTo>
                    <a:pt x="48805" y="23854"/>
                    <a:pt x="48592" y="23360"/>
                    <a:pt x="48276" y="22967"/>
                  </a:cubicBezTo>
                  <a:cubicBezTo>
                    <a:pt x="48242" y="22788"/>
                    <a:pt x="48165" y="22617"/>
                    <a:pt x="48097" y="22404"/>
                  </a:cubicBezTo>
                  <a:cubicBezTo>
                    <a:pt x="47739" y="21295"/>
                    <a:pt x="47312" y="20195"/>
                    <a:pt x="46963" y="19060"/>
                  </a:cubicBezTo>
                  <a:cubicBezTo>
                    <a:pt x="46604" y="17960"/>
                    <a:pt x="46493" y="16748"/>
                    <a:pt x="46109" y="15614"/>
                  </a:cubicBezTo>
                  <a:cubicBezTo>
                    <a:pt x="45930" y="15153"/>
                    <a:pt x="45853" y="14615"/>
                    <a:pt x="45606" y="14189"/>
                  </a:cubicBezTo>
                  <a:cubicBezTo>
                    <a:pt x="45427" y="13762"/>
                    <a:pt x="44966" y="13515"/>
                    <a:pt x="44787" y="13157"/>
                  </a:cubicBezTo>
                  <a:cubicBezTo>
                    <a:pt x="44574" y="12696"/>
                    <a:pt x="44471" y="12269"/>
                    <a:pt x="44147" y="11877"/>
                  </a:cubicBezTo>
                  <a:cubicBezTo>
                    <a:pt x="43832" y="11416"/>
                    <a:pt x="43550" y="10922"/>
                    <a:pt x="43192" y="10495"/>
                  </a:cubicBezTo>
                  <a:cubicBezTo>
                    <a:pt x="42868" y="10069"/>
                    <a:pt x="42407" y="9778"/>
                    <a:pt x="42057" y="9395"/>
                  </a:cubicBezTo>
                  <a:cubicBezTo>
                    <a:pt x="41665" y="8925"/>
                    <a:pt x="41272" y="8465"/>
                    <a:pt x="40812" y="8072"/>
                  </a:cubicBezTo>
                  <a:cubicBezTo>
                    <a:pt x="39106" y="6545"/>
                    <a:pt x="38107" y="4199"/>
                    <a:pt x="35907" y="3244"/>
                  </a:cubicBezTo>
                  <a:cubicBezTo>
                    <a:pt x="35301" y="2954"/>
                    <a:pt x="34763" y="2783"/>
                    <a:pt x="34200" y="2425"/>
                  </a:cubicBezTo>
                  <a:cubicBezTo>
                    <a:pt x="33774" y="2178"/>
                    <a:pt x="33134" y="2033"/>
                    <a:pt x="32742" y="1674"/>
                  </a:cubicBezTo>
                  <a:cubicBezTo>
                    <a:pt x="32136" y="1100"/>
                    <a:pt x="31413" y="773"/>
                    <a:pt x="30619" y="773"/>
                  </a:cubicBezTo>
                  <a:cubicBezTo>
                    <a:pt x="30339" y="773"/>
                    <a:pt x="30051" y="814"/>
                    <a:pt x="29756" y="898"/>
                  </a:cubicBezTo>
                  <a:cubicBezTo>
                    <a:pt x="29611" y="932"/>
                    <a:pt x="29542" y="1000"/>
                    <a:pt x="29508" y="1111"/>
                  </a:cubicBezTo>
                  <a:lnTo>
                    <a:pt x="29397" y="1111"/>
                  </a:lnTo>
                  <a:cubicBezTo>
                    <a:pt x="29356" y="1115"/>
                    <a:pt x="29316" y="1117"/>
                    <a:pt x="29277" y="1117"/>
                  </a:cubicBezTo>
                  <a:cubicBezTo>
                    <a:pt x="28575" y="1117"/>
                    <a:pt x="28159" y="562"/>
                    <a:pt x="27512" y="360"/>
                  </a:cubicBezTo>
                  <a:cubicBezTo>
                    <a:pt x="26949" y="181"/>
                    <a:pt x="26309" y="224"/>
                    <a:pt x="25704" y="181"/>
                  </a:cubicBezTo>
                  <a:cubicBezTo>
                    <a:pt x="25262" y="137"/>
                    <a:pt x="24803" y="0"/>
                    <a:pt x="24339"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0"/>
            <p:cNvSpPr/>
            <p:nvPr/>
          </p:nvSpPr>
          <p:spPr>
            <a:xfrm>
              <a:off x="6234675" y="1319375"/>
              <a:ext cx="1011150" cy="924650"/>
            </a:xfrm>
            <a:custGeom>
              <a:rect b="b" l="l" r="r" t="t"/>
              <a:pathLst>
                <a:path extrusionOk="0" h="36986" w="40446">
                  <a:moveTo>
                    <a:pt x="18295" y="820"/>
                  </a:moveTo>
                  <a:cubicBezTo>
                    <a:pt x="18494" y="820"/>
                    <a:pt x="18696" y="836"/>
                    <a:pt x="18905" y="875"/>
                  </a:cubicBezTo>
                  <a:cubicBezTo>
                    <a:pt x="19937" y="1045"/>
                    <a:pt x="21003" y="1156"/>
                    <a:pt x="22070" y="1190"/>
                  </a:cubicBezTo>
                  <a:cubicBezTo>
                    <a:pt x="22428" y="1190"/>
                    <a:pt x="22744" y="1156"/>
                    <a:pt x="23068" y="1122"/>
                  </a:cubicBezTo>
                  <a:cubicBezTo>
                    <a:pt x="23242" y="1093"/>
                    <a:pt x="23403" y="1080"/>
                    <a:pt x="23558" y="1080"/>
                  </a:cubicBezTo>
                  <a:cubicBezTo>
                    <a:pt x="24004" y="1080"/>
                    <a:pt x="24393" y="1195"/>
                    <a:pt x="24842" y="1404"/>
                  </a:cubicBezTo>
                  <a:cubicBezTo>
                    <a:pt x="25201" y="1583"/>
                    <a:pt x="25482" y="1728"/>
                    <a:pt x="25875" y="1796"/>
                  </a:cubicBezTo>
                  <a:cubicBezTo>
                    <a:pt x="26514" y="1864"/>
                    <a:pt x="26839" y="2112"/>
                    <a:pt x="27265" y="2538"/>
                  </a:cubicBezTo>
                  <a:cubicBezTo>
                    <a:pt x="27862" y="3110"/>
                    <a:pt x="28331" y="3715"/>
                    <a:pt x="29005" y="4176"/>
                  </a:cubicBezTo>
                  <a:cubicBezTo>
                    <a:pt x="29321" y="4389"/>
                    <a:pt x="29679" y="4500"/>
                    <a:pt x="29961" y="4714"/>
                  </a:cubicBezTo>
                  <a:cubicBezTo>
                    <a:pt x="30353" y="4995"/>
                    <a:pt x="30712" y="5353"/>
                    <a:pt x="31138" y="5601"/>
                  </a:cubicBezTo>
                  <a:cubicBezTo>
                    <a:pt x="32665" y="6633"/>
                    <a:pt x="33877" y="8015"/>
                    <a:pt x="34832" y="9576"/>
                  </a:cubicBezTo>
                  <a:cubicBezTo>
                    <a:pt x="35011" y="9934"/>
                    <a:pt x="35114" y="10327"/>
                    <a:pt x="35327" y="10719"/>
                  </a:cubicBezTo>
                  <a:cubicBezTo>
                    <a:pt x="35540" y="11112"/>
                    <a:pt x="35898" y="11393"/>
                    <a:pt x="36112" y="11786"/>
                  </a:cubicBezTo>
                  <a:cubicBezTo>
                    <a:pt x="36359" y="12246"/>
                    <a:pt x="36325" y="12741"/>
                    <a:pt x="36393" y="13244"/>
                  </a:cubicBezTo>
                  <a:cubicBezTo>
                    <a:pt x="36470" y="13671"/>
                    <a:pt x="36649" y="14132"/>
                    <a:pt x="36786" y="14558"/>
                  </a:cubicBezTo>
                  <a:cubicBezTo>
                    <a:pt x="36896" y="14908"/>
                    <a:pt x="36999" y="15232"/>
                    <a:pt x="37246" y="15548"/>
                  </a:cubicBezTo>
                  <a:cubicBezTo>
                    <a:pt x="37502" y="15940"/>
                    <a:pt x="37852" y="16298"/>
                    <a:pt x="38099" y="16725"/>
                  </a:cubicBezTo>
                  <a:cubicBezTo>
                    <a:pt x="38278" y="17006"/>
                    <a:pt x="38355" y="17399"/>
                    <a:pt x="38458" y="17757"/>
                  </a:cubicBezTo>
                  <a:cubicBezTo>
                    <a:pt x="38569" y="18184"/>
                    <a:pt x="38569" y="18713"/>
                    <a:pt x="38816" y="19105"/>
                  </a:cubicBezTo>
                  <a:cubicBezTo>
                    <a:pt x="39208" y="19813"/>
                    <a:pt x="39771" y="20453"/>
                    <a:pt x="39635" y="21349"/>
                  </a:cubicBezTo>
                  <a:cubicBezTo>
                    <a:pt x="39558" y="21775"/>
                    <a:pt x="39345" y="22159"/>
                    <a:pt x="39277" y="22586"/>
                  </a:cubicBezTo>
                  <a:cubicBezTo>
                    <a:pt x="39166" y="23055"/>
                    <a:pt x="39277" y="23439"/>
                    <a:pt x="39345" y="23908"/>
                  </a:cubicBezTo>
                  <a:cubicBezTo>
                    <a:pt x="39558" y="24863"/>
                    <a:pt x="39166" y="26143"/>
                    <a:pt x="38816" y="26996"/>
                  </a:cubicBezTo>
                  <a:cubicBezTo>
                    <a:pt x="38424" y="27849"/>
                    <a:pt x="38065" y="28702"/>
                    <a:pt x="37673" y="29521"/>
                  </a:cubicBezTo>
                  <a:cubicBezTo>
                    <a:pt x="37212" y="30477"/>
                    <a:pt x="36223" y="31261"/>
                    <a:pt x="35224" y="31509"/>
                  </a:cubicBezTo>
                  <a:cubicBezTo>
                    <a:pt x="34730" y="31654"/>
                    <a:pt x="33732" y="31688"/>
                    <a:pt x="33373" y="32183"/>
                  </a:cubicBezTo>
                  <a:cubicBezTo>
                    <a:pt x="32947" y="32328"/>
                    <a:pt x="32486" y="32473"/>
                    <a:pt x="32025" y="32541"/>
                  </a:cubicBezTo>
                  <a:cubicBezTo>
                    <a:pt x="31929" y="32554"/>
                    <a:pt x="31830" y="32560"/>
                    <a:pt x="31731" y="32560"/>
                  </a:cubicBezTo>
                  <a:cubicBezTo>
                    <a:pt x="31322" y="32560"/>
                    <a:pt x="30897" y="32466"/>
                    <a:pt x="30498" y="32439"/>
                  </a:cubicBezTo>
                  <a:cubicBezTo>
                    <a:pt x="29718" y="32439"/>
                    <a:pt x="29040" y="32224"/>
                    <a:pt x="28332" y="32224"/>
                  </a:cubicBezTo>
                  <a:cubicBezTo>
                    <a:pt x="28041" y="32224"/>
                    <a:pt x="27746" y="32260"/>
                    <a:pt x="27436" y="32362"/>
                  </a:cubicBezTo>
                  <a:cubicBezTo>
                    <a:pt x="27086" y="32507"/>
                    <a:pt x="26728" y="32652"/>
                    <a:pt x="26369" y="32865"/>
                  </a:cubicBezTo>
                  <a:cubicBezTo>
                    <a:pt x="25875" y="33147"/>
                    <a:pt x="25414" y="33326"/>
                    <a:pt x="24842" y="33462"/>
                  </a:cubicBezTo>
                  <a:cubicBezTo>
                    <a:pt x="22923" y="34000"/>
                    <a:pt x="21328" y="35527"/>
                    <a:pt x="19374" y="36022"/>
                  </a:cubicBezTo>
                  <a:cubicBezTo>
                    <a:pt x="19111" y="36085"/>
                    <a:pt x="18862" y="36120"/>
                    <a:pt x="18617" y="36120"/>
                  </a:cubicBezTo>
                  <a:cubicBezTo>
                    <a:pt x="18297" y="36120"/>
                    <a:pt x="17987" y="36059"/>
                    <a:pt x="17668" y="35919"/>
                  </a:cubicBezTo>
                  <a:cubicBezTo>
                    <a:pt x="17199" y="35706"/>
                    <a:pt x="16772" y="35638"/>
                    <a:pt x="16277" y="35638"/>
                  </a:cubicBezTo>
                  <a:cubicBezTo>
                    <a:pt x="15817" y="35638"/>
                    <a:pt x="15322" y="35740"/>
                    <a:pt x="14853" y="35740"/>
                  </a:cubicBezTo>
                  <a:cubicBezTo>
                    <a:pt x="14213" y="35706"/>
                    <a:pt x="13684" y="35348"/>
                    <a:pt x="13044" y="35211"/>
                  </a:cubicBezTo>
                  <a:cubicBezTo>
                    <a:pt x="11867" y="34921"/>
                    <a:pt x="10340" y="35100"/>
                    <a:pt x="9308" y="34426"/>
                  </a:cubicBezTo>
                  <a:cubicBezTo>
                    <a:pt x="8813" y="34102"/>
                    <a:pt x="8420" y="33539"/>
                    <a:pt x="8028" y="33147"/>
                  </a:cubicBezTo>
                  <a:cubicBezTo>
                    <a:pt x="7892" y="32968"/>
                    <a:pt x="7644" y="32754"/>
                    <a:pt x="7431" y="32541"/>
                  </a:cubicBezTo>
                  <a:cubicBezTo>
                    <a:pt x="7431" y="32507"/>
                    <a:pt x="7431" y="32473"/>
                    <a:pt x="7388" y="32396"/>
                  </a:cubicBezTo>
                  <a:cubicBezTo>
                    <a:pt x="7141" y="31901"/>
                    <a:pt x="6893" y="31406"/>
                    <a:pt x="6578" y="30903"/>
                  </a:cubicBezTo>
                  <a:cubicBezTo>
                    <a:pt x="6219" y="30340"/>
                    <a:pt x="6040" y="29734"/>
                    <a:pt x="5793" y="29095"/>
                  </a:cubicBezTo>
                  <a:cubicBezTo>
                    <a:pt x="5580" y="28455"/>
                    <a:pt x="5255" y="27917"/>
                    <a:pt x="5153" y="27278"/>
                  </a:cubicBezTo>
                  <a:cubicBezTo>
                    <a:pt x="5042" y="26569"/>
                    <a:pt x="5187" y="25930"/>
                    <a:pt x="5221" y="25222"/>
                  </a:cubicBezTo>
                  <a:cubicBezTo>
                    <a:pt x="5298" y="24258"/>
                    <a:pt x="5221" y="22910"/>
                    <a:pt x="4727" y="22057"/>
                  </a:cubicBezTo>
                  <a:cubicBezTo>
                    <a:pt x="4547" y="21775"/>
                    <a:pt x="4334" y="21562"/>
                    <a:pt x="4155" y="21306"/>
                  </a:cubicBezTo>
                  <a:cubicBezTo>
                    <a:pt x="4019" y="21093"/>
                    <a:pt x="3908" y="20879"/>
                    <a:pt x="3763" y="20666"/>
                  </a:cubicBezTo>
                  <a:cubicBezTo>
                    <a:pt x="3481" y="20240"/>
                    <a:pt x="3200" y="19813"/>
                    <a:pt x="2875" y="19463"/>
                  </a:cubicBezTo>
                  <a:cubicBezTo>
                    <a:pt x="2449" y="19003"/>
                    <a:pt x="2167" y="18576"/>
                    <a:pt x="1809" y="18073"/>
                  </a:cubicBezTo>
                  <a:cubicBezTo>
                    <a:pt x="1382" y="17399"/>
                    <a:pt x="1135" y="16657"/>
                    <a:pt x="888" y="15906"/>
                  </a:cubicBezTo>
                  <a:cubicBezTo>
                    <a:pt x="674" y="15232"/>
                    <a:pt x="606" y="14695"/>
                    <a:pt x="922" y="14021"/>
                  </a:cubicBezTo>
                  <a:cubicBezTo>
                    <a:pt x="1169" y="13458"/>
                    <a:pt x="1459" y="12920"/>
                    <a:pt x="1707" y="12391"/>
                  </a:cubicBezTo>
                  <a:cubicBezTo>
                    <a:pt x="1988" y="11854"/>
                    <a:pt x="2056" y="11359"/>
                    <a:pt x="2099" y="10787"/>
                  </a:cubicBezTo>
                  <a:cubicBezTo>
                    <a:pt x="2133" y="10003"/>
                    <a:pt x="2560" y="9440"/>
                    <a:pt x="3089" y="8902"/>
                  </a:cubicBezTo>
                  <a:cubicBezTo>
                    <a:pt x="3873" y="8083"/>
                    <a:pt x="4616" y="7230"/>
                    <a:pt x="5614" y="6667"/>
                  </a:cubicBezTo>
                  <a:cubicBezTo>
                    <a:pt x="6074" y="6377"/>
                    <a:pt x="6364" y="6206"/>
                    <a:pt x="6646" y="5703"/>
                  </a:cubicBezTo>
                  <a:cubicBezTo>
                    <a:pt x="6962" y="5097"/>
                    <a:pt x="7431" y="4534"/>
                    <a:pt x="7926" y="4031"/>
                  </a:cubicBezTo>
                  <a:cubicBezTo>
                    <a:pt x="8531" y="3502"/>
                    <a:pt x="9094" y="2931"/>
                    <a:pt x="9734" y="2436"/>
                  </a:cubicBezTo>
                  <a:cubicBezTo>
                    <a:pt x="10127" y="2154"/>
                    <a:pt x="10553" y="1796"/>
                    <a:pt x="11014" y="1549"/>
                  </a:cubicBezTo>
                  <a:cubicBezTo>
                    <a:pt x="11372" y="1472"/>
                    <a:pt x="11730" y="1472"/>
                    <a:pt x="12123" y="1404"/>
                  </a:cubicBezTo>
                  <a:cubicBezTo>
                    <a:pt x="12618" y="1335"/>
                    <a:pt x="13044" y="1301"/>
                    <a:pt x="13539" y="1301"/>
                  </a:cubicBezTo>
                  <a:cubicBezTo>
                    <a:pt x="13863" y="1301"/>
                    <a:pt x="14213" y="1301"/>
                    <a:pt x="14537" y="1224"/>
                  </a:cubicBezTo>
                  <a:cubicBezTo>
                    <a:pt x="14750" y="1190"/>
                    <a:pt x="14964" y="1122"/>
                    <a:pt x="15177" y="1088"/>
                  </a:cubicBezTo>
                  <a:cubicBezTo>
                    <a:pt x="15290" y="1047"/>
                    <a:pt x="15403" y="1038"/>
                    <a:pt x="15516" y="1038"/>
                  </a:cubicBezTo>
                  <a:cubicBezTo>
                    <a:pt x="15616" y="1038"/>
                    <a:pt x="15716" y="1045"/>
                    <a:pt x="15817" y="1045"/>
                  </a:cubicBezTo>
                  <a:lnTo>
                    <a:pt x="16175" y="1045"/>
                  </a:lnTo>
                  <a:cubicBezTo>
                    <a:pt x="16922" y="1019"/>
                    <a:pt x="17585" y="820"/>
                    <a:pt x="18295" y="820"/>
                  </a:cubicBezTo>
                  <a:close/>
                  <a:moveTo>
                    <a:pt x="18082" y="0"/>
                  </a:moveTo>
                  <a:cubicBezTo>
                    <a:pt x="17642" y="0"/>
                    <a:pt x="17232" y="110"/>
                    <a:pt x="16772" y="192"/>
                  </a:cubicBezTo>
                  <a:cubicBezTo>
                    <a:pt x="16508" y="248"/>
                    <a:pt x="16241" y="248"/>
                    <a:pt x="15975" y="248"/>
                  </a:cubicBezTo>
                  <a:cubicBezTo>
                    <a:pt x="15708" y="248"/>
                    <a:pt x="15441" y="248"/>
                    <a:pt x="15177" y="303"/>
                  </a:cubicBezTo>
                  <a:cubicBezTo>
                    <a:pt x="14639" y="405"/>
                    <a:pt x="14111" y="550"/>
                    <a:pt x="13539" y="585"/>
                  </a:cubicBezTo>
                  <a:cubicBezTo>
                    <a:pt x="13010" y="585"/>
                    <a:pt x="12583" y="619"/>
                    <a:pt x="12046" y="764"/>
                  </a:cubicBezTo>
                  <a:cubicBezTo>
                    <a:pt x="11483" y="909"/>
                    <a:pt x="11091" y="832"/>
                    <a:pt x="10587" y="1156"/>
                  </a:cubicBezTo>
                  <a:cubicBezTo>
                    <a:pt x="10519" y="1190"/>
                    <a:pt x="10519" y="1224"/>
                    <a:pt x="10485" y="1301"/>
                  </a:cubicBezTo>
                  <a:cubicBezTo>
                    <a:pt x="9777" y="1651"/>
                    <a:pt x="9137" y="2223"/>
                    <a:pt x="8600" y="2683"/>
                  </a:cubicBezTo>
                  <a:cubicBezTo>
                    <a:pt x="8105" y="3178"/>
                    <a:pt x="7533" y="3605"/>
                    <a:pt x="7073" y="4176"/>
                  </a:cubicBezTo>
                  <a:cubicBezTo>
                    <a:pt x="6646" y="4603"/>
                    <a:pt x="6288" y="5387"/>
                    <a:pt x="5759" y="5669"/>
                  </a:cubicBezTo>
                  <a:cubicBezTo>
                    <a:pt x="4795" y="6206"/>
                    <a:pt x="3728" y="6701"/>
                    <a:pt x="2909" y="7486"/>
                  </a:cubicBezTo>
                  <a:cubicBezTo>
                    <a:pt x="2099" y="8339"/>
                    <a:pt x="1135" y="9329"/>
                    <a:pt x="1033" y="10574"/>
                  </a:cubicBezTo>
                  <a:cubicBezTo>
                    <a:pt x="1033" y="10856"/>
                    <a:pt x="1101" y="11180"/>
                    <a:pt x="1067" y="11496"/>
                  </a:cubicBezTo>
                  <a:cubicBezTo>
                    <a:pt x="1033" y="11854"/>
                    <a:pt x="888" y="12280"/>
                    <a:pt x="743" y="12639"/>
                  </a:cubicBezTo>
                  <a:cubicBezTo>
                    <a:pt x="563" y="13278"/>
                    <a:pt x="180" y="13918"/>
                    <a:pt x="69" y="14592"/>
                  </a:cubicBezTo>
                  <a:cubicBezTo>
                    <a:pt x="0" y="15019"/>
                    <a:pt x="35" y="15411"/>
                    <a:pt x="137" y="15838"/>
                  </a:cubicBezTo>
                  <a:cubicBezTo>
                    <a:pt x="393" y="16580"/>
                    <a:pt x="563" y="17365"/>
                    <a:pt x="922" y="18073"/>
                  </a:cubicBezTo>
                  <a:cubicBezTo>
                    <a:pt x="1169" y="18576"/>
                    <a:pt x="1493" y="19071"/>
                    <a:pt x="1809" y="19566"/>
                  </a:cubicBezTo>
                  <a:cubicBezTo>
                    <a:pt x="2201" y="20069"/>
                    <a:pt x="2483" y="20598"/>
                    <a:pt x="2807" y="21169"/>
                  </a:cubicBezTo>
                  <a:cubicBezTo>
                    <a:pt x="2952" y="21383"/>
                    <a:pt x="3055" y="21630"/>
                    <a:pt x="3200" y="21878"/>
                  </a:cubicBezTo>
                  <a:cubicBezTo>
                    <a:pt x="3336" y="22125"/>
                    <a:pt x="3592" y="22338"/>
                    <a:pt x="3728" y="22628"/>
                  </a:cubicBezTo>
                  <a:cubicBezTo>
                    <a:pt x="4087" y="23225"/>
                    <a:pt x="4121" y="23908"/>
                    <a:pt x="4232" y="24582"/>
                  </a:cubicBezTo>
                  <a:cubicBezTo>
                    <a:pt x="4334" y="25358"/>
                    <a:pt x="4232" y="26177"/>
                    <a:pt x="4334" y="26962"/>
                  </a:cubicBezTo>
                  <a:cubicBezTo>
                    <a:pt x="4402" y="27704"/>
                    <a:pt x="4658" y="28344"/>
                    <a:pt x="4940" y="29026"/>
                  </a:cubicBezTo>
                  <a:cubicBezTo>
                    <a:pt x="5255" y="29700"/>
                    <a:pt x="5401" y="30340"/>
                    <a:pt x="5827" y="30980"/>
                  </a:cubicBezTo>
                  <a:cubicBezTo>
                    <a:pt x="6219" y="31586"/>
                    <a:pt x="6578" y="32183"/>
                    <a:pt x="7107" y="32609"/>
                  </a:cubicBezTo>
                  <a:cubicBezTo>
                    <a:pt x="7141" y="32720"/>
                    <a:pt x="7175" y="32823"/>
                    <a:pt x="7218" y="32933"/>
                  </a:cubicBezTo>
                  <a:cubicBezTo>
                    <a:pt x="7431" y="33360"/>
                    <a:pt x="7892" y="33821"/>
                    <a:pt x="8207" y="34179"/>
                  </a:cubicBezTo>
                  <a:cubicBezTo>
                    <a:pt x="8813" y="34921"/>
                    <a:pt x="9453" y="35348"/>
                    <a:pt x="10417" y="35595"/>
                  </a:cubicBezTo>
                  <a:cubicBezTo>
                    <a:pt x="11014" y="35706"/>
                    <a:pt x="11585" y="35808"/>
                    <a:pt x="12191" y="35953"/>
                  </a:cubicBezTo>
                  <a:cubicBezTo>
                    <a:pt x="12831" y="36133"/>
                    <a:pt x="13360" y="36448"/>
                    <a:pt x="13966" y="36661"/>
                  </a:cubicBezTo>
                  <a:cubicBezTo>
                    <a:pt x="14316" y="36786"/>
                    <a:pt x="14695" y="36824"/>
                    <a:pt x="15063" y="36824"/>
                  </a:cubicBezTo>
                  <a:cubicBezTo>
                    <a:pt x="15224" y="36824"/>
                    <a:pt x="15382" y="36817"/>
                    <a:pt x="15535" y="36806"/>
                  </a:cubicBezTo>
                  <a:cubicBezTo>
                    <a:pt x="15963" y="36779"/>
                    <a:pt x="16486" y="36634"/>
                    <a:pt x="16937" y="36634"/>
                  </a:cubicBezTo>
                  <a:cubicBezTo>
                    <a:pt x="17043" y="36634"/>
                    <a:pt x="17145" y="36642"/>
                    <a:pt x="17241" y="36661"/>
                  </a:cubicBezTo>
                  <a:cubicBezTo>
                    <a:pt x="17702" y="36738"/>
                    <a:pt x="18094" y="36986"/>
                    <a:pt x="18589" y="36986"/>
                  </a:cubicBezTo>
                  <a:cubicBezTo>
                    <a:pt x="19084" y="36951"/>
                    <a:pt x="19656" y="36772"/>
                    <a:pt x="20150" y="36627"/>
                  </a:cubicBezTo>
                  <a:cubicBezTo>
                    <a:pt x="21148" y="36278"/>
                    <a:pt x="22002" y="35561"/>
                    <a:pt x="22923" y="35066"/>
                  </a:cubicBezTo>
                  <a:cubicBezTo>
                    <a:pt x="23426" y="34819"/>
                    <a:pt x="23887" y="34529"/>
                    <a:pt x="24348" y="34281"/>
                  </a:cubicBezTo>
                  <a:cubicBezTo>
                    <a:pt x="24808" y="34068"/>
                    <a:pt x="25235" y="33966"/>
                    <a:pt x="25730" y="33821"/>
                  </a:cubicBezTo>
                  <a:cubicBezTo>
                    <a:pt x="26233" y="33676"/>
                    <a:pt x="26625" y="33360"/>
                    <a:pt x="27086" y="33249"/>
                  </a:cubicBezTo>
                  <a:cubicBezTo>
                    <a:pt x="27385" y="33182"/>
                    <a:pt x="27693" y="33139"/>
                    <a:pt x="27995" y="33139"/>
                  </a:cubicBezTo>
                  <a:cubicBezTo>
                    <a:pt x="28305" y="33139"/>
                    <a:pt x="28610" y="33184"/>
                    <a:pt x="28895" y="33292"/>
                  </a:cubicBezTo>
                  <a:cubicBezTo>
                    <a:pt x="29466" y="33505"/>
                    <a:pt x="29995" y="33539"/>
                    <a:pt x="30601" y="33573"/>
                  </a:cubicBezTo>
                  <a:cubicBezTo>
                    <a:pt x="31019" y="33598"/>
                    <a:pt x="31396" y="33683"/>
                    <a:pt x="31806" y="33683"/>
                  </a:cubicBezTo>
                  <a:cubicBezTo>
                    <a:pt x="31956" y="33683"/>
                    <a:pt x="32110" y="33671"/>
                    <a:pt x="32273" y="33642"/>
                  </a:cubicBezTo>
                  <a:cubicBezTo>
                    <a:pt x="32913" y="33539"/>
                    <a:pt x="33552" y="33292"/>
                    <a:pt x="34124" y="33036"/>
                  </a:cubicBezTo>
                  <a:cubicBezTo>
                    <a:pt x="34405" y="32899"/>
                    <a:pt x="34653" y="32686"/>
                    <a:pt x="34900" y="32473"/>
                  </a:cubicBezTo>
                  <a:cubicBezTo>
                    <a:pt x="35327" y="32473"/>
                    <a:pt x="35753" y="32362"/>
                    <a:pt x="36146" y="32260"/>
                  </a:cubicBezTo>
                  <a:cubicBezTo>
                    <a:pt x="36931" y="31969"/>
                    <a:pt x="37750" y="31330"/>
                    <a:pt x="38278" y="30622"/>
                  </a:cubicBezTo>
                  <a:cubicBezTo>
                    <a:pt x="38782" y="29948"/>
                    <a:pt x="38995" y="28950"/>
                    <a:pt x="39242" y="28131"/>
                  </a:cubicBezTo>
                  <a:cubicBezTo>
                    <a:pt x="39524" y="27243"/>
                    <a:pt x="39771" y="26390"/>
                    <a:pt x="39916" y="25469"/>
                  </a:cubicBezTo>
                  <a:cubicBezTo>
                    <a:pt x="39985" y="25145"/>
                    <a:pt x="40019" y="24795"/>
                    <a:pt x="40061" y="24471"/>
                  </a:cubicBezTo>
                  <a:cubicBezTo>
                    <a:pt x="40061" y="23831"/>
                    <a:pt x="39737" y="23302"/>
                    <a:pt x="39882" y="22662"/>
                  </a:cubicBezTo>
                  <a:cubicBezTo>
                    <a:pt x="40061" y="21878"/>
                    <a:pt x="40445" y="21204"/>
                    <a:pt x="40198" y="20419"/>
                  </a:cubicBezTo>
                  <a:cubicBezTo>
                    <a:pt x="40061" y="20026"/>
                    <a:pt x="40061" y="19600"/>
                    <a:pt x="39916" y="19216"/>
                  </a:cubicBezTo>
                  <a:cubicBezTo>
                    <a:pt x="39848" y="19037"/>
                    <a:pt x="39737" y="18858"/>
                    <a:pt x="39703" y="18678"/>
                  </a:cubicBezTo>
                  <a:cubicBezTo>
                    <a:pt x="39592" y="18431"/>
                    <a:pt x="39635" y="18150"/>
                    <a:pt x="39558" y="17894"/>
                  </a:cubicBezTo>
                  <a:cubicBezTo>
                    <a:pt x="39422" y="16938"/>
                    <a:pt x="39132" y="16230"/>
                    <a:pt x="38526" y="15479"/>
                  </a:cubicBezTo>
                  <a:cubicBezTo>
                    <a:pt x="38210" y="15053"/>
                    <a:pt x="37929" y="14771"/>
                    <a:pt x="37715" y="14268"/>
                  </a:cubicBezTo>
                  <a:cubicBezTo>
                    <a:pt x="37502" y="13739"/>
                    <a:pt x="37323" y="13244"/>
                    <a:pt x="37246" y="12639"/>
                  </a:cubicBezTo>
                  <a:cubicBezTo>
                    <a:pt x="37178" y="12280"/>
                    <a:pt x="37110" y="11888"/>
                    <a:pt x="36931" y="11572"/>
                  </a:cubicBezTo>
                  <a:cubicBezTo>
                    <a:pt x="36683" y="11146"/>
                    <a:pt x="36325" y="10856"/>
                    <a:pt x="36043" y="10506"/>
                  </a:cubicBezTo>
                  <a:cubicBezTo>
                    <a:pt x="35719" y="10079"/>
                    <a:pt x="35617" y="9508"/>
                    <a:pt x="35293" y="9047"/>
                  </a:cubicBezTo>
                  <a:cubicBezTo>
                    <a:pt x="35011" y="8689"/>
                    <a:pt x="34730" y="8296"/>
                    <a:pt x="34440" y="7913"/>
                  </a:cubicBezTo>
                  <a:cubicBezTo>
                    <a:pt x="33911" y="7196"/>
                    <a:pt x="33339" y="6420"/>
                    <a:pt x="32665" y="5848"/>
                  </a:cubicBezTo>
                  <a:cubicBezTo>
                    <a:pt x="31957" y="5242"/>
                    <a:pt x="31454" y="4500"/>
                    <a:pt x="30780" y="3895"/>
                  </a:cubicBezTo>
                  <a:cubicBezTo>
                    <a:pt x="30106" y="3323"/>
                    <a:pt x="29253" y="3041"/>
                    <a:pt x="28579" y="2436"/>
                  </a:cubicBezTo>
                  <a:cubicBezTo>
                    <a:pt x="27939" y="1864"/>
                    <a:pt x="27265" y="1122"/>
                    <a:pt x="26412" y="977"/>
                  </a:cubicBezTo>
                  <a:cubicBezTo>
                    <a:pt x="25875" y="875"/>
                    <a:pt x="25516" y="798"/>
                    <a:pt x="25022" y="550"/>
                  </a:cubicBezTo>
                  <a:cubicBezTo>
                    <a:pt x="24595" y="337"/>
                    <a:pt x="24134" y="235"/>
                    <a:pt x="23640" y="235"/>
                  </a:cubicBezTo>
                  <a:cubicBezTo>
                    <a:pt x="23384" y="235"/>
                    <a:pt x="23136" y="269"/>
                    <a:pt x="22855" y="337"/>
                  </a:cubicBezTo>
                  <a:cubicBezTo>
                    <a:pt x="22607" y="371"/>
                    <a:pt x="22360" y="405"/>
                    <a:pt x="22070" y="405"/>
                  </a:cubicBezTo>
                  <a:cubicBezTo>
                    <a:pt x="21430" y="371"/>
                    <a:pt x="20790" y="303"/>
                    <a:pt x="20150" y="269"/>
                  </a:cubicBezTo>
                  <a:cubicBezTo>
                    <a:pt x="19587" y="192"/>
                    <a:pt x="19016" y="56"/>
                    <a:pt x="18410" y="22"/>
                  </a:cubicBezTo>
                  <a:cubicBezTo>
                    <a:pt x="18298" y="7"/>
                    <a:pt x="18189" y="0"/>
                    <a:pt x="18082"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0"/>
            <p:cNvSpPr/>
            <p:nvPr/>
          </p:nvSpPr>
          <p:spPr>
            <a:xfrm>
              <a:off x="6295875" y="1371800"/>
              <a:ext cx="865700" cy="787025"/>
            </a:xfrm>
            <a:custGeom>
              <a:rect b="b" l="l" r="r" t="t"/>
              <a:pathLst>
                <a:path extrusionOk="0" h="31481" w="34628">
                  <a:moveTo>
                    <a:pt x="15531" y="685"/>
                  </a:moveTo>
                  <a:cubicBezTo>
                    <a:pt x="15815" y="685"/>
                    <a:pt x="16093" y="698"/>
                    <a:pt x="16355" y="731"/>
                  </a:cubicBezTo>
                  <a:cubicBezTo>
                    <a:pt x="17173" y="868"/>
                    <a:pt x="17992" y="979"/>
                    <a:pt x="18846" y="979"/>
                  </a:cubicBezTo>
                  <a:cubicBezTo>
                    <a:pt x="19767" y="979"/>
                    <a:pt x="20765" y="1124"/>
                    <a:pt x="21541" y="1550"/>
                  </a:cubicBezTo>
                  <a:cubicBezTo>
                    <a:pt x="21831" y="1721"/>
                    <a:pt x="22113" y="1866"/>
                    <a:pt x="22394" y="2045"/>
                  </a:cubicBezTo>
                  <a:cubicBezTo>
                    <a:pt x="22753" y="2258"/>
                    <a:pt x="23000" y="2574"/>
                    <a:pt x="23282" y="2830"/>
                  </a:cubicBezTo>
                  <a:cubicBezTo>
                    <a:pt x="23572" y="3077"/>
                    <a:pt x="23819" y="3180"/>
                    <a:pt x="24135" y="3290"/>
                  </a:cubicBezTo>
                  <a:cubicBezTo>
                    <a:pt x="24672" y="3470"/>
                    <a:pt x="24954" y="3640"/>
                    <a:pt x="25278" y="4067"/>
                  </a:cubicBezTo>
                  <a:cubicBezTo>
                    <a:pt x="25807" y="4707"/>
                    <a:pt x="26233" y="5278"/>
                    <a:pt x="26873" y="5816"/>
                  </a:cubicBezTo>
                  <a:cubicBezTo>
                    <a:pt x="27547" y="6310"/>
                    <a:pt x="28229" y="7018"/>
                    <a:pt x="28758" y="7658"/>
                  </a:cubicBezTo>
                  <a:cubicBezTo>
                    <a:pt x="29296" y="8298"/>
                    <a:pt x="29398" y="9083"/>
                    <a:pt x="29791" y="9791"/>
                  </a:cubicBezTo>
                  <a:cubicBezTo>
                    <a:pt x="29970" y="10115"/>
                    <a:pt x="30217" y="10397"/>
                    <a:pt x="30465" y="10678"/>
                  </a:cubicBezTo>
                  <a:cubicBezTo>
                    <a:pt x="30857" y="11147"/>
                    <a:pt x="30891" y="11574"/>
                    <a:pt x="31104" y="12103"/>
                  </a:cubicBezTo>
                  <a:cubicBezTo>
                    <a:pt x="31386" y="12777"/>
                    <a:pt x="31992" y="13237"/>
                    <a:pt x="32529" y="13741"/>
                  </a:cubicBezTo>
                  <a:cubicBezTo>
                    <a:pt x="33203" y="14381"/>
                    <a:pt x="33169" y="15515"/>
                    <a:pt x="33203" y="16402"/>
                  </a:cubicBezTo>
                  <a:cubicBezTo>
                    <a:pt x="33237" y="17119"/>
                    <a:pt x="33416" y="17827"/>
                    <a:pt x="33450" y="18535"/>
                  </a:cubicBezTo>
                  <a:cubicBezTo>
                    <a:pt x="33450" y="18962"/>
                    <a:pt x="33561" y="19320"/>
                    <a:pt x="33630" y="19746"/>
                  </a:cubicBezTo>
                  <a:cubicBezTo>
                    <a:pt x="33698" y="20241"/>
                    <a:pt x="33595" y="20702"/>
                    <a:pt x="33519" y="21205"/>
                  </a:cubicBezTo>
                  <a:cubicBezTo>
                    <a:pt x="33450" y="22024"/>
                    <a:pt x="33698" y="22835"/>
                    <a:pt x="33630" y="23654"/>
                  </a:cubicBezTo>
                  <a:cubicBezTo>
                    <a:pt x="33595" y="24157"/>
                    <a:pt x="33519" y="24618"/>
                    <a:pt x="33450" y="25078"/>
                  </a:cubicBezTo>
                  <a:cubicBezTo>
                    <a:pt x="33382" y="25607"/>
                    <a:pt x="33450" y="26290"/>
                    <a:pt x="33135" y="26784"/>
                  </a:cubicBezTo>
                  <a:cubicBezTo>
                    <a:pt x="32742" y="27313"/>
                    <a:pt x="32205" y="27279"/>
                    <a:pt x="31642" y="27356"/>
                  </a:cubicBezTo>
                  <a:cubicBezTo>
                    <a:pt x="31215" y="27424"/>
                    <a:pt x="30857" y="27603"/>
                    <a:pt x="30465" y="27740"/>
                  </a:cubicBezTo>
                  <a:cubicBezTo>
                    <a:pt x="29759" y="27951"/>
                    <a:pt x="28838" y="28373"/>
                    <a:pt x="28034" y="28373"/>
                  </a:cubicBezTo>
                  <a:cubicBezTo>
                    <a:pt x="27866" y="28373"/>
                    <a:pt x="27702" y="28354"/>
                    <a:pt x="27547" y="28311"/>
                  </a:cubicBezTo>
                  <a:cubicBezTo>
                    <a:pt x="26873" y="28132"/>
                    <a:pt x="26267" y="27740"/>
                    <a:pt x="25593" y="27603"/>
                  </a:cubicBezTo>
                  <a:cubicBezTo>
                    <a:pt x="25248" y="27545"/>
                    <a:pt x="24897" y="27515"/>
                    <a:pt x="24548" y="27515"/>
                  </a:cubicBezTo>
                  <a:cubicBezTo>
                    <a:pt x="24033" y="27515"/>
                    <a:pt x="23522" y="27579"/>
                    <a:pt x="23034" y="27706"/>
                  </a:cubicBezTo>
                  <a:cubicBezTo>
                    <a:pt x="22258" y="27919"/>
                    <a:pt x="21686" y="28422"/>
                    <a:pt x="21081" y="28917"/>
                  </a:cubicBezTo>
                  <a:cubicBezTo>
                    <a:pt x="20373" y="29446"/>
                    <a:pt x="19588" y="29770"/>
                    <a:pt x="18769" y="30128"/>
                  </a:cubicBezTo>
                  <a:cubicBezTo>
                    <a:pt x="18555" y="30231"/>
                    <a:pt x="18308" y="30342"/>
                    <a:pt x="18095" y="30444"/>
                  </a:cubicBezTo>
                  <a:cubicBezTo>
                    <a:pt x="17852" y="30555"/>
                    <a:pt x="17678" y="30597"/>
                    <a:pt x="17480" y="30597"/>
                  </a:cubicBezTo>
                  <a:cubicBezTo>
                    <a:pt x="17357" y="30597"/>
                    <a:pt x="17225" y="30581"/>
                    <a:pt x="17063" y="30555"/>
                  </a:cubicBezTo>
                  <a:lnTo>
                    <a:pt x="16107" y="30555"/>
                  </a:lnTo>
                  <a:cubicBezTo>
                    <a:pt x="15681" y="30512"/>
                    <a:pt x="15391" y="30265"/>
                    <a:pt x="15007" y="30197"/>
                  </a:cubicBezTo>
                  <a:cubicBezTo>
                    <a:pt x="14737" y="30140"/>
                    <a:pt x="14444" y="30077"/>
                    <a:pt x="14172" y="30077"/>
                  </a:cubicBezTo>
                  <a:cubicBezTo>
                    <a:pt x="14117" y="30077"/>
                    <a:pt x="14062" y="30080"/>
                    <a:pt x="14009" y="30086"/>
                  </a:cubicBezTo>
                  <a:cubicBezTo>
                    <a:pt x="13616" y="30128"/>
                    <a:pt x="13224" y="30265"/>
                    <a:pt x="12831" y="30342"/>
                  </a:cubicBezTo>
                  <a:lnTo>
                    <a:pt x="12021" y="30342"/>
                  </a:lnTo>
                  <a:cubicBezTo>
                    <a:pt x="11765" y="30342"/>
                    <a:pt x="11483" y="30342"/>
                    <a:pt x="11236" y="30376"/>
                  </a:cubicBezTo>
                  <a:cubicBezTo>
                    <a:pt x="10712" y="30413"/>
                    <a:pt x="10221" y="30546"/>
                    <a:pt x="9752" y="30546"/>
                  </a:cubicBezTo>
                  <a:cubicBezTo>
                    <a:pt x="9358" y="30546"/>
                    <a:pt x="8979" y="30452"/>
                    <a:pt x="8608" y="30128"/>
                  </a:cubicBezTo>
                  <a:cubicBezTo>
                    <a:pt x="8003" y="29659"/>
                    <a:pt x="7218" y="28951"/>
                    <a:pt x="6826" y="28311"/>
                  </a:cubicBezTo>
                  <a:cubicBezTo>
                    <a:pt x="6612" y="27996"/>
                    <a:pt x="6544" y="27603"/>
                    <a:pt x="6433" y="27245"/>
                  </a:cubicBezTo>
                  <a:cubicBezTo>
                    <a:pt x="6297" y="26716"/>
                    <a:pt x="6007" y="26213"/>
                    <a:pt x="5870" y="25684"/>
                  </a:cubicBezTo>
                  <a:cubicBezTo>
                    <a:pt x="5623" y="25010"/>
                    <a:pt x="5478" y="24327"/>
                    <a:pt x="5298" y="23619"/>
                  </a:cubicBezTo>
                  <a:cubicBezTo>
                    <a:pt x="5085" y="22766"/>
                    <a:pt x="4906" y="21913"/>
                    <a:pt x="4727" y="21060"/>
                  </a:cubicBezTo>
                  <a:cubicBezTo>
                    <a:pt x="4625" y="20565"/>
                    <a:pt x="4727" y="20028"/>
                    <a:pt x="4659" y="19499"/>
                  </a:cubicBezTo>
                  <a:cubicBezTo>
                    <a:pt x="4590" y="19038"/>
                    <a:pt x="4411" y="18569"/>
                    <a:pt x="4232" y="18108"/>
                  </a:cubicBezTo>
                  <a:cubicBezTo>
                    <a:pt x="3985" y="17332"/>
                    <a:pt x="3703" y="16616"/>
                    <a:pt x="3234" y="15908"/>
                  </a:cubicBezTo>
                  <a:cubicBezTo>
                    <a:pt x="2953" y="15481"/>
                    <a:pt x="2739" y="15089"/>
                    <a:pt x="2637" y="14560"/>
                  </a:cubicBezTo>
                  <a:cubicBezTo>
                    <a:pt x="2560" y="14167"/>
                    <a:pt x="2492" y="13741"/>
                    <a:pt x="2313" y="13348"/>
                  </a:cubicBezTo>
                  <a:cubicBezTo>
                    <a:pt x="2168" y="13024"/>
                    <a:pt x="1954" y="12854"/>
                    <a:pt x="1673" y="12640"/>
                  </a:cubicBezTo>
                  <a:cubicBezTo>
                    <a:pt x="1357" y="12384"/>
                    <a:pt x="1067" y="12282"/>
                    <a:pt x="1144" y="11855"/>
                  </a:cubicBezTo>
                  <a:cubicBezTo>
                    <a:pt x="1315" y="10755"/>
                    <a:pt x="1852" y="9902"/>
                    <a:pt x="2458" y="9049"/>
                  </a:cubicBezTo>
                  <a:cubicBezTo>
                    <a:pt x="2739" y="8622"/>
                    <a:pt x="3021" y="8162"/>
                    <a:pt x="3379" y="7803"/>
                  </a:cubicBezTo>
                  <a:cubicBezTo>
                    <a:pt x="3626" y="7556"/>
                    <a:pt x="3916" y="7308"/>
                    <a:pt x="4130" y="6984"/>
                  </a:cubicBezTo>
                  <a:cubicBezTo>
                    <a:pt x="4411" y="6558"/>
                    <a:pt x="4659" y="6097"/>
                    <a:pt x="4983" y="5671"/>
                  </a:cubicBezTo>
                  <a:cubicBezTo>
                    <a:pt x="5264" y="5278"/>
                    <a:pt x="5580" y="4920"/>
                    <a:pt x="5870" y="4536"/>
                  </a:cubicBezTo>
                  <a:cubicBezTo>
                    <a:pt x="6049" y="4323"/>
                    <a:pt x="6220" y="4109"/>
                    <a:pt x="6365" y="3896"/>
                  </a:cubicBezTo>
                  <a:cubicBezTo>
                    <a:pt x="6399" y="3853"/>
                    <a:pt x="6476" y="3819"/>
                    <a:pt x="6476" y="3785"/>
                  </a:cubicBezTo>
                  <a:cubicBezTo>
                    <a:pt x="6510" y="3717"/>
                    <a:pt x="6544" y="3640"/>
                    <a:pt x="6578" y="3572"/>
                  </a:cubicBezTo>
                  <a:cubicBezTo>
                    <a:pt x="6723" y="3393"/>
                    <a:pt x="6826" y="3214"/>
                    <a:pt x="6971" y="3077"/>
                  </a:cubicBezTo>
                  <a:cubicBezTo>
                    <a:pt x="7363" y="2617"/>
                    <a:pt x="7892" y="2224"/>
                    <a:pt x="8353" y="1934"/>
                  </a:cubicBezTo>
                  <a:cubicBezTo>
                    <a:pt x="8992" y="1473"/>
                    <a:pt x="10025" y="1584"/>
                    <a:pt x="10775" y="1473"/>
                  </a:cubicBezTo>
                  <a:cubicBezTo>
                    <a:pt x="11697" y="1371"/>
                    <a:pt x="12584" y="944"/>
                    <a:pt x="13514" y="834"/>
                  </a:cubicBezTo>
                  <a:cubicBezTo>
                    <a:pt x="14139" y="761"/>
                    <a:pt x="14853" y="685"/>
                    <a:pt x="15531" y="685"/>
                  </a:cubicBezTo>
                  <a:close/>
                  <a:moveTo>
                    <a:pt x="13533" y="1"/>
                  </a:moveTo>
                  <a:cubicBezTo>
                    <a:pt x="13442" y="1"/>
                    <a:pt x="13350" y="5"/>
                    <a:pt x="13258" y="15"/>
                  </a:cubicBezTo>
                  <a:cubicBezTo>
                    <a:pt x="12268" y="15"/>
                    <a:pt x="11168" y="373"/>
                    <a:pt x="10204" y="654"/>
                  </a:cubicBezTo>
                  <a:cubicBezTo>
                    <a:pt x="9385" y="868"/>
                    <a:pt x="8532" y="1047"/>
                    <a:pt x="7858" y="1618"/>
                  </a:cubicBezTo>
                  <a:cubicBezTo>
                    <a:pt x="7755" y="1687"/>
                    <a:pt x="7644" y="1798"/>
                    <a:pt x="7542" y="1866"/>
                  </a:cubicBezTo>
                  <a:cubicBezTo>
                    <a:pt x="7465" y="1866"/>
                    <a:pt x="7397" y="1866"/>
                    <a:pt x="7329" y="1934"/>
                  </a:cubicBezTo>
                  <a:cubicBezTo>
                    <a:pt x="6689" y="2506"/>
                    <a:pt x="6186" y="3180"/>
                    <a:pt x="5691" y="3853"/>
                  </a:cubicBezTo>
                  <a:cubicBezTo>
                    <a:pt x="5153" y="4672"/>
                    <a:pt x="4445" y="5346"/>
                    <a:pt x="3874" y="6131"/>
                  </a:cubicBezTo>
                  <a:cubicBezTo>
                    <a:pt x="3558" y="6524"/>
                    <a:pt x="3311" y="6839"/>
                    <a:pt x="2918" y="7163"/>
                  </a:cubicBezTo>
                  <a:cubicBezTo>
                    <a:pt x="2560" y="7445"/>
                    <a:pt x="2279" y="7735"/>
                    <a:pt x="1997" y="8051"/>
                  </a:cubicBezTo>
                  <a:cubicBezTo>
                    <a:pt x="1357" y="8801"/>
                    <a:pt x="820" y="9578"/>
                    <a:pt x="538" y="10542"/>
                  </a:cubicBezTo>
                  <a:cubicBezTo>
                    <a:pt x="325" y="11105"/>
                    <a:pt x="1" y="11924"/>
                    <a:pt x="214" y="12529"/>
                  </a:cubicBezTo>
                  <a:cubicBezTo>
                    <a:pt x="325" y="12854"/>
                    <a:pt x="607" y="13024"/>
                    <a:pt x="888" y="13169"/>
                  </a:cubicBezTo>
                  <a:cubicBezTo>
                    <a:pt x="1425" y="13527"/>
                    <a:pt x="1741" y="13775"/>
                    <a:pt x="1954" y="14415"/>
                  </a:cubicBezTo>
                  <a:cubicBezTo>
                    <a:pt x="2244" y="15199"/>
                    <a:pt x="2526" y="15839"/>
                    <a:pt x="2953" y="16547"/>
                  </a:cubicBezTo>
                  <a:cubicBezTo>
                    <a:pt x="3447" y="17366"/>
                    <a:pt x="3806" y="18399"/>
                    <a:pt x="4019" y="19320"/>
                  </a:cubicBezTo>
                  <a:cubicBezTo>
                    <a:pt x="4232" y="20275"/>
                    <a:pt x="3985" y="21308"/>
                    <a:pt x="4087" y="22272"/>
                  </a:cubicBezTo>
                  <a:cubicBezTo>
                    <a:pt x="4164" y="23125"/>
                    <a:pt x="4300" y="24080"/>
                    <a:pt x="4556" y="24899"/>
                  </a:cubicBezTo>
                  <a:cubicBezTo>
                    <a:pt x="4770" y="25786"/>
                    <a:pt x="5196" y="26571"/>
                    <a:pt x="5512" y="27390"/>
                  </a:cubicBezTo>
                  <a:cubicBezTo>
                    <a:pt x="5691" y="27782"/>
                    <a:pt x="5759" y="28166"/>
                    <a:pt x="6007" y="28525"/>
                  </a:cubicBezTo>
                  <a:cubicBezTo>
                    <a:pt x="6262" y="28951"/>
                    <a:pt x="6578" y="29233"/>
                    <a:pt x="6936" y="29591"/>
                  </a:cubicBezTo>
                  <a:cubicBezTo>
                    <a:pt x="7499" y="30128"/>
                    <a:pt x="8071" y="30768"/>
                    <a:pt x="8779" y="31084"/>
                  </a:cubicBezTo>
                  <a:cubicBezTo>
                    <a:pt x="9099" y="31224"/>
                    <a:pt x="9391" y="31273"/>
                    <a:pt x="9675" y="31273"/>
                  </a:cubicBezTo>
                  <a:cubicBezTo>
                    <a:pt x="10184" y="31273"/>
                    <a:pt x="10666" y="31116"/>
                    <a:pt x="11236" y="31050"/>
                  </a:cubicBezTo>
                  <a:cubicBezTo>
                    <a:pt x="11500" y="31033"/>
                    <a:pt x="11767" y="31033"/>
                    <a:pt x="12034" y="31033"/>
                  </a:cubicBezTo>
                  <a:cubicBezTo>
                    <a:pt x="12300" y="31033"/>
                    <a:pt x="12567" y="31033"/>
                    <a:pt x="12831" y="31016"/>
                  </a:cubicBezTo>
                  <a:cubicBezTo>
                    <a:pt x="13224" y="30981"/>
                    <a:pt x="13616" y="30836"/>
                    <a:pt x="14009" y="30802"/>
                  </a:cubicBezTo>
                  <a:cubicBezTo>
                    <a:pt x="14095" y="30788"/>
                    <a:pt x="14181" y="30781"/>
                    <a:pt x="14265" y="30781"/>
                  </a:cubicBezTo>
                  <a:cubicBezTo>
                    <a:pt x="14630" y="30781"/>
                    <a:pt x="14976" y="30904"/>
                    <a:pt x="15322" y="31050"/>
                  </a:cubicBezTo>
                  <a:cubicBezTo>
                    <a:pt x="15715" y="31195"/>
                    <a:pt x="16107" y="31195"/>
                    <a:pt x="16534" y="31263"/>
                  </a:cubicBezTo>
                  <a:cubicBezTo>
                    <a:pt x="16955" y="31325"/>
                    <a:pt x="17319" y="31481"/>
                    <a:pt x="17731" y="31481"/>
                  </a:cubicBezTo>
                  <a:cubicBezTo>
                    <a:pt x="17769" y="31481"/>
                    <a:pt x="17808" y="31479"/>
                    <a:pt x="17847" y="31476"/>
                  </a:cubicBezTo>
                  <a:cubicBezTo>
                    <a:pt x="18274" y="31442"/>
                    <a:pt x="18769" y="31229"/>
                    <a:pt x="19161" y="31084"/>
                  </a:cubicBezTo>
                  <a:cubicBezTo>
                    <a:pt x="20048" y="30726"/>
                    <a:pt x="20901" y="30342"/>
                    <a:pt x="21618" y="29770"/>
                  </a:cubicBezTo>
                  <a:cubicBezTo>
                    <a:pt x="22471" y="29130"/>
                    <a:pt x="23145" y="28559"/>
                    <a:pt x="24177" y="28345"/>
                  </a:cubicBezTo>
                  <a:cubicBezTo>
                    <a:pt x="24357" y="28316"/>
                    <a:pt x="24532" y="28303"/>
                    <a:pt x="24701" y="28303"/>
                  </a:cubicBezTo>
                  <a:cubicBezTo>
                    <a:pt x="25571" y="28303"/>
                    <a:pt x="26328" y="28646"/>
                    <a:pt x="27163" y="28917"/>
                  </a:cubicBezTo>
                  <a:cubicBezTo>
                    <a:pt x="27437" y="29001"/>
                    <a:pt x="27700" y="29036"/>
                    <a:pt x="27959" y="29036"/>
                  </a:cubicBezTo>
                  <a:cubicBezTo>
                    <a:pt x="28465" y="29036"/>
                    <a:pt x="28953" y="28902"/>
                    <a:pt x="29466" y="28738"/>
                  </a:cubicBezTo>
                  <a:cubicBezTo>
                    <a:pt x="29936" y="28593"/>
                    <a:pt x="30430" y="28490"/>
                    <a:pt x="30891" y="28345"/>
                  </a:cubicBezTo>
                  <a:cubicBezTo>
                    <a:pt x="31104" y="28277"/>
                    <a:pt x="31318" y="28166"/>
                    <a:pt x="31531" y="28132"/>
                  </a:cubicBezTo>
                  <a:cubicBezTo>
                    <a:pt x="31889" y="28064"/>
                    <a:pt x="32239" y="28098"/>
                    <a:pt x="32563" y="28030"/>
                  </a:cubicBezTo>
                  <a:cubicBezTo>
                    <a:pt x="33271" y="27817"/>
                    <a:pt x="33809" y="27313"/>
                    <a:pt x="34022" y="26639"/>
                  </a:cubicBezTo>
                  <a:cubicBezTo>
                    <a:pt x="34201" y="26145"/>
                    <a:pt x="34201" y="25650"/>
                    <a:pt x="34269" y="25181"/>
                  </a:cubicBezTo>
                  <a:cubicBezTo>
                    <a:pt x="34338" y="24618"/>
                    <a:pt x="34483" y="24080"/>
                    <a:pt x="34517" y="23551"/>
                  </a:cubicBezTo>
                  <a:cubicBezTo>
                    <a:pt x="34628" y="22621"/>
                    <a:pt x="34551" y="21666"/>
                    <a:pt x="34585" y="20745"/>
                  </a:cubicBezTo>
                  <a:cubicBezTo>
                    <a:pt x="34628" y="19815"/>
                    <a:pt x="34269" y="18962"/>
                    <a:pt x="34124" y="18040"/>
                  </a:cubicBezTo>
                  <a:cubicBezTo>
                    <a:pt x="34022" y="17255"/>
                    <a:pt x="33877" y="16436"/>
                    <a:pt x="33732" y="15660"/>
                  </a:cubicBezTo>
                  <a:cubicBezTo>
                    <a:pt x="33630" y="14841"/>
                    <a:pt x="33664" y="14090"/>
                    <a:pt x="33024" y="13493"/>
                  </a:cubicBezTo>
                  <a:cubicBezTo>
                    <a:pt x="32708" y="13169"/>
                    <a:pt x="32350" y="12956"/>
                    <a:pt x="32068" y="12598"/>
                  </a:cubicBezTo>
                  <a:cubicBezTo>
                    <a:pt x="31676" y="12137"/>
                    <a:pt x="31599" y="11710"/>
                    <a:pt x="31386" y="11147"/>
                  </a:cubicBezTo>
                  <a:cubicBezTo>
                    <a:pt x="31284" y="10823"/>
                    <a:pt x="31070" y="10576"/>
                    <a:pt x="30857" y="10294"/>
                  </a:cubicBezTo>
                  <a:cubicBezTo>
                    <a:pt x="30465" y="9791"/>
                    <a:pt x="30183" y="9364"/>
                    <a:pt x="29970" y="8759"/>
                  </a:cubicBezTo>
                  <a:cubicBezTo>
                    <a:pt x="29466" y="7129"/>
                    <a:pt x="28229" y="5773"/>
                    <a:pt x="27018" y="4604"/>
                  </a:cubicBezTo>
                  <a:cubicBezTo>
                    <a:pt x="26310" y="3964"/>
                    <a:pt x="25918" y="3043"/>
                    <a:pt x="24954" y="2685"/>
                  </a:cubicBezTo>
                  <a:cubicBezTo>
                    <a:pt x="24391" y="2472"/>
                    <a:pt x="23964" y="2506"/>
                    <a:pt x="23461" y="2079"/>
                  </a:cubicBezTo>
                  <a:cubicBezTo>
                    <a:pt x="23068" y="1798"/>
                    <a:pt x="22719" y="1508"/>
                    <a:pt x="22292" y="1260"/>
                  </a:cubicBezTo>
                  <a:cubicBezTo>
                    <a:pt x="21968" y="1081"/>
                    <a:pt x="21686" y="868"/>
                    <a:pt x="21328" y="765"/>
                  </a:cubicBezTo>
                  <a:cubicBezTo>
                    <a:pt x="20833" y="586"/>
                    <a:pt x="20373" y="552"/>
                    <a:pt x="19912" y="484"/>
                  </a:cubicBezTo>
                  <a:cubicBezTo>
                    <a:pt x="19588" y="407"/>
                    <a:pt x="19272" y="407"/>
                    <a:pt x="18982" y="407"/>
                  </a:cubicBezTo>
                  <a:lnTo>
                    <a:pt x="18342" y="407"/>
                  </a:lnTo>
                  <a:cubicBezTo>
                    <a:pt x="17737" y="373"/>
                    <a:pt x="17139" y="228"/>
                    <a:pt x="16534" y="126"/>
                  </a:cubicBezTo>
                  <a:cubicBezTo>
                    <a:pt x="16273" y="72"/>
                    <a:pt x="16038" y="54"/>
                    <a:pt x="15809" y="54"/>
                  </a:cubicBezTo>
                  <a:cubicBezTo>
                    <a:pt x="15566" y="54"/>
                    <a:pt x="15329" y="74"/>
                    <a:pt x="15075" y="91"/>
                  </a:cubicBezTo>
                  <a:cubicBezTo>
                    <a:pt x="14793" y="91"/>
                    <a:pt x="14469" y="57"/>
                    <a:pt x="14188" y="57"/>
                  </a:cubicBezTo>
                  <a:cubicBezTo>
                    <a:pt x="13980" y="27"/>
                    <a:pt x="13760" y="1"/>
                    <a:pt x="13533" y="1"/>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0"/>
            <p:cNvSpPr/>
            <p:nvPr/>
          </p:nvSpPr>
          <p:spPr>
            <a:xfrm>
              <a:off x="6400825" y="1432375"/>
              <a:ext cx="680775" cy="661350"/>
            </a:xfrm>
            <a:custGeom>
              <a:rect b="b" l="l" r="r" t="t"/>
              <a:pathLst>
                <a:path extrusionOk="0" h="26454" w="27231">
                  <a:moveTo>
                    <a:pt x="10923" y="765"/>
                  </a:moveTo>
                  <a:cubicBezTo>
                    <a:pt x="11250" y="765"/>
                    <a:pt x="11576" y="786"/>
                    <a:pt x="11909" y="833"/>
                  </a:cubicBezTo>
                  <a:cubicBezTo>
                    <a:pt x="12583" y="936"/>
                    <a:pt x="13325" y="936"/>
                    <a:pt x="14008" y="1081"/>
                  </a:cubicBezTo>
                  <a:cubicBezTo>
                    <a:pt x="14750" y="1294"/>
                    <a:pt x="15211" y="1721"/>
                    <a:pt x="15816" y="2147"/>
                  </a:cubicBezTo>
                  <a:cubicBezTo>
                    <a:pt x="16354" y="2540"/>
                    <a:pt x="16951" y="2787"/>
                    <a:pt x="17522" y="3137"/>
                  </a:cubicBezTo>
                  <a:cubicBezTo>
                    <a:pt x="18196" y="3529"/>
                    <a:pt x="18555" y="4101"/>
                    <a:pt x="19049" y="4630"/>
                  </a:cubicBezTo>
                  <a:cubicBezTo>
                    <a:pt x="19442" y="5099"/>
                    <a:pt x="19868" y="5449"/>
                    <a:pt x="20227" y="5909"/>
                  </a:cubicBezTo>
                  <a:cubicBezTo>
                    <a:pt x="20653" y="6447"/>
                    <a:pt x="21046" y="6762"/>
                    <a:pt x="21609" y="7121"/>
                  </a:cubicBezTo>
                  <a:cubicBezTo>
                    <a:pt x="22325" y="7547"/>
                    <a:pt x="22675" y="8298"/>
                    <a:pt x="22965" y="9006"/>
                  </a:cubicBezTo>
                  <a:cubicBezTo>
                    <a:pt x="23067" y="9322"/>
                    <a:pt x="23213" y="9577"/>
                    <a:pt x="23315" y="9893"/>
                  </a:cubicBezTo>
                  <a:cubicBezTo>
                    <a:pt x="23460" y="10251"/>
                    <a:pt x="23460" y="10644"/>
                    <a:pt x="23605" y="11028"/>
                  </a:cubicBezTo>
                  <a:cubicBezTo>
                    <a:pt x="23989" y="12384"/>
                    <a:pt x="24808" y="13485"/>
                    <a:pt x="25379" y="14764"/>
                  </a:cubicBezTo>
                  <a:cubicBezTo>
                    <a:pt x="25695" y="15472"/>
                    <a:pt x="25772" y="16223"/>
                    <a:pt x="25806" y="16965"/>
                  </a:cubicBezTo>
                  <a:cubicBezTo>
                    <a:pt x="25806" y="17605"/>
                    <a:pt x="25738" y="18322"/>
                    <a:pt x="25908" y="18919"/>
                  </a:cubicBezTo>
                  <a:cubicBezTo>
                    <a:pt x="26019" y="19243"/>
                    <a:pt x="26198" y="19524"/>
                    <a:pt x="26267" y="19849"/>
                  </a:cubicBezTo>
                  <a:cubicBezTo>
                    <a:pt x="26412" y="20198"/>
                    <a:pt x="26412" y="20557"/>
                    <a:pt x="26335" y="20949"/>
                  </a:cubicBezTo>
                  <a:cubicBezTo>
                    <a:pt x="26267" y="21734"/>
                    <a:pt x="26053" y="22476"/>
                    <a:pt x="25448" y="22971"/>
                  </a:cubicBezTo>
                  <a:cubicBezTo>
                    <a:pt x="25166" y="23227"/>
                    <a:pt x="24842" y="23508"/>
                    <a:pt x="24415" y="23611"/>
                  </a:cubicBezTo>
                  <a:cubicBezTo>
                    <a:pt x="24338" y="23628"/>
                    <a:pt x="24261" y="23635"/>
                    <a:pt x="24183" y="23635"/>
                  </a:cubicBezTo>
                  <a:cubicBezTo>
                    <a:pt x="23908" y="23635"/>
                    <a:pt x="23629" y="23537"/>
                    <a:pt x="23349" y="23397"/>
                  </a:cubicBezTo>
                  <a:cubicBezTo>
                    <a:pt x="22854" y="23150"/>
                    <a:pt x="22539" y="22689"/>
                    <a:pt x="21967" y="22510"/>
                  </a:cubicBezTo>
                  <a:cubicBezTo>
                    <a:pt x="21659" y="22400"/>
                    <a:pt x="21350" y="22352"/>
                    <a:pt x="21045" y="22352"/>
                  </a:cubicBezTo>
                  <a:cubicBezTo>
                    <a:pt x="20260" y="22352"/>
                    <a:pt x="19496" y="22670"/>
                    <a:pt x="18802" y="23082"/>
                  </a:cubicBezTo>
                  <a:cubicBezTo>
                    <a:pt x="17591" y="23756"/>
                    <a:pt x="16738" y="25214"/>
                    <a:pt x="15356" y="25530"/>
                  </a:cubicBezTo>
                  <a:cubicBezTo>
                    <a:pt x="14841" y="25667"/>
                    <a:pt x="14262" y="25843"/>
                    <a:pt x="13717" y="25843"/>
                  </a:cubicBezTo>
                  <a:cubicBezTo>
                    <a:pt x="13548" y="25843"/>
                    <a:pt x="13382" y="25826"/>
                    <a:pt x="13223" y="25786"/>
                  </a:cubicBezTo>
                  <a:cubicBezTo>
                    <a:pt x="12438" y="25573"/>
                    <a:pt x="12088" y="24856"/>
                    <a:pt x="11448" y="24506"/>
                  </a:cubicBezTo>
                  <a:cubicBezTo>
                    <a:pt x="11235" y="24390"/>
                    <a:pt x="11031" y="24349"/>
                    <a:pt x="10828" y="24349"/>
                  </a:cubicBezTo>
                  <a:cubicBezTo>
                    <a:pt x="10584" y="24349"/>
                    <a:pt x="10343" y="24408"/>
                    <a:pt x="10092" y="24464"/>
                  </a:cubicBezTo>
                  <a:cubicBezTo>
                    <a:pt x="9350" y="24677"/>
                    <a:pt x="8599" y="25001"/>
                    <a:pt x="7857" y="25146"/>
                  </a:cubicBezTo>
                  <a:cubicBezTo>
                    <a:pt x="7694" y="25177"/>
                    <a:pt x="7519" y="25194"/>
                    <a:pt x="7342" y="25194"/>
                  </a:cubicBezTo>
                  <a:cubicBezTo>
                    <a:pt x="6742" y="25194"/>
                    <a:pt x="6106" y="25000"/>
                    <a:pt x="5724" y="24506"/>
                  </a:cubicBezTo>
                  <a:cubicBezTo>
                    <a:pt x="5332" y="24003"/>
                    <a:pt x="5332" y="23261"/>
                    <a:pt x="4974" y="22689"/>
                  </a:cubicBezTo>
                  <a:cubicBezTo>
                    <a:pt x="4547" y="22084"/>
                    <a:pt x="4197" y="21478"/>
                    <a:pt x="4086" y="20736"/>
                  </a:cubicBezTo>
                  <a:cubicBezTo>
                    <a:pt x="4018" y="20164"/>
                    <a:pt x="4018" y="19558"/>
                    <a:pt x="3771" y="18995"/>
                  </a:cubicBezTo>
                  <a:cubicBezTo>
                    <a:pt x="3446" y="18245"/>
                    <a:pt x="3020" y="17571"/>
                    <a:pt x="2773" y="16786"/>
                  </a:cubicBezTo>
                  <a:cubicBezTo>
                    <a:pt x="2559" y="16078"/>
                    <a:pt x="2022" y="15617"/>
                    <a:pt x="1740" y="14943"/>
                  </a:cubicBezTo>
                  <a:cubicBezTo>
                    <a:pt x="1425" y="14090"/>
                    <a:pt x="1280" y="13374"/>
                    <a:pt x="1561" y="12486"/>
                  </a:cubicBezTo>
                  <a:cubicBezTo>
                    <a:pt x="1809" y="11778"/>
                    <a:pt x="2099" y="11173"/>
                    <a:pt x="2064" y="10388"/>
                  </a:cubicBezTo>
                  <a:cubicBezTo>
                    <a:pt x="2022" y="9680"/>
                    <a:pt x="1774" y="9219"/>
                    <a:pt x="1425" y="8579"/>
                  </a:cubicBezTo>
                  <a:cubicBezTo>
                    <a:pt x="1100" y="7974"/>
                    <a:pt x="921" y="6762"/>
                    <a:pt x="1169" y="6122"/>
                  </a:cubicBezTo>
                  <a:cubicBezTo>
                    <a:pt x="1425" y="5346"/>
                    <a:pt x="2167" y="4706"/>
                    <a:pt x="2704" y="4101"/>
                  </a:cubicBezTo>
                  <a:cubicBezTo>
                    <a:pt x="2986" y="3776"/>
                    <a:pt x="3301" y="3495"/>
                    <a:pt x="3660" y="3213"/>
                  </a:cubicBezTo>
                  <a:cubicBezTo>
                    <a:pt x="3677" y="3231"/>
                    <a:pt x="3705" y="3239"/>
                    <a:pt x="3737" y="3239"/>
                  </a:cubicBezTo>
                  <a:cubicBezTo>
                    <a:pt x="3769" y="3239"/>
                    <a:pt x="3805" y="3231"/>
                    <a:pt x="3839" y="3213"/>
                  </a:cubicBezTo>
                  <a:cubicBezTo>
                    <a:pt x="4905" y="2360"/>
                    <a:pt x="6151" y="1900"/>
                    <a:pt x="7430" y="1473"/>
                  </a:cubicBezTo>
                  <a:cubicBezTo>
                    <a:pt x="8173" y="1183"/>
                    <a:pt x="8744" y="936"/>
                    <a:pt x="9563" y="867"/>
                  </a:cubicBezTo>
                  <a:cubicBezTo>
                    <a:pt x="10034" y="804"/>
                    <a:pt x="10480" y="765"/>
                    <a:pt x="10923" y="765"/>
                  </a:cubicBezTo>
                  <a:close/>
                  <a:moveTo>
                    <a:pt x="10931" y="0"/>
                  </a:moveTo>
                  <a:cubicBezTo>
                    <a:pt x="10641" y="0"/>
                    <a:pt x="10351" y="13"/>
                    <a:pt x="10058" y="49"/>
                  </a:cubicBezTo>
                  <a:cubicBezTo>
                    <a:pt x="9137" y="117"/>
                    <a:pt x="8352" y="262"/>
                    <a:pt x="7533" y="654"/>
                  </a:cubicBezTo>
                  <a:cubicBezTo>
                    <a:pt x="6219" y="1217"/>
                    <a:pt x="4794" y="1507"/>
                    <a:pt x="3839" y="2608"/>
                  </a:cubicBezTo>
                  <a:cubicBezTo>
                    <a:pt x="2704" y="3316"/>
                    <a:pt x="1706" y="4135"/>
                    <a:pt x="853" y="5235"/>
                  </a:cubicBezTo>
                  <a:cubicBezTo>
                    <a:pt x="102" y="6165"/>
                    <a:pt x="0" y="7726"/>
                    <a:pt x="461" y="8827"/>
                  </a:cubicBezTo>
                  <a:cubicBezTo>
                    <a:pt x="640" y="9185"/>
                    <a:pt x="921" y="9432"/>
                    <a:pt x="1032" y="9825"/>
                  </a:cubicBezTo>
                  <a:cubicBezTo>
                    <a:pt x="1135" y="10217"/>
                    <a:pt x="1169" y="10678"/>
                    <a:pt x="1066" y="11070"/>
                  </a:cubicBezTo>
                  <a:cubicBezTo>
                    <a:pt x="887" y="11744"/>
                    <a:pt x="606" y="12418"/>
                    <a:pt x="572" y="13092"/>
                  </a:cubicBezTo>
                  <a:cubicBezTo>
                    <a:pt x="461" y="14730"/>
                    <a:pt x="1809" y="15831"/>
                    <a:pt x="2278" y="17255"/>
                  </a:cubicBezTo>
                  <a:cubicBezTo>
                    <a:pt x="2525" y="17929"/>
                    <a:pt x="2918" y="18535"/>
                    <a:pt x="3165" y="19209"/>
                  </a:cubicBezTo>
                  <a:cubicBezTo>
                    <a:pt x="3446" y="19951"/>
                    <a:pt x="3301" y="20770"/>
                    <a:pt x="3481" y="21555"/>
                  </a:cubicBezTo>
                  <a:cubicBezTo>
                    <a:pt x="3626" y="22229"/>
                    <a:pt x="3907" y="22800"/>
                    <a:pt x="4231" y="23397"/>
                  </a:cubicBezTo>
                  <a:cubicBezTo>
                    <a:pt x="4547" y="24003"/>
                    <a:pt x="4624" y="24754"/>
                    <a:pt x="5084" y="25249"/>
                  </a:cubicBezTo>
                  <a:cubicBezTo>
                    <a:pt x="5555" y="25757"/>
                    <a:pt x="6235" y="25936"/>
                    <a:pt x="6936" y="25936"/>
                  </a:cubicBezTo>
                  <a:cubicBezTo>
                    <a:pt x="7657" y="25936"/>
                    <a:pt x="8399" y="25746"/>
                    <a:pt x="8957" y="25530"/>
                  </a:cubicBezTo>
                  <a:cubicBezTo>
                    <a:pt x="9350" y="25359"/>
                    <a:pt x="9742" y="25249"/>
                    <a:pt x="10126" y="25104"/>
                  </a:cubicBezTo>
                  <a:cubicBezTo>
                    <a:pt x="10355" y="25042"/>
                    <a:pt x="10544" y="25008"/>
                    <a:pt x="10714" y="25008"/>
                  </a:cubicBezTo>
                  <a:cubicBezTo>
                    <a:pt x="11020" y="25008"/>
                    <a:pt x="11267" y="25120"/>
                    <a:pt x="11585" y="25394"/>
                  </a:cubicBezTo>
                  <a:cubicBezTo>
                    <a:pt x="12157" y="25888"/>
                    <a:pt x="12617" y="26315"/>
                    <a:pt x="13368" y="26426"/>
                  </a:cubicBezTo>
                  <a:cubicBezTo>
                    <a:pt x="13496" y="26445"/>
                    <a:pt x="13626" y="26453"/>
                    <a:pt x="13757" y="26453"/>
                  </a:cubicBezTo>
                  <a:cubicBezTo>
                    <a:pt x="14311" y="26453"/>
                    <a:pt x="14878" y="26308"/>
                    <a:pt x="15424" y="26281"/>
                  </a:cubicBezTo>
                  <a:cubicBezTo>
                    <a:pt x="16140" y="26213"/>
                    <a:pt x="16635" y="25922"/>
                    <a:pt x="17207" y="25530"/>
                  </a:cubicBezTo>
                  <a:cubicBezTo>
                    <a:pt x="18381" y="24664"/>
                    <a:pt x="19531" y="23327"/>
                    <a:pt x="21068" y="23327"/>
                  </a:cubicBezTo>
                  <a:cubicBezTo>
                    <a:pt x="21106" y="23327"/>
                    <a:pt x="21144" y="23327"/>
                    <a:pt x="21182" y="23329"/>
                  </a:cubicBezTo>
                  <a:cubicBezTo>
                    <a:pt x="21575" y="23363"/>
                    <a:pt x="21967" y="23397"/>
                    <a:pt x="22359" y="23576"/>
                  </a:cubicBezTo>
                  <a:cubicBezTo>
                    <a:pt x="22539" y="23687"/>
                    <a:pt x="22675" y="23867"/>
                    <a:pt x="22888" y="23935"/>
                  </a:cubicBezTo>
                  <a:cubicBezTo>
                    <a:pt x="23292" y="24121"/>
                    <a:pt x="23773" y="24326"/>
                    <a:pt x="24259" y="24326"/>
                  </a:cubicBezTo>
                  <a:cubicBezTo>
                    <a:pt x="24419" y="24326"/>
                    <a:pt x="24581" y="24303"/>
                    <a:pt x="24740" y="24250"/>
                  </a:cubicBezTo>
                  <a:cubicBezTo>
                    <a:pt x="26019" y="23790"/>
                    <a:pt x="26761" y="22758"/>
                    <a:pt x="27051" y="21478"/>
                  </a:cubicBezTo>
                  <a:cubicBezTo>
                    <a:pt x="27188" y="20838"/>
                    <a:pt x="27231" y="20164"/>
                    <a:pt x="27051" y="19490"/>
                  </a:cubicBezTo>
                  <a:cubicBezTo>
                    <a:pt x="26941" y="19132"/>
                    <a:pt x="26804" y="18816"/>
                    <a:pt x="26804" y="18424"/>
                  </a:cubicBezTo>
                  <a:cubicBezTo>
                    <a:pt x="26804" y="17997"/>
                    <a:pt x="26872" y="17537"/>
                    <a:pt x="26872" y="17110"/>
                  </a:cubicBezTo>
                  <a:cubicBezTo>
                    <a:pt x="26941" y="15549"/>
                    <a:pt x="26412" y="13945"/>
                    <a:pt x="25413" y="12776"/>
                  </a:cubicBezTo>
                  <a:cubicBezTo>
                    <a:pt x="24347" y="11497"/>
                    <a:pt x="24031" y="9961"/>
                    <a:pt x="23460" y="8434"/>
                  </a:cubicBezTo>
                  <a:cubicBezTo>
                    <a:pt x="23213" y="7829"/>
                    <a:pt x="22820" y="7189"/>
                    <a:pt x="22283" y="6762"/>
                  </a:cubicBezTo>
                  <a:cubicBezTo>
                    <a:pt x="22035" y="6549"/>
                    <a:pt x="21720" y="6447"/>
                    <a:pt x="21472" y="6267"/>
                  </a:cubicBezTo>
                  <a:cubicBezTo>
                    <a:pt x="21114" y="5986"/>
                    <a:pt x="20901" y="5594"/>
                    <a:pt x="20653" y="5235"/>
                  </a:cubicBezTo>
                  <a:cubicBezTo>
                    <a:pt x="20440" y="4920"/>
                    <a:pt x="20193" y="4740"/>
                    <a:pt x="19937" y="4459"/>
                  </a:cubicBezTo>
                  <a:cubicBezTo>
                    <a:pt x="19587" y="4101"/>
                    <a:pt x="19339" y="3674"/>
                    <a:pt x="19049" y="3282"/>
                  </a:cubicBezTo>
                  <a:cubicBezTo>
                    <a:pt x="18623" y="2676"/>
                    <a:pt x="18060" y="2181"/>
                    <a:pt x="17420" y="1823"/>
                  </a:cubicBezTo>
                  <a:cubicBezTo>
                    <a:pt x="16951" y="1576"/>
                    <a:pt x="16524" y="1362"/>
                    <a:pt x="16098" y="1047"/>
                  </a:cubicBezTo>
                  <a:cubicBezTo>
                    <a:pt x="15816" y="833"/>
                    <a:pt x="15535" y="620"/>
                    <a:pt x="15176" y="475"/>
                  </a:cubicBezTo>
                  <a:cubicBezTo>
                    <a:pt x="14392" y="151"/>
                    <a:pt x="13649" y="117"/>
                    <a:pt x="12796" y="83"/>
                  </a:cubicBezTo>
                  <a:cubicBezTo>
                    <a:pt x="12168" y="59"/>
                    <a:pt x="11552" y="0"/>
                    <a:pt x="10931"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0"/>
            <p:cNvSpPr/>
            <p:nvPr/>
          </p:nvSpPr>
          <p:spPr>
            <a:xfrm>
              <a:off x="6478025" y="1494125"/>
              <a:ext cx="546625" cy="530175"/>
            </a:xfrm>
            <a:custGeom>
              <a:rect b="b" l="l" r="r" t="t"/>
              <a:pathLst>
                <a:path extrusionOk="0" h="21207" w="21865">
                  <a:moveTo>
                    <a:pt x="6369" y="856"/>
                  </a:moveTo>
                  <a:cubicBezTo>
                    <a:pt x="6916" y="856"/>
                    <a:pt x="7352" y="1069"/>
                    <a:pt x="7891" y="1306"/>
                  </a:cubicBezTo>
                  <a:cubicBezTo>
                    <a:pt x="9000" y="1733"/>
                    <a:pt x="10135" y="1844"/>
                    <a:pt x="11201" y="2236"/>
                  </a:cubicBezTo>
                  <a:cubicBezTo>
                    <a:pt x="11696" y="2450"/>
                    <a:pt x="12268" y="2450"/>
                    <a:pt x="12762" y="2629"/>
                  </a:cubicBezTo>
                  <a:cubicBezTo>
                    <a:pt x="13368" y="2842"/>
                    <a:pt x="14008" y="3226"/>
                    <a:pt x="14332" y="3763"/>
                  </a:cubicBezTo>
                  <a:cubicBezTo>
                    <a:pt x="14614" y="4224"/>
                    <a:pt x="14759" y="4582"/>
                    <a:pt x="14895" y="5111"/>
                  </a:cubicBezTo>
                  <a:cubicBezTo>
                    <a:pt x="15040" y="5649"/>
                    <a:pt x="15433" y="6109"/>
                    <a:pt x="15680" y="6604"/>
                  </a:cubicBezTo>
                  <a:cubicBezTo>
                    <a:pt x="15961" y="7142"/>
                    <a:pt x="16106" y="7705"/>
                    <a:pt x="16320" y="8242"/>
                  </a:cubicBezTo>
                  <a:cubicBezTo>
                    <a:pt x="16567" y="8814"/>
                    <a:pt x="16849" y="9274"/>
                    <a:pt x="16994" y="9914"/>
                  </a:cubicBezTo>
                  <a:cubicBezTo>
                    <a:pt x="17241" y="10980"/>
                    <a:pt x="17633" y="12115"/>
                    <a:pt x="18171" y="13113"/>
                  </a:cubicBezTo>
                  <a:cubicBezTo>
                    <a:pt x="18700" y="14103"/>
                    <a:pt x="19664" y="14743"/>
                    <a:pt x="20159" y="15741"/>
                  </a:cubicBezTo>
                  <a:cubicBezTo>
                    <a:pt x="20406" y="16278"/>
                    <a:pt x="20730" y="16986"/>
                    <a:pt x="20193" y="17413"/>
                  </a:cubicBezTo>
                  <a:cubicBezTo>
                    <a:pt x="20003" y="17580"/>
                    <a:pt x="19707" y="17630"/>
                    <a:pt x="19406" y="17630"/>
                  </a:cubicBezTo>
                  <a:cubicBezTo>
                    <a:pt x="19138" y="17630"/>
                    <a:pt x="18867" y="17590"/>
                    <a:pt x="18666" y="17558"/>
                  </a:cubicBezTo>
                  <a:cubicBezTo>
                    <a:pt x="18171" y="17447"/>
                    <a:pt x="17881" y="17088"/>
                    <a:pt x="17420" y="16918"/>
                  </a:cubicBezTo>
                  <a:cubicBezTo>
                    <a:pt x="17244" y="16842"/>
                    <a:pt x="17061" y="16814"/>
                    <a:pt x="16876" y="16814"/>
                  </a:cubicBezTo>
                  <a:cubicBezTo>
                    <a:pt x="16543" y="16814"/>
                    <a:pt x="16199" y="16903"/>
                    <a:pt x="15859" y="16952"/>
                  </a:cubicBezTo>
                  <a:cubicBezTo>
                    <a:pt x="14972" y="17054"/>
                    <a:pt x="14042" y="17344"/>
                    <a:pt x="13436" y="18052"/>
                  </a:cubicBezTo>
                  <a:cubicBezTo>
                    <a:pt x="13121" y="18411"/>
                    <a:pt x="12976" y="18837"/>
                    <a:pt x="12694" y="19221"/>
                  </a:cubicBezTo>
                  <a:cubicBezTo>
                    <a:pt x="12370" y="19648"/>
                    <a:pt x="11807" y="20398"/>
                    <a:pt x="11201" y="20433"/>
                  </a:cubicBezTo>
                  <a:cubicBezTo>
                    <a:pt x="11181" y="20434"/>
                    <a:pt x="11160" y="20434"/>
                    <a:pt x="11140" y="20434"/>
                  </a:cubicBezTo>
                  <a:cubicBezTo>
                    <a:pt x="10474" y="20434"/>
                    <a:pt x="10160" y="19890"/>
                    <a:pt x="9853" y="19434"/>
                  </a:cubicBezTo>
                  <a:cubicBezTo>
                    <a:pt x="9597" y="19085"/>
                    <a:pt x="9248" y="18906"/>
                    <a:pt x="8889" y="18761"/>
                  </a:cubicBezTo>
                  <a:cubicBezTo>
                    <a:pt x="8619" y="18649"/>
                    <a:pt x="8343" y="18604"/>
                    <a:pt x="8065" y="18604"/>
                  </a:cubicBezTo>
                  <a:cubicBezTo>
                    <a:pt x="7361" y="18604"/>
                    <a:pt x="6651" y="18896"/>
                    <a:pt x="6014" y="19153"/>
                  </a:cubicBezTo>
                  <a:cubicBezTo>
                    <a:pt x="5646" y="19299"/>
                    <a:pt x="5229" y="19598"/>
                    <a:pt x="4833" y="19598"/>
                  </a:cubicBezTo>
                  <a:cubicBezTo>
                    <a:pt x="4652" y="19598"/>
                    <a:pt x="4475" y="19535"/>
                    <a:pt x="4308" y="19366"/>
                  </a:cubicBezTo>
                  <a:cubicBezTo>
                    <a:pt x="4018" y="19051"/>
                    <a:pt x="4052" y="18300"/>
                    <a:pt x="4018" y="17907"/>
                  </a:cubicBezTo>
                  <a:cubicBezTo>
                    <a:pt x="3839" y="16705"/>
                    <a:pt x="3310" y="15561"/>
                    <a:pt x="2884" y="14427"/>
                  </a:cubicBezTo>
                  <a:cubicBezTo>
                    <a:pt x="2704" y="13966"/>
                    <a:pt x="2602" y="13540"/>
                    <a:pt x="2244" y="13181"/>
                  </a:cubicBezTo>
                  <a:cubicBezTo>
                    <a:pt x="1851" y="12755"/>
                    <a:pt x="964" y="12183"/>
                    <a:pt x="1032" y="11509"/>
                  </a:cubicBezTo>
                  <a:cubicBezTo>
                    <a:pt x="1067" y="11015"/>
                    <a:pt x="1672" y="10477"/>
                    <a:pt x="1962" y="10093"/>
                  </a:cubicBezTo>
                  <a:cubicBezTo>
                    <a:pt x="2244" y="9667"/>
                    <a:pt x="2457" y="9163"/>
                    <a:pt x="2457" y="8634"/>
                  </a:cubicBezTo>
                  <a:cubicBezTo>
                    <a:pt x="2423" y="8097"/>
                    <a:pt x="2210" y="7534"/>
                    <a:pt x="1962" y="7065"/>
                  </a:cubicBezTo>
                  <a:cubicBezTo>
                    <a:pt x="1672" y="6468"/>
                    <a:pt x="1109" y="6041"/>
                    <a:pt x="964" y="5359"/>
                  </a:cubicBezTo>
                  <a:cubicBezTo>
                    <a:pt x="785" y="4506"/>
                    <a:pt x="1212" y="3977"/>
                    <a:pt x="1749" y="3405"/>
                  </a:cubicBezTo>
                  <a:cubicBezTo>
                    <a:pt x="1886" y="3226"/>
                    <a:pt x="2031" y="3055"/>
                    <a:pt x="2210" y="2876"/>
                  </a:cubicBezTo>
                  <a:cubicBezTo>
                    <a:pt x="2210" y="2900"/>
                    <a:pt x="2227" y="2924"/>
                    <a:pt x="2261" y="2924"/>
                  </a:cubicBezTo>
                  <a:cubicBezTo>
                    <a:pt x="2275" y="2924"/>
                    <a:pt x="2292" y="2920"/>
                    <a:pt x="2312" y="2910"/>
                  </a:cubicBezTo>
                  <a:cubicBezTo>
                    <a:pt x="2636" y="2842"/>
                    <a:pt x="2773" y="2629"/>
                    <a:pt x="2986" y="2373"/>
                  </a:cubicBezTo>
                  <a:cubicBezTo>
                    <a:pt x="3344" y="2023"/>
                    <a:pt x="3950" y="1520"/>
                    <a:pt x="4411" y="1349"/>
                  </a:cubicBezTo>
                  <a:cubicBezTo>
                    <a:pt x="4948" y="1170"/>
                    <a:pt x="5511" y="991"/>
                    <a:pt x="6049" y="880"/>
                  </a:cubicBezTo>
                  <a:cubicBezTo>
                    <a:pt x="6160" y="864"/>
                    <a:pt x="6266" y="856"/>
                    <a:pt x="6369" y="856"/>
                  </a:cubicBezTo>
                  <a:close/>
                  <a:moveTo>
                    <a:pt x="6600" y="0"/>
                  </a:moveTo>
                  <a:cubicBezTo>
                    <a:pt x="6091" y="0"/>
                    <a:pt x="5617" y="176"/>
                    <a:pt x="5119" y="351"/>
                  </a:cubicBezTo>
                  <a:cubicBezTo>
                    <a:pt x="4479" y="564"/>
                    <a:pt x="3882" y="709"/>
                    <a:pt x="3413" y="1238"/>
                  </a:cubicBezTo>
                  <a:cubicBezTo>
                    <a:pt x="3310" y="1349"/>
                    <a:pt x="3199" y="1451"/>
                    <a:pt x="3131" y="1562"/>
                  </a:cubicBezTo>
                  <a:cubicBezTo>
                    <a:pt x="2739" y="1699"/>
                    <a:pt x="2389" y="1989"/>
                    <a:pt x="2133" y="2270"/>
                  </a:cubicBezTo>
                  <a:cubicBezTo>
                    <a:pt x="1672" y="2697"/>
                    <a:pt x="1143" y="3124"/>
                    <a:pt x="751" y="3584"/>
                  </a:cubicBezTo>
                  <a:cubicBezTo>
                    <a:pt x="0" y="4403"/>
                    <a:pt x="145" y="5615"/>
                    <a:pt x="606" y="6536"/>
                  </a:cubicBezTo>
                  <a:cubicBezTo>
                    <a:pt x="930" y="7142"/>
                    <a:pt x="1322" y="7815"/>
                    <a:pt x="1391" y="8524"/>
                  </a:cubicBezTo>
                  <a:cubicBezTo>
                    <a:pt x="1459" y="9129"/>
                    <a:pt x="930" y="9624"/>
                    <a:pt x="606" y="10093"/>
                  </a:cubicBezTo>
                  <a:cubicBezTo>
                    <a:pt x="324" y="10520"/>
                    <a:pt x="43" y="10980"/>
                    <a:pt x="77" y="11509"/>
                  </a:cubicBezTo>
                  <a:cubicBezTo>
                    <a:pt x="77" y="12081"/>
                    <a:pt x="427" y="12576"/>
                    <a:pt x="819" y="12968"/>
                  </a:cubicBezTo>
                  <a:cubicBezTo>
                    <a:pt x="1246" y="13395"/>
                    <a:pt x="1706" y="13676"/>
                    <a:pt x="1962" y="14214"/>
                  </a:cubicBezTo>
                  <a:cubicBezTo>
                    <a:pt x="2312" y="14888"/>
                    <a:pt x="2559" y="15638"/>
                    <a:pt x="2849" y="16346"/>
                  </a:cubicBezTo>
                  <a:cubicBezTo>
                    <a:pt x="3097" y="16986"/>
                    <a:pt x="3310" y="17592"/>
                    <a:pt x="3378" y="18266"/>
                  </a:cubicBezTo>
                  <a:cubicBezTo>
                    <a:pt x="3455" y="18761"/>
                    <a:pt x="3489" y="19264"/>
                    <a:pt x="3737" y="19725"/>
                  </a:cubicBezTo>
                  <a:cubicBezTo>
                    <a:pt x="4035" y="20213"/>
                    <a:pt x="4438" y="20367"/>
                    <a:pt x="4876" y="20367"/>
                  </a:cubicBezTo>
                  <a:cubicBezTo>
                    <a:pt x="5325" y="20367"/>
                    <a:pt x="5812" y="20204"/>
                    <a:pt x="6262" y="20074"/>
                  </a:cubicBezTo>
                  <a:cubicBezTo>
                    <a:pt x="6825" y="19904"/>
                    <a:pt x="7465" y="19579"/>
                    <a:pt x="8036" y="19545"/>
                  </a:cubicBezTo>
                  <a:cubicBezTo>
                    <a:pt x="8360" y="19545"/>
                    <a:pt x="8787" y="19648"/>
                    <a:pt x="9034" y="19861"/>
                  </a:cubicBezTo>
                  <a:cubicBezTo>
                    <a:pt x="9248" y="20040"/>
                    <a:pt x="9350" y="20330"/>
                    <a:pt x="9563" y="20543"/>
                  </a:cubicBezTo>
                  <a:cubicBezTo>
                    <a:pt x="9961" y="20961"/>
                    <a:pt x="10521" y="21206"/>
                    <a:pt x="11082" y="21206"/>
                  </a:cubicBezTo>
                  <a:cubicBezTo>
                    <a:pt x="11473" y="21206"/>
                    <a:pt x="11863" y="21088"/>
                    <a:pt x="12199" y="20825"/>
                  </a:cubicBezTo>
                  <a:cubicBezTo>
                    <a:pt x="12626" y="20501"/>
                    <a:pt x="13010" y="20074"/>
                    <a:pt x="13300" y="19614"/>
                  </a:cubicBezTo>
                  <a:cubicBezTo>
                    <a:pt x="13692" y="18974"/>
                    <a:pt x="13829" y="18334"/>
                    <a:pt x="14579" y="17942"/>
                  </a:cubicBezTo>
                  <a:cubicBezTo>
                    <a:pt x="15108" y="17626"/>
                    <a:pt x="15748" y="17592"/>
                    <a:pt x="16388" y="17481"/>
                  </a:cubicBezTo>
                  <a:cubicBezTo>
                    <a:pt x="16441" y="17477"/>
                    <a:pt x="16492" y="17475"/>
                    <a:pt x="16542" y="17475"/>
                  </a:cubicBezTo>
                  <a:cubicBezTo>
                    <a:pt x="16924" y="17475"/>
                    <a:pt x="17214" y="17594"/>
                    <a:pt x="17531" y="17873"/>
                  </a:cubicBezTo>
                  <a:cubicBezTo>
                    <a:pt x="17779" y="18087"/>
                    <a:pt x="17992" y="18266"/>
                    <a:pt x="18307" y="18411"/>
                  </a:cubicBezTo>
                  <a:cubicBezTo>
                    <a:pt x="18685" y="18581"/>
                    <a:pt x="19126" y="18684"/>
                    <a:pt x="19562" y="18684"/>
                  </a:cubicBezTo>
                  <a:cubicBezTo>
                    <a:pt x="20111" y="18684"/>
                    <a:pt x="20651" y="18520"/>
                    <a:pt x="21046" y="18121"/>
                  </a:cubicBezTo>
                  <a:cubicBezTo>
                    <a:pt x="21865" y="17268"/>
                    <a:pt x="21541" y="16167"/>
                    <a:pt x="21046" y="15246"/>
                  </a:cubicBezTo>
                  <a:cubicBezTo>
                    <a:pt x="20406" y="14069"/>
                    <a:pt x="19271" y="13361"/>
                    <a:pt x="18700" y="12149"/>
                  </a:cubicBezTo>
                  <a:cubicBezTo>
                    <a:pt x="18384" y="11509"/>
                    <a:pt x="18060" y="10835"/>
                    <a:pt x="17881" y="10161"/>
                  </a:cubicBezTo>
                  <a:cubicBezTo>
                    <a:pt x="17668" y="9522"/>
                    <a:pt x="17565" y="8916"/>
                    <a:pt x="17207" y="8344"/>
                  </a:cubicBezTo>
                  <a:cubicBezTo>
                    <a:pt x="16849" y="7747"/>
                    <a:pt x="16712" y="7065"/>
                    <a:pt x="16388" y="6468"/>
                  </a:cubicBezTo>
                  <a:cubicBezTo>
                    <a:pt x="16038" y="5828"/>
                    <a:pt x="15646" y="5290"/>
                    <a:pt x="15398" y="4616"/>
                  </a:cubicBezTo>
                  <a:cubicBezTo>
                    <a:pt x="15288" y="4335"/>
                    <a:pt x="15108" y="4122"/>
                    <a:pt x="14972" y="3832"/>
                  </a:cubicBezTo>
                  <a:cubicBezTo>
                    <a:pt x="14861" y="3618"/>
                    <a:pt x="14827" y="3337"/>
                    <a:pt x="14682" y="3124"/>
                  </a:cubicBezTo>
                  <a:cubicBezTo>
                    <a:pt x="14400" y="2586"/>
                    <a:pt x="13726" y="2160"/>
                    <a:pt x="13189" y="1912"/>
                  </a:cubicBezTo>
                  <a:cubicBezTo>
                    <a:pt x="12873" y="1733"/>
                    <a:pt x="12515" y="1665"/>
                    <a:pt x="12123" y="1562"/>
                  </a:cubicBezTo>
                  <a:cubicBezTo>
                    <a:pt x="11807" y="1451"/>
                    <a:pt x="11517" y="1306"/>
                    <a:pt x="11201" y="1170"/>
                  </a:cubicBezTo>
                  <a:cubicBezTo>
                    <a:pt x="10561" y="846"/>
                    <a:pt x="9777" y="812"/>
                    <a:pt x="9103" y="598"/>
                  </a:cubicBezTo>
                  <a:cubicBezTo>
                    <a:pt x="8395" y="385"/>
                    <a:pt x="7678" y="172"/>
                    <a:pt x="6936" y="27"/>
                  </a:cubicBezTo>
                  <a:cubicBezTo>
                    <a:pt x="6822" y="9"/>
                    <a:pt x="6710" y="0"/>
                    <a:pt x="6600"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0"/>
            <p:cNvSpPr/>
            <p:nvPr/>
          </p:nvSpPr>
          <p:spPr>
            <a:xfrm>
              <a:off x="6569725" y="1557900"/>
              <a:ext cx="320775" cy="382500"/>
            </a:xfrm>
            <a:custGeom>
              <a:rect b="b" l="l" r="r" t="t"/>
              <a:pathLst>
                <a:path extrusionOk="0" h="15300" w="12831">
                  <a:moveTo>
                    <a:pt x="2057" y="773"/>
                  </a:moveTo>
                  <a:cubicBezTo>
                    <a:pt x="2080" y="773"/>
                    <a:pt x="2114" y="777"/>
                    <a:pt x="2167" y="786"/>
                  </a:cubicBezTo>
                  <a:cubicBezTo>
                    <a:pt x="2415" y="786"/>
                    <a:pt x="2696" y="965"/>
                    <a:pt x="2944" y="999"/>
                  </a:cubicBezTo>
                  <a:cubicBezTo>
                    <a:pt x="3268" y="1067"/>
                    <a:pt x="3626" y="1067"/>
                    <a:pt x="3942" y="1101"/>
                  </a:cubicBezTo>
                  <a:cubicBezTo>
                    <a:pt x="4334" y="1212"/>
                    <a:pt x="4547" y="1426"/>
                    <a:pt x="4863" y="1639"/>
                  </a:cubicBezTo>
                  <a:cubicBezTo>
                    <a:pt x="5503" y="2134"/>
                    <a:pt x="6185" y="2526"/>
                    <a:pt x="6859" y="2953"/>
                  </a:cubicBezTo>
                  <a:cubicBezTo>
                    <a:pt x="7636" y="3413"/>
                    <a:pt x="8241" y="3874"/>
                    <a:pt x="8702" y="4659"/>
                  </a:cubicBezTo>
                  <a:cubicBezTo>
                    <a:pt x="9128" y="5367"/>
                    <a:pt x="9487" y="6152"/>
                    <a:pt x="9700" y="6937"/>
                  </a:cubicBezTo>
                  <a:cubicBezTo>
                    <a:pt x="9879" y="7542"/>
                    <a:pt x="10058" y="8216"/>
                    <a:pt x="10408" y="8745"/>
                  </a:cubicBezTo>
                  <a:cubicBezTo>
                    <a:pt x="10877" y="9496"/>
                    <a:pt x="11620" y="9922"/>
                    <a:pt x="11799" y="10844"/>
                  </a:cubicBezTo>
                  <a:cubicBezTo>
                    <a:pt x="11901" y="11338"/>
                    <a:pt x="11765" y="11594"/>
                    <a:pt x="11304" y="11731"/>
                  </a:cubicBezTo>
                  <a:cubicBezTo>
                    <a:pt x="10980" y="11842"/>
                    <a:pt x="10621" y="11944"/>
                    <a:pt x="10340" y="12055"/>
                  </a:cubicBezTo>
                  <a:cubicBezTo>
                    <a:pt x="9666" y="12337"/>
                    <a:pt x="9419" y="12908"/>
                    <a:pt x="8881" y="13335"/>
                  </a:cubicBezTo>
                  <a:cubicBezTo>
                    <a:pt x="8455" y="13727"/>
                    <a:pt x="7746" y="14188"/>
                    <a:pt x="7209" y="14401"/>
                  </a:cubicBezTo>
                  <a:cubicBezTo>
                    <a:pt x="7096" y="14442"/>
                    <a:pt x="6995" y="14460"/>
                    <a:pt x="6905" y="14460"/>
                  </a:cubicBezTo>
                  <a:cubicBezTo>
                    <a:pt x="6376" y="14460"/>
                    <a:pt x="6196" y="13830"/>
                    <a:pt x="5861" y="13437"/>
                  </a:cubicBezTo>
                  <a:cubicBezTo>
                    <a:pt x="5630" y="13142"/>
                    <a:pt x="5369" y="13038"/>
                    <a:pt x="5093" y="13038"/>
                  </a:cubicBezTo>
                  <a:cubicBezTo>
                    <a:pt x="4737" y="13038"/>
                    <a:pt x="4355" y="13210"/>
                    <a:pt x="3976" y="13369"/>
                  </a:cubicBezTo>
                  <a:cubicBezTo>
                    <a:pt x="3609" y="13552"/>
                    <a:pt x="3200" y="13717"/>
                    <a:pt x="2812" y="13717"/>
                  </a:cubicBezTo>
                  <a:cubicBezTo>
                    <a:pt x="2676" y="13717"/>
                    <a:pt x="2543" y="13697"/>
                    <a:pt x="2415" y="13650"/>
                  </a:cubicBezTo>
                  <a:cubicBezTo>
                    <a:pt x="1382" y="13258"/>
                    <a:pt x="1954" y="11944"/>
                    <a:pt x="1954" y="11168"/>
                  </a:cubicBezTo>
                  <a:cubicBezTo>
                    <a:pt x="1954" y="10417"/>
                    <a:pt x="1596" y="10025"/>
                    <a:pt x="1314" y="9385"/>
                  </a:cubicBezTo>
                  <a:cubicBezTo>
                    <a:pt x="640" y="7926"/>
                    <a:pt x="3268" y="6297"/>
                    <a:pt x="2133" y="4838"/>
                  </a:cubicBezTo>
                  <a:cubicBezTo>
                    <a:pt x="1741" y="4301"/>
                    <a:pt x="1237" y="3874"/>
                    <a:pt x="888" y="3311"/>
                  </a:cubicBezTo>
                  <a:cubicBezTo>
                    <a:pt x="564" y="2850"/>
                    <a:pt x="598" y="2245"/>
                    <a:pt x="811" y="1741"/>
                  </a:cubicBezTo>
                  <a:cubicBezTo>
                    <a:pt x="1237" y="1571"/>
                    <a:pt x="1493" y="1101"/>
                    <a:pt x="1877" y="888"/>
                  </a:cubicBezTo>
                  <a:cubicBezTo>
                    <a:pt x="2012" y="811"/>
                    <a:pt x="1988" y="773"/>
                    <a:pt x="2057" y="773"/>
                  </a:cubicBezTo>
                  <a:close/>
                  <a:moveTo>
                    <a:pt x="1988" y="1"/>
                  </a:moveTo>
                  <a:cubicBezTo>
                    <a:pt x="1664" y="35"/>
                    <a:pt x="1451" y="214"/>
                    <a:pt x="1280" y="462"/>
                  </a:cubicBezTo>
                  <a:cubicBezTo>
                    <a:pt x="956" y="641"/>
                    <a:pt x="743" y="965"/>
                    <a:pt x="564" y="1246"/>
                  </a:cubicBezTo>
                  <a:cubicBezTo>
                    <a:pt x="103" y="1852"/>
                    <a:pt x="0" y="2705"/>
                    <a:pt x="248" y="3413"/>
                  </a:cubicBezTo>
                  <a:cubicBezTo>
                    <a:pt x="427" y="3985"/>
                    <a:pt x="777" y="4556"/>
                    <a:pt x="1135" y="5051"/>
                  </a:cubicBezTo>
                  <a:cubicBezTo>
                    <a:pt x="1664" y="5904"/>
                    <a:pt x="640" y="7150"/>
                    <a:pt x="350" y="8003"/>
                  </a:cubicBezTo>
                  <a:cubicBezTo>
                    <a:pt x="137" y="8745"/>
                    <a:pt x="461" y="9496"/>
                    <a:pt x="854" y="10136"/>
                  </a:cubicBezTo>
                  <a:cubicBezTo>
                    <a:pt x="1067" y="10485"/>
                    <a:pt x="1203" y="10810"/>
                    <a:pt x="1237" y="11270"/>
                  </a:cubicBezTo>
                  <a:cubicBezTo>
                    <a:pt x="1237" y="11842"/>
                    <a:pt x="1024" y="12405"/>
                    <a:pt x="1135" y="12976"/>
                  </a:cubicBezTo>
                  <a:cubicBezTo>
                    <a:pt x="1300" y="13994"/>
                    <a:pt x="2013" y="14370"/>
                    <a:pt x="2813" y="14370"/>
                  </a:cubicBezTo>
                  <a:cubicBezTo>
                    <a:pt x="3380" y="14370"/>
                    <a:pt x="3991" y="14181"/>
                    <a:pt x="4479" y="13898"/>
                  </a:cubicBezTo>
                  <a:cubicBezTo>
                    <a:pt x="4689" y="13763"/>
                    <a:pt x="4827" y="13648"/>
                    <a:pt x="4985" y="13648"/>
                  </a:cubicBezTo>
                  <a:cubicBezTo>
                    <a:pt x="5115" y="13648"/>
                    <a:pt x="5260" y="13727"/>
                    <a:pt x="5469" y="13940"/>
                  </a:cubicBezTo>
                  <a:cubicBezTo>
                    <a:pt x="5546" y="14009"/>
                    <a:pt x="5682" y="14290"/>
                    <a:pt x="5759" y="14367"/>
                  </a:cubicBezTo>
                  <a:cubicBezTo>
                    <a:pt x="5895" y="14648"/>
                    <a:pt x="6006" y="14862"/>
                    <a:pt x="6288" y="15041"/>
                  </a:cubicBezTo>
                  <a:cubicBezTo>
                    <a:pt x="6531" y="15229"/>
                    <a:pt x="6759" y="15300"/>
                    <a:pt x="6983" y="15300"/>
                  </a:cubicBezTo>
                  <a:cubicBezTo>
                    <a:pt x="7350" y="15300"/>
                    <a:pt x="7708" y="15110"/>
                    <a:pt x="8105" y="14930"/>
                  </a:cubicBezTo>
                  <a:cubicBezTo>
                    <a:pt x="8779" y="14648"/>
                    <a:pt x="9419" y="14324"/>
                    <a:pt x="9913" y="13761"/>
                  </a:cubicBezTo>
                  <a:cubicBezTo>
                    <a:pt x="10272" y="13335"/>
                    <a:pt x="10485" y="13121"/>
                    <a:pt x="11014" y="12942"/>
                  </a:cubicBezTo>
                  <a:cubicBezTo>
                    <a:pt x="11372" y="12831"/>
                    <a:pt x="11799" y="12695"/>
                    <a:pt x="12157" y="12516"/>
                  </a:cubicBezTo>
                  <a:cubicBezTo>
                    <a:pt x="12686" y="12157"/>
                    <a:pt x="12831" y="11483"/>
                    <a:pt x="12720" y="10878"/>
                  </a:cubicBezTo>
                  <a:cubicBezTo>
                    <a:pt x="12541" y="9922"/>
                    <a:pt x="11867" y="9317"/>
                    <a:pt x="11261" y="8643"/>
                  </a:cubicBezTo>
                  <a:cubicBezTo>
                    <a:pt x="10587" y="7892"/>
                    <a:pt x="10519" y="6860"/>
                    <a:pt x="10127" y="5973"/>
                  </a:cubicBezTo>
                  <a:cubicBezTo>
                    <a:pt x="9768" y="5196"/>
                    <a:pt x="9308" y="4377"/>
                    <a:pt x="8779" y="3703"/>
                  </a:cubicBezTo>
                  <a:cubicBezTo>
                    <a:pt x="8455" y="3345"/>
                    <a:pt x="8173" y="3021"/>
                    <a:pt x="7781" y="2773"/>
                  </a:cubicBezTo>
                  <a:cubicBezTo>
                    <a:pt x="7320" y="2492"/>
                    <a:pt x="6825" y="2245"/>
                    <a:pt x="6399" y="1955"/>
                  </a:cubicBezTo>
                  <a:cubicBezTo>
                    <a:pt x="5648" y="1426"/>
                    <a:pt x="5042" y="538"/>
                    <a:pt x="4087" y="393"/>
                  </a:cubicBezTo>
                  <a:cubicBezTo>
                    <a:pt x="3583" y="291"/>
                    <a:pt x="3089" y="248"/>
                    <a:pt x="2628" y="146"/>
                  </a:cubicBezTo>
                  <a:cubicBezTo>
                    <a:pt x="2449" y="78"/>
                    <a:pt x="2167" y="1"/>
                    <a:pt x="1988" y="1"/>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0"/>
            <p:cNvSpPr/>
            <p:nvPr/>
          </p:nvSpPr>
          <p:spPr>
            <a:xfrm>
              <a:off x="6629225" y="1620075"/>
              <a:ext cx="164450" cy="239550"/>
            </a:xfrm>
            <a:custGeom>
              <a:rect b="b" l="l" r="r" t="t"/>
              <a:pathLst>
                <a:path extrusionOk="0" h="9582" w="6578">
                  <a:moveTo>
                    <a:pt x="1348" y="534"/>
                  </a:moveTo>
                  <a:lnTo>
                    <a:pt x="1348" y="534"/>
                  </a:lnTo>
                  <a:cubicBezTo>
                    <a:pt x="1391" y="582"/>
                    <a:pt x="1437" y="613"/>
                    <a:pt x="1499" y="613"/>
                  </a:cubicBezTo>
                  <a:cubicBezTo>
                    <a:pt x="1536" y="613"/>
                    <a:pt x="1579" y="602"/>
                    <a:pt x="1630" y="577"/>
                  </a:cubicBezTo>
                  <a:cubicBezTo>
                    <a:pt x="1662" y="559"/>
                    <a:pt x="1699" y="551"/>
                    <a:pt x="1741" y="551"/>
                  </a:cubicBezTo>
                  <a:cubicBezTo>
                    <a:pt x="2127" y="551"/>
                    <a:pt x="2893" y="1230"/>
                    <a:pt x="3055" y="1353"/>
                  </a:cubicBezTo>
                  <a:cubicBezTo>
                    <a:pt x="3447" y="1677"/>
                    <a:pt x="3729" y="1959"/>
                    <a:pt x="3976" y="2385"/>
                  </a:cubicBezTo>
                  <a:cubicBezTo>
                    <a:pt x="4445" y="3093"/>
                    <a:pt x="4727" y="3912"/>
                    <a:pt x="5042" y="4663"/>
                  </a:cubicBezTo>
                  <a:cubicBezTo>
                    <a:pt x="5256" y="5158"/>
                    <a:pt x="5682" y="5584"/>
                    <a:pt x="5827" y="6122"/>
                  </a:cubicBezTo>
                  <a:cubicBezTo>
                    <a:pt x="5938" y="6582"/>
                    <a:pt x="5861" y="7290"/>
                    <a:pt x="5759" y="7751"/>
                  </a:cubicBezTo>
                  <a:cubicBezTo>
                    <a:pt x="5614" y="8323"/>
                    <a:pt x="5153" y="8749"/>
                    <a:pt x="4582" y="8894"/>
                  </a:cubicBezTo>
                  <a:cubicBezTo>
                    <a:pt x="4479" y="8919"/>
                    <a:pt x="4382" y="8930"/>
                    <a:pt x="4288" y="8930"/>
                  </a:cubicBezTo>
                  <a:cubicBezTo>
                    <a:pt x="3872" y="8930"/>
                    <a:pt x="3534" y="8710"/>
                    <a:pt x="3123" y="8536"/>
                  </a:cubicBezTo>
                  <a:cubicBezTo>
                    <a:pt x="2270" y="8212"/>
                    <a:pt x="495" y="8109"/>
                    <a:pt x="1383" y="6761"/>
                  </a:cubicBezTo>
                  <a:cubicBezTo>
                    <a:pt x="1775" y="6156"/>
                    <a:pt x="2347" y="5763"/>
                    <a:pt x="2696" y="5123"/>
                  </a:cubicBezTo>
                  <a:cubicBezTo>
                    <a:pt x="3055" y="4373"/>
                    <a:pt x="2347" y="3776"/>
                    <a:pt x="2022" y="3170"/>
                  </a:cubicBezTo>
                  <a:cubicBezTo>
                    <a:pt x="1886" y="2923"/>
                    <a:pt x="1135" y="1216"/>
                    <a:pt x="1348" y="534"/>
                  </a:cubicBezTo>
                  <a:close/>
                  <a:moveTo>
                    <a:pt x="1517" y="0"/>
                  </a:moveTo>
                  <a:cubicBezTo>
                    <a:pt x="981" y="0"/>
                    <a:pt x="888" y="666"/>
                    <a:pt x="888" y="1105"/>
                  </a:cubicBezTo>
                  <a:cubicBezTo>
                    <a:pt x="854" y="2069"/>
                    <a:pt x="1246" y="2923"/>
                    <a:pt x="1673" y="3776"/>
                  </a:cubicBezTo>
                  <a:cubicBezTo>
                    <a:pt x="1775" y="4023"/>
                    <a:pt x="2022" y="4305"/>
                    <a:pt x="2057" y="4552"/>
                  </a:cubicBezTo>
                  <a:cubicBezTo>
                    <a:pt x="2099" y="4799"/>
                    <a:pt x="1886" y="5013"/>
                    <a:pt x="1673" y="5192"/>
                  </a:cubicBezTo>
                  <a:cubicBezTo>
                    <a:pt x="1348" y="5516"/>
                    <a:pt x="1033" y="5729"/>
                    <a:pt x="743" y="6122"/>
                  </a:cubicBezTo>
                  <a:cubicBezTo>
                    <a:pt x="248" y="6761"/>
                    <a:pt x="1" y="7683"/>
                    <a:pt x="606" y="8357"/>
                  </a:cubicBezTo>
                  <a:cubicBezTo>
                    <a:pt x="1314" y="9176"/>
                    <a:pt x="2449" y="8928"/>
                    <a:pt x="3379" y="9355"/>
                  </a:cubicBezTo>
                  <a:cubicBezTo>
                    <a:pt x="3721" y="9502"/>
                    <a:pt x="4052" y="9582"/>
                    <a:pt x="4374" y="9582"/>
                  </a:cubicBezTo>
                  <a:cubicBezTo>
                    <a:pt x="4815" y="9582"/>
                    <a:pt x="5239" y="9433"/>
                    <a:pt x="5648" y="9107"/>
                  </a:cubicBezTo>
                  <a:cubicBezTo>
                    <a:pt x="6399" y="8536"/>
                    <a:pt x="6578" y="7572"/>
                    <a:pt x="6501" y="6685"/>
                  </a:cubicBezTo>
                  <a:cubicBezTo>
                    <a:pt x="6467" y="6292"/>
                    <a:pt x="6288" y="5866"/>
                    <a:pt x="6109" y="5516"/>
                  </a:cubicBezTo>
                  <a:cubicBezTo>
                    <a:pt x="5793" y="4876"/>
                    <a:pt x="5469" y="4305"/>
                    <a:pt x="5221" y="3665"/>
                  </a:cubicBezTo>
                  <a:cubicBezTo>
                    <a:pt x="5042" y="3238"/>
                    <a:pt x="4872" y="2846"/>
                    <a:pt x="4616" y="2453"/>
                  </a:cubicBezTo>
                  <a:cubicBezTo>
                    <a:pt x="4334" y="2027"/>
                    <a:pt x="4121" y="1532"/>
                    <a:pt x="3694" y="1174"/>
                  </a:cubicBezTo>
                  <a:cubicBezTo>
                    <a:pt x="3298" y="849"/>
                    <a:pt x="2476" y="24"/>
                    <a:pt x="1786" y="24"/>
                  </a:cubicBezTo>
                  <a:cubicBezTo>
                    <a:pt x="1733" y="24"/>
                    <a:pt x="1681" y="29"/>
                    <a:pt x="1630" y="39"/>
                  </a:cubicBezTo>
                  <a:cubicBezTo>
                    <a:pt x="1630" y="5"/>
                    <a:pt x="1630" y="5"/>
                    <a:pt x="1596" y="5"/>
                  </a:cubicBezTo>
                  <a:cubicBezTo>
                    <a:pt x="1568" y="2"/>
                    <a:pt x="1542" y="0"/>
                    <a:pt x="1517" y="0"/>
                  </a:cubicBezTo>
                  <a:close/>
                </a:path>
              </a:pathLst>
            </a:custGeom>
            <a:solidFill>
              <a:srgbClr val="F0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0"/>
            <p:cNvSpPr/>
            <p:nvPr/>
          </p:nvSpPr>
          <p:spPr>
            <a:xfrm>
              <a:off x="6346650" y="1594650"/>
              <a:ext cx="48850" cy="157150"/>
            </a:xfrm>
            <a:custGeom>
              <a:rect b="b" l="l" r="r" t="t"/>
              <a:pathLst>
                <a:path extrusionOk="0" h="6286" w="1954">
                  <a:moveTo>
                    <a:pt x="1495" y="1"/>
                  </a:moveTo>
                  <a:cubicBezTo>
                    <a:pt x="1457" y="1"/>
                    <a:pt x="1416" y="18"/>
                    <a:pt x="1382" y="58"/>
                  </a:cubicBezTo>
                  <a:cubicBezTo>
                    <a:pt x="674" y="877"/>
                    <a:pt x="0" y="2233"/>
                    <a:pt x="427" y="3334"/>
                  </a:cubicBezTo>
                  <a:cubicBezTo>
                    <a:pt x="529" y="3581"/>
                    <a:pt x="742" y="3726"/>
                    <a:pt x="887" y="3940"/>
                  </a:cubicBezTo>
                  <a:cubicBezTo>
                    <a:pt x="1169" y="4323"/>
                    <a:pt x="1246" y="4613"/>
                    <a:pt x="1280" y="5074"/>
                  </a:cubicBezTo>
                  <a:cubicBezTo>
                    <a:pt x="1348" y="5467"/>
                    <a:pt x="1416" y="5859"/>
                    <a:pt x="1561" y="6209"/>
                  </a:cubicBezTo>
                  <a:cubicBezTo>
                    <a:pt x="1595" y="6243"/>
                    <a:pt x="1672" y="6285"/>
                    <a:pt x="1706" y="6285"/>
                  </a:cubicBezTo>
                  <a:lnTo>
                    <a:pt x="1775" y="6285"/>
                  </a:lnTo>
                  <a:cubicBezTo>
                    <a:pt x="1885" y="6285"/>
                    <a:pt x="1953" y="6142"/>
                    <a:pt x="1844" y="6073"/>
                  </a:cubicBezTo>
                  <a:lnTo>
                    <a:pt x="1844" y="6073"/>
                  </a:lnTo>
                  <a:cubicBezTo>
                    <a:pt x="1844" y="6073"/>
                    <a:pt x="1845" y="6073"/>
                    <a:pt x="1845" y="6073"/>
                  </a:cubicBezTo>
                  <a:cubicBezTo>
                    <a:pt x="1881" y="6073"/>
                    <a:pt x="1775" y="5287"/>
                    <a:pt x="1775" y="5287"/>
                  </a:cubicBezTo>
                  <a:cubicBezTo>
                    <a:pt x="1740" y="4929"/>
                    <a:pt x="1740" y="4468"/>
                    <a:pt x="1561" y="4153"/>
                  </a:cubicBezTo>
                  <a:cubicBezTo>
                    <a:pt x="1459" y="3974"/>
                    <a:pt x="1280" y="3829"/>
                    <a:pt x="1169" y="3649"/>
                  </a:cubicBezTo>
                  <a:cubicBezTo>
                    <a:pt x="853" y="3257"/>
                    <a:pt x="674" y="2907"/>
                    <a:pt x="708" y="2404"/>
                  </a:cubicBezTo>
                  <a:cubicBezTo>
                    <a:pt x="742" y="1628"/>
                    <a:pt x="1101" y="911"/>
                    <a:pt x="1595" y="314"/>
                  </a:cubicBezTo>
                  <a:cubicBezTo>
                    <a:pt x="1732" y="177"/>
                    <a:pt x="1620" y="1"/>
                    <a:pt x="1495"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0"/>
            <p:cNvSpPr/>
            <p:nvPr/>
          </p:nvSpPr>
          <p:spPr>
            <a:xfrm>
              <a:off x="6434675" y="1856250"/>
              <a:ext cx="46150" cy="188275"/>
            </a:xfrm>
            <a:custGeom>
              <a:rect b="b" l="l" r="r" t="t"/>
              <a:pathLst>
                <a:path extrusionOk="0" h="7531" w="1846">
                  <a:moveTo>
                    <a:pt x="66" y="1"/>
                  </a:moveTo>
                  <a:cubicBezTo>
                    <a:pt x="18" y="1"/>
                    <a:pt x="0" y="52"/>
                    <a:pt x="28" y="87"/>
                  </a:cubicBezTo>
                  <a:cubicBezTo>
                    <a:pt x="420" y="582"/>
                    <a:pt x="420" y="1682"/>
                    <a:pt x="420" y="2322"/>
                  </a:cubicBezTo>
                  <a:cubicBezTo>
                    <a:pt x="420" y="3030"/>
                    <a:pt x="386" y="3747"/>
                    <a:pt x="455" y="4455"/>
                  </a:cubicBezTo>
                  <a:cubicBezTo>
                    <a:pt x="565" y="5589"/>
                    <a:pt x="847" y="6485"/>
                    <a:pt x="1521" y="7440"/>
                  </a:cubicBezTo>
                  <a:cubicBezTo>
                    <a:pt x="1568" y="7502"/>
                    <a:pt x="1627" y="7531"/>
                    <a:pt x="1682" y="7531"/>
                  </a:cubicBezTo>
                  <a:cubicBezTo>
                    <a:pt x="1757" y="7531"/>
                    <a:pt x="1825" y="7476"/>
                    <a:pt x="1845" y="7372"/>
                  </a:cubicBezTo>
                  <a:cubicBezTo>
                    <a:pt x="1845" y="6835"/>
                    <a:pt x="1350" y="6374"/>
                    <a:pt x="1171" y="5913"/>
                  </a:cubicBezTo>
                  <a:cubicBezTo>
                    <a:pt x="881" y="5129"/>
                    <a:pt x="813" y="4241"/>
                    <a:pt x="847" y="3422"/>
                  </a:cubicBezTo>
                  <a:cubicBezTo>
                    <a:pt x="847" y="2356"/>
                    <a:pt x="881" y="863"/>
                    <a:pt x="105" y="10"/>
                  </a:cubicBezTo>
                  <a:cubicBezTo>
                    <a:pt x="90" y="4"/>
                    <a:pt x="77" y="1"/>
                    <a:pt x="66"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0"/>
            <p:cNvSpPr/>
            <p:nvPr/>
          </p:nvSpPr>
          <p:spPr>
            <a:xfrm>
              <a:off x="6500400" y="2084050"/>
              <a:ext cx="48875" cy="16950"/>
            </a:xfrm>
            <a:custGeom>
              <a:rect b="b" l="l" r="r" t="t"/>
              <a:pathLst>
                <a:path extrusionOk="0" h="678" w="1955">
                  <a:moveTo>
                    <a:pt x="69" y="0"/>
                  </a:moveTo>
                  <a:cubicBezTo>
                    <a:pt x="35" y="0"/>
                    <a:pt x="1" y="69"/>
                    <a:pt x="69" y="103"/>
                  </a:cubicBezTo>
                  <a:cubicBezTo>
                    <a:pt x="351" y="214"/>
                    <a:pt x="564" y="316"/>
                    <a:pt x="888" y="393"/>
                  </a:cubicBezTo>
                  <a:cubicBezTo>
                    <a:pt x="1025" y="427"/>
                    <a:pt x="1204" y="495"/>
                    <a:pt x="1349" y="529"/>
                  </a:cubicBezTo>
                  <a:cubicBezTo>
                    <a:pt x="1417" y="572"/>
                    <a:pt x="1809" y="606"/>
                    <a:pt x="1809" y="640"/>
                  </a:cubicBezTo>
                  <a:cubicBezTo>
                    <a:pt x="1823" y="666"/>
                    <a:pt x="1847" y="678"/>
                    <a:pt x="1872" y="678"/>
                  </a:cubicBezTo>
                  <a:cubicBezTo>
                    <a:pt x="1912" y="678"/>
                    <a:pt x="1954" y="648"/>
                    <a:pt x="1954" y="606"/>
                  </a:cubicBezTo>
                  <a:lnTo>
                    <a:pt x="1954" y="529"/>
                  </a:lnTo>
                  <a:cubicBezTo>
                    <a:pt x="1954" y="495"/>
                    <a:pt x="1920" y="461"/>
                    <a:pt x="1878" y="461"/>
                  </a:cubicBezTo>
                  <a:cubicBezTo>
                    <a:pt x="1562" y="316"/>
                    <a:pt x="1238" y="180"/>
                    <a:pt x="888" y="103"/>
                  </a:cubicBezTo>
                  <a:cubicBezTo>
                    <a:pt x="641" y="69"/>
                    <a:pt x="351" y="35"/>
                    <a:pt x="69"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0"/>
            <p:cNvSpPr/>
            <p:nvPr/>
          </p:nvSpPr>
          <p:spPr>
            <a:xfrm>
              <a:off x="6533250" y="1621825"/>
              <a:ext cx="40775" cy="165950"/>
            </a:xfrm>
            <a:custGeom>
              <a:rect b="b" l="l" r="r" t="t"/>
              <a:pathLst>
                <a:path extrusionOk="0" h="6638" w="1631">
                  <a:moveTo>
                    <a:pt x="473" y="1"/>
                  </a:moveTo>
                  <a:cubicBezTo>
                    <a:pt x="438" y="1"/>
                    <a:pt x="406" y="32"/>
                    <a:pt x="427" y="80"/>
                  </a:cubicBezTo>
                  <a:cubicBezTo>
                    <a:pt x="495" y="251"/>
                    <a:pt x="495" y="507"/>
                    <a:pt x="564" y="720"/>
                  </a:cubicBezTo>
                  <a:cubicBezTo>
                    <a:pt x="675" y="1001"/>
                    <a:pt x="820" y="1283"/>
                    <a:pt x="922" y="1573"/>
                  </a:cubicBezTo>
                  <a:cubicBezTo>
                    <a:pt x="1135" y="2034"/>
                    <a:pt x="1314" y="2349"/>
                    <a:pt x="1169" y="2921"/>
                  </a:cubicBezTo>
                  <a:cubicBezTo>
                    <a:pt x="1101" y="3202"/>
                    <a:pt x="956" y="3492"/>
                    <a:pt x="888" y="3808"/>
                  </a:cubicBezTo>
                  <a:cubicBezTo>
                    <a:pt x="709" y="4345"/>
                    <a:pt x="316" y="4806"/>
                    <a:pt x="180" y="5369"/>
                  </a:cubicBezTo>
                  <a:cubicBezTo>
                    <a:pt x="1" y="5941"/>
                    <a:pt x="137" y="6188"/>
                    <a:pt x="427" y="6615"/>
                  </a:cubicBezTo>
                  <a:cubicBezTo>
                    <a:pt x="441" y="6629"/>
                    <a:pt x="461" y="6637"/>
                    <a:pt x="480" y="6637"/>
                  </a:cubicBezTo>
                  <a:cubicBezTo>
                    <a:pt x="506" y="6637"/>
                    <a:pt x="530" y="6620"/>
                    <a:pt x="530" y="6580"/>
                  </a:cubicBezTo>
                  <a:cubicBezTo>
                    <a:pt x="316" y="5796"/>
                    <a:pt x="709" y="5156"/>
                    <a:pt x="1067" y="4482"/>
                  </a:cubicBezTo>
                  <a:cubicBezTo>
                    <a:pt x="1314" y="3987"/>
                    <a:pt x="1494" y="3313"/>
                    <a:pt x="1562" y="2776"/>
                  </a:cubicBezTo>
                  <a:cubicBezTo>
                    <a:pt x="1630" y="2281"/>
                    <a:pt x="1417" y="1889"/>
                    <a:pt x="1246" y="1428"/>
                  </a:cubicBezTo>
                  <a:cubicBezTo>
                    <a:pt x="1033" y="933"/>
                    <a:pt x="854" y="464"/>
                    <a:pt x="530" y="37"/>
                  </a:cubicBezTo>
                  <a:cubicBezTo>
                    <a:pt x="517" y="12"/>
                    <a:pt x="495" y="1"/>
                    <a:pt x="473"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0"/>
            <p:cNvSpPr/>
            <p:nvPr/>
          </p:nvSpPr>
          <p:spPr>
            <a:xfrm>
              <a:off x="6551425" y="1537050"/>
              <a:ext cx="100000" cy="43550"/>
            </a:xfrm>
            <a:custGeom>
              <a:rect b="b" l="l" r="r" t="t"/>
              <a:pathLst>
                <a:path extrusionOk="0" h="1742" w="4000">
                  <a:moveTo>
                    <a:pt x="3353" y="1"/>
                  </a:moveTo>
                  <a:cubicBezTo>
                    <a:pt x="2833" y="1"/>
                    <a:pt x="2297" y="127"/>
                    <a:pt x="1833" y="306"/>
                  </a:cubicBezTo>
                  <a:cubicBezTo>
                    <a:pt x="1116" y="588"/>
                    <a:pt x="656" y="1125"/>
                    <a:pt x="93" y="1586"/>
                  </a:cubicBezTo>
                  <a:cubicBezTo>
                    <a:pt x="1" y="1614"/>
                    <a:pt x="61" y="1741"/>
                    <a:pt x="123" y="1741"/>
                  </a:cubicBezTo>
                  <a:cubicBezTo>
                    <a:pt x="136" y="1741"/>
                    <a:pt x="149" y="1736"/>
                    <a:pt x="161" y="1722"/>
                  </a:cubicBezTo>
                  <a:cubicBezTo>
                    <a:pt x="690" y="1372"/>
                    <a:pt x="1193" y="980"/>
                    <a:pt x="1756" y="733"/>
                  </a:cubicBezTo>
                  <a:cubicBezTo>
                    <a:pt x="2473" y="443"/>
                    <a:pt x="3215" y="374"/>
                    <a:pt x="3932" y="195"/>
                  </a:cubicBezTo>
                  <a:cubicBezTo>
                    <a:pt x="4000" y="161"/>
                    <a:pt x="4000" y="59"/>
                    <a:pt x="3932" y="59"/>
                  </a:cubicBezTo>
                  <a:cubicBezTo>
                    <a:pt x="3744" y="19"/>
                    <a:pt x="3550" y="1"/>
                    <a:pt x="3353"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0"/>
            <p:cNvSpPr/>
            <p:nvPr/>
          </p:nvSpPr>
          <p:spPr>
            <a:xfrm>
              <a:off x="6656750" y="1543825"/>
              <a:ext cx="146350" cy="73925"/>
            </a:xfrm>
            <a:custGeom>
              <a:rect b="b" l="l" r="r" t="t"/>
              <a:pathLst>
                <a:path extrusionOk="0" h="2957" w="5854">
                  <a:moveTo>
                    <a:pt x="68" y="1"/>
                  </a:moveTo>
                  <a:cubicBezTo>
                    <a:pt x="34" y="1"/>
                    <a:pt x="0" y="69"/>
                    <a:pt x="68" y="103"/>
                  </a:cubicBezTo>
                  <a:cubicBezTo>
                    <a:pt x="606" y="248"/>
                    <a:pt x="1101" y="598"/>
                    <a:pt x="1595" y="854"/>
                  </a:cubicBezTo>
                  <a:cubicBezTo>
                    <a:pt x="1988" y="1101"/>
                    <a:pt x="2414" y="1170"/>
                    <a:pt x="2875" y="1238"/>
                  </a:cubicBezTo>
                  <a:cubicBezTo>
                    <a:pt x="3515" y="1349"/>
                    <a:pt x="3984" y="1528"/>
                    <a:pt x="4513" y="1954"/>
                  </a:cubicBezTo>
                  <a:cubicBezTo>
                    <a:pt x="4905" y="2270"/>
                    <a:pt x="5298" y="2594"/>
                    <a:pt x="5724" y="2944"/>
                  </a:cubicBezTo>
                  <a:cubicBezTo>
                    <a:pt x="5738" y="2953"/>
                    <a:pt x="5752" y="2956"/>
                    <a:pt x="5764" y="2956"/>
                  </a:cubicBezTo>
                  <a:cubicBezTo>
                    <a:pt x="5816" y="2956"/>
                    <a:pt x="5854" y="2896"/>
                    <a:pt x="5827" y="2842"/>
                  </a:cubicBezTo>
                  <a:cubicBezTo>
                    <a:pt x="5545" y="2304"/>
                    <a:pt x="5050" y="2091"/>
                    <a:pt x="4581" y="1707"/>
                  </a:cubicBezTo>
                  <a:cubicBezTo>
                    <a:pt x="4197" y="1349"/>
                    <a:pt x="3941" y="1101"/>
                    <a:pt x="3412" y="956"/>
                  </a:cubicBezTo>
                  <a:cubicBezTo>
                    <a:pt x="2773" y="777"/>
                    <a:pt x="2201" y="743"/>
                    <a:pt x="1595" y="462"/>
                  </a:cubicBezTo>
                  <a:cubicBezTo>
                    <a:pt x="1101" y="214"/>
                    <a:pt x="640" y="35"/>
                    <a:pt x="68"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0"/>
            <p:cNvSpPr/>
            <p:nvPr/>
          </p:nvSpPr>
          <p:spPr>
            <a:xfrm>
              <a:off x="6820550" y="1645650"/>
              <a:ext cx="84025" cy="174400"/>
            </a:xfrm>
            <a:custGeom>
              <a:rect b="b" l="l" r="r" t="t"/>
              <a:pathLst>
                <a:path extrusionOk="0" h="6976" w="3361">
                  <a:moveTo>
                    <a:pt x="61" y="1"/>
                  </a:moveTo>
                  <a:cubicBezTo>
                    <a:pt x="30" y="1"/>
                    <a:pt x="0" y="32"/>
                    <a:pt x="25" y="82"/>
                  </a:cubicBezTo>
                  <a:cubicBezTo>
                    <a:pt x="273" y="475"/>
                    <a:pt x="239" y="1149"/>
                    <a:pt x="418" y="1575"/>
                  </a:cubicBezTo>
                  <a:cubicBezTo>
                    <a:pt x="699" y="2215"/>
                    <a:pt x="1092" y="2710"/>
                    <a:pt x="1441" y="3282"/>
                  </a:cubicBezTo>
                  <a:cubicBezTo>
                    <a:pt x="1766" y="3853"/>
                    <a:pt x="2226" y="4314"/>
                    <a:pt x="2550" y="4843"/>
                  </a:cubicBezTo>
                  <a:cubicBezTo>
                    <a:pt x="2900" y="5448"/>
                    <a:pt x="2764" y="6233"/>
                    <a:pt x="3011" y="6873"/>
                  </a:cubicBezTo>
                  <a:cubicBezTo>
                    <a:pt x="3011" y="6941"/>
                    <a:pt x="3079" y="6975"/>
                    <a:pt x="3114" y="6975"/>
                  </a:cubicBezTo>
                  <a:lnTo>
                    <a:pt x="3190" y="6975"/>
                  </a:lnTo>
                  <a:cubicBezTo>
                    <a:pt x="3293" y="6975"/>
                    <a:pt x="3361" y="6839"/>
                    <a:pt x="3259" y="6762"/>
                  </a:cubicBezTo>
                  <a:lnTo>
                    <a:pt x="3259" y="6762"/>
                  </a:lnTo>
                  <a:cubicBezTo>
                    <a:pt x="3262" y="6726"/>
                    <a:pt x="3293" y="6086"/>
                    <a:pt x="3293" y="6054"/>
                  </a:cubicBezTo>
                  <a:cubicBezTo>
                    <a:pt x="3293" y="5738"/>
                    <a:pt x="3224" y="5312"/>
                    <a:pt x="3079" y="4988"/>
                  </a:cubicBezTo>
                  <a:cubicBezTo>
                    <a:pt x="2866" y="4348"/>
                    <a:pt x="2260" y="3887"/>
                    <a:pt x="1911" y="3282"/>
                  </a:cubicBezTo>
                  <a:cubicBezTo>
                    <a:pt x="1518" y="2676"/>
                    <a:pt x="1092" y="2147"/>
                    <a:pt x="733" y="1507"/>
                  </a:cubicBezTo>
                  <a:cubicBezTo>
                    <a:pt x="486" y="1081"/>
                    <a:pt x="452" y="364"/>
                    <a:pt x="94" y="14"/>
                  </a:cubicBezTo>
                  <a:cubicBezTo>
                    <a:pt x="84" y="5"/>
                    <a:pt x="73" y="1"/>
                    <a:pt x="61"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0"/>
            <p:cNvSpPr/>
            <p:nvPr/>
          </p:nvSpPr>
          <p:spPr>
            <a:xfrm>
              <a:off x="6692625" y="1669150"/>
              <a:ext cx="40500" cy="97750"/>
            </a:xfrm>
            <a:custGeom>
              <a:rect b="b" l="l" r="r" t="t"/>
              <a:pathLst>
                <a:path extrusionOk="0" h="3910" w="1620">
                  <a:moveTo>
                    <a:pt x="55" y="0"/>
                  </a:moveTo>
                  <a:cubicBezTo>
                    <a:pt x="25" y="0"/>
                    <a:pt x="0" y="40"/>
                    <a:pt x="24" y="64"/>
                  </a:cubicBezTo>
                  <a:cubicBezTo>
                    <a:pt x="339" y="635"/>
                    <a:pt x="553" y="1309"/>
                    <a:pt x="766" y="1915"/>
                  </a:cubicBezTo>
                  <a:cubicBezTo>
                    <a:pt x="979" y="2555"/>
                    <a:pt x="1227" y="3229"/>
                    <a:pt x="1440" y="3869"/>
                  </a:cubicBezTo>
                  <a:cubicBezTo>
                    <a:pt x="1440" y="3897"/>
                    <a:pt x="1456" y="3909"/>
                    <a:pt x="1475" y="3909"/>
                  </a:cubicBezTo>
                  <a:cubicBezTo>
                    <a:pt x="1508" y="3909"/>
                    <a:pt x="1551" y="3877"/>
                    <a:pt x="1551" y="3834"/>
                  </a:cubicBezTo>
                  <a:cubicBezTo>
                    <a:pt x="1619" y="3126"/>
                    <a:pt x="1303" y="2239"/>
                    <a:pt x="1013" y="1599"/>
                  </a:cubicBezTo>
                  <a:cubicBezTo>
                    <a:pt x="800" y="994"/>
                    <a:pt x="553" y="456"/>
                    <a:pt x="92" y="30"/>
                  </a:cubicBezTo>
                  <a:cubicBezTo>
                    <a:pt x="82" y="8"/>
                    <a:pt x="68" y="0"/>
                    <a:pt x="55"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0"/>
            <p:cNvSpPr/>
            <p:nvPr/>
          </p:nvSpPr>
          <p:spPr>
            <a:xfrm>
              <a:off x="6773450" y="1707325"/>
              <a:ext cx="54775" cy="138525"/>
            </a:xfrm>
            <a:custGeom>
              <a:rect b="b" l="l" r="r" t="t"/>
              <a:pathLst>
                <a:path extrusionOk="0" h="5541" w="2191">
                  <a:moveTo>
                    <a:pt x="55" y="1"/>
                  </a:moveTo>
                  <a:cubicBezTo>
                    <a:pt x="26" y="1"/>
                    <a:pt x="0" y="43"/>
                    <a:pt x="24" y="72"/>
                  </a:cubicBezTo>
                  <a:cubicBezTo>
                    <a:pt x="203" y="422"/>
                    <a:pt x="126" y="849"/>
                    <a:pt x="306" y="1241"/>
                  </a:cubicBezTo>
                  <a:cubicBezTo>
                    <a:pt x="485" y="1565"/>
                    <a:pt x="664" y="1778"/>
                    <a:pt x="911" y="2026"/>
                  </a:cubicBezTo>
                  <a:cubicBezTo>
                    <a:pt x="1193" y="2376"/>
                    <a:pt x="1517" y="3015"/>
                    <a:pt x="1662" y="3442"/>
                  </a:cubicBezTo>
                  <a:cubicBezTo>
                    <a:pt x="1798" y="3911"/>
                    <a:pt x="1875" y="4935"/>
                    <a:pt x="1517" y="5404"/>
                  </a:cubicBezTo>
                  <a:cubicBezTo>
                    <a:pt x="1483" y="5438"/>
                    <a:pt x="1517" y="5541"/>
                    <a:pt x="1585" y="5541"/>
                  </a:cubicBezTo>
                  <a:cubicBezTo>
                    <a:pt x="1943" y="5438"/>
                    <a:pt x="1978" y="4978"/>
                    <a:pt x="2046" y="4653"/>
                  </a:cubicBezTo>
                  <a:cubicBezTo>
                    <a:pt x="2191" y="4048"/>
                    <a:pt x="2123" y="3485"/>
                    <a:pt x="1798" y="2947"/>
                  </a:cubicBezTo>
                  <a:cubicBezTo>
                    <a:pt x="1517" y="2452"/>
                    <a:pt x="1193" y="2026"/>
                    <a:pt x="809" y="1668"/>
                  </a:cubicBezTo>
                  <a:cubicBezTo>
                    <a:pt x="519" y="1420"/>
                    <a:pt x="306" y="1062"/>
                    <a:pt x="237" y="712"/>
                  </a:cubicBezTo>
                  <a:cubicBezTo>
                    <a:pt x="203" y="456"/>
                    <a:pt x="203" y="286"/>
                    <a:pt x="92" y="30"/>
                  </a:cubicBezTo>
                  <a:cubicBezTo>
                    <a:pt x="82" y="9"/>
                    <a:pt x="68" y="1"/>
                    <a:pt x="55"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0"/>
            <p:cNvSpPr/>
            <p:nvPr/>
          </p:nvSpPr>
          <p:spPr>
            <a:xfrm>
              <a:off x="6770425" y="1840250"/>
              <a:ext cx="35000" cy="37925"/>
            </a:xfrm>
            <a:custGeom>
              <a:rect b="b" l="l" r="r" t="t"/>
              <a:pathLst>
                <a:path extrusionOk="0" h="1517" w="1400">
                  <a:moveTo>
                    <a:pt x="1221" y="0"/>
                  </a:moveTo>
                  <a:cubicBezTo>
                    <a:pt x="1194" y="0"/>
                    <a:pt x="1167" y="13"/>
                    <a:pt x="1143" y="44"/>
                  </a:cubicBezTo>
                  <a:cubicBezTo>
                    <a:pt x="887" y="300"/>
                    <a:pt x="674" y="582"/>
                    <a:pt x="461" y="829"/>
                  </a:cubicBezTo>
                  <a:cubicBezTo>
                    <a:pt x="358" y="940"/>
                    <a:pt x="290" y="1043"/>
                    <a:pt x="179" y="1153"/>
                  </a:cubicBezTo>
                  <a:cubicBezTo>
                    <a:pt x="111" y="1256"/>
                    <a:pt x="34" y="1324"/>
                    <a:pt x="0" y="1435"/>
                  </a:cubicBezTo>
                  <a:cubicBezTo>
                    <a:pt x="0" y="1485"/>
                    <a:pt x="59" y="1517"/>
                    <a:pt x="105" y="1517"/>
                  </a:cubicBezTo>
                  <a:cubicBezTo>
                    <a:pt x="121" y="1517"/>
                    <a:pt x="136" y="1512"/>
                    <a:pt x="145" y="1503"/>
                  </a:cubicBezTo>
                  <a:cubicBezTo>
                    <a:pt x="213" y="1401"/>
                    <a:pt x="324" y="1367"/>
                    <a:pt x="392" y="1290"/>
                  </a:cubicBezTo>
                  <a:cubicBezTo>
                    <a:pt x="503" y="1188"/>
                    <a:pt x="572" y="1043"/>
                    <a:pt x="674" y="940"/>
                  </a:cubicBezTo>
                  <a:cubicBezTo>
                    <a:pt x="930" y="684"/>
                    <a:pt x="1100" y="437"/>
                    <a:pt x="1314" y="224"/>
                  </a:cubicBezTo>
                  <a:cubicBezTo>
                    <a:pt x="1399" y="145"/>
                    <a:pt x="1313" y="0"/>
                    <a:pt x="1221"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a:off x="6865525" y="1472600"/>
              <a:ext cx="178200" cy="217125"/>
            </a:xfrm>
            <a:custGeom>
              <a:rect b="b" l="l" r="r" t="t"/>
              <a:pathLst>
                <a:path extrusionOk="0" h="8685" w="7128">
                  <a:moveTo>
                    <a:pt x="69" y="1"/>
                  </a:moveTo>
                  <a:cubicBezTo>
                    <a:pt x="1" y="1"/>
                    <a:pt x="1" y="77"/>
                    <a:pt x="69" y="112"/>
                  </a:cubicBezTo>
                  <a:cubicBezTo>
                    <a:pt x="965" y="146"/>
                    <a:pt x="1639" y="1033"/>
                    <a:pt x="2279" y="1570"/>
                  </a:cubicBezTo>
                  <a:cubicBezTo>
                    <a:pt x="2739" y="1954"/>
                    <a:pt x="2884" y="2381"/>
                    <a:pt x="3132" y="2884"/>
                  </a:cubicBezTo>
                  <a:cubicBezTo>
                    <a:pt x="3345" y="3276"/>
                    <a:pt x="3695" y="3524"/>
                    <a:pt x="3985" y="3874"/>
                  </a:cubicBezTo>
                  <a:cubicBezTo>
                    <a:pt x="4300" y="4300"/>
                    <a:pt x="4232" y="4769"/>
                    <a:pt x="4445" y="5196"/>
                  </a:cubicBezTo>
                  <a:cubicBezTo>
                    <a:pt x="4590" y="5580"/>
                    <a:pt x="4906" y="5938"/>
                    <a:pt x="5230" y="6220"/>
                  </a:cubicBezTo>
                  <a:cubicBezTo>
                    <a:pt x="5904" y="6936"/>
                    <a:pt x="6220" y="7968"/>
                    <a:pt x="6936" y="8642"/>
                  </a:cubicBezTo>
                  <a:cubicBezTo>
                    <a:pt x="6956" y="8672"/>
                    <a:pt x="6982" y="8685"/>
                    <a:pt x="7008" y="8685"/>
                  </a:cubicBezTo>
                  <a:cubicBezTo>
                    <a:pt x="7070" y="8685"/>
                    <a:pt x="7127" y="8610"/>
                    <a:pt x="7073" y="8531"/>
                  </a:cubicBezTo>
                  <a:cubicBezTo>
                    <a:pt x="6467" y="7644"/>
                    <a:pt x="6297" y="6510"/>
                    <a:pt x="5546" y="5759"/>
                  </a:cubicBezTo>
                  <a:cubicBezTo>
                    <a:pt x="5017" y="5264"/>
                    <a:pt x="4974" y="4803"/>
                    <a:pt x="4761" y="4164"/>
                  </a:cubicBezTo>
                  <a:cubicBezTo>
                    <a:pt x="4625" y="3805"/>
                    <a:pt x="4377" y="3558"/>
                    <a:pt x="4087" y="3311"/>
                  </a:cubicBezTo>
                  <a:cubicBezTo>
                    <a:pt x="3695" y="2952"/>
                    <a:pt x="3481" y="2807"/>
                    <a:pt x="3268" y="2312"/>
                  </a:cubicBezTo>
                  <a:cubicBezTo>
                    <a:pt x="3200" y="2099"/>
                    <a:pt x="3200" y="2065"/>
                    <a:pt x="3055" y="1886"/>
                  </a:cubicBezTo>
                  <a:cubicBezTo>
                    <a:pt x="2807" y="1570"/>
                    <a:pt x="2458" y="1314"/>
                    <a:pt x="2168" y="1101"/>
                  </a:cubicBezTo>
                  <a:cubicBezTo>
                    <a:pt x="1494" y="572"/>
                    <a:pt x="999" y="1"/>
                    <a:pt x="69"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a:off x="7062975" y="1726575"/>
              <a:ext cx="36325" cy="93850"/>
            </a:xfrm>
            <a:custGeom>
              <a:rect b="b" l="l" r="r" t="t"/>
              <a:pathLst>
                <a:path extrusionOk="0" h="3754" w="1453">
                  <a:moveTo>
                    <a:pt x="42" y="1"/>
                  </a:moveTo>
                  <a:cubicBezTo>
                    <a:pt x="17" y="1"/>
                    <a:pt x="1" y="45"/>
                    <a:pt x="28" y="45"/>
                  </a:cubicBezTo>
                  <a:cubicBezTo>
                    <a:pt x="207" y="258"/>
                    <a:pt x="241" y="753"/>
                    <a:pt x="352" y="1008"/>
                  </a:cubicBezTo>
                  <a:cubicBezTo>
                    <a:pt x="489" y="1358"/>
                    <a:pt x="702" y="1648"/>
                    <a:pt x="847" y="1964"/>
                  </a:cubicBezTo>
                  <a:cubicBezTo>
                    <a:pt x="958" y="2356"/>
                    <a:pt x="915" y="2783"/>
                    <a:pt x="958" y="3175"/>
                  </a:cubicBezTo>
                  <a:cubicBezTo>
                    <a:pt x="992" y="3423"/>
                    <a:pt x="1094" y="3457"/>
                    <a:pt x="1171" y="3670"/>
                  </a:cubicBezTo>
                  <a:cubicBezTo>
                    <a:pt x="1188" y="3726"/>
                    <a:pt x="1231" y="3753"/>
                    <a:pt x="1275" y="3753"/>
                  </a:cubicBezTo>
                  <a:cubicBezTo>
                    <a:pt x="1318" y="3753"/>
                    <a:pt x="1363" y="3726"/>
                    <a:pt x="1384" y="3670"/>
                  </a:cubicBezTo>
                  <a:cubicBezTo>
                    <a:pt x="1453" y="3389"/>
                    <a:pt x="1384" y="2962"/>
                    <a:pt x="1342" y="2672"/>
                  </a:cubicBezTo>
                  <a:cubicBezTo>
                    <a:pt x="1308" y="2288"/>
                    <a:pt x="1239" y="1862"/>
                    <a:pt x="1060" y="1537"/>
                  </a:cubicBezTo>
                  <a:cubicBezTo>
                    <a:pt x="847" y="1145"/>
                    <a:pt x="565" y="113"/>
                    <a:pt x="62" y="10"/>
                  </a:cubicBezTo>
                  <a:cubicBezTo>
                    <a:pt x="55" y="4"/>
                    <a:pt x="48" y="1"/>
                    <a:pt x="42"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a:off x="7091175" y="1875475"/>
              <a:ext cx="21350" cy="92000"/>
            </a:xfrm>
            <a:custGeom>
              <a:rect b="b" l="l" r="r" t="t"/>
              <a:pathLst>
                <a:path extrusionOk="0" h="3680" w="854">
                  <a:moveTo>
                    <a:pt x="325" y="0"/>
                  </a:moveTo>
                  <a:cubicBezTo>
                    <a:pt x="252" y="0"/>
                    <a:pt x="180" y="43"/>
                    <a:pt x="180" y="128"/>
                  </a:cubicBezTo>
                  <a:cubicBezTo>
                    <a:pt x="145" y="845"/>
                    <a:pt x="256" y="1587"/>
                    <a:pt x="145" y="2261"/>
                  </a:cubicBezTo>
                  <a:cubicBezTo>
                    <a:pt x="77" y="2730"/>
                    <a:pt x="0" y="3157"/>
                    <a:pt x="145" y="3583"/>
                  </a:cubicBezTo>
                  <a:cubicBezTo>
                    <a:pt x="145" y="3643"/>
                    <a:pt x="194" y="3679"/>
                    <a:pt x="249" y="3679"/>
                  </a:cubicBezTo>
                  <a:cubicBezTo>
                    <a:pt x="288" y="3679"/>
                    <a:pt x="330" y="3660"/>
                    <a:pt x="359" y="3617"/>
                  </a:cubicBezTo>
                  <a:cubicBezTo>
                    <a:pt x="854" y="2474"/>
                    <a:pt x="504" y="1340"/>
                    <a:pt x="470" y="128"/>
                  </a:cubicBezTo>
                  <a:cubicBezTo>
                    <a:pt x="470" y="43"/>
                    <a:pt x="397" y="0"/>
                    <a:pt x="325"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a:off x="6889875" y="1615350"/>
              <a:ext cx="107275" cy="205950"/>
            </a:xfrm>
            <a:custGeom>
              <a:rect b="b" l="l" r="r" t="t"/>
              <a:pathLst>
                <a:path extrusionOk="0" h="8238" w="4291">
                  <a:moveTo>
                    <a:pt x="46" y="1"/>
                  </a:moveTo>
                  <a:cubicBezTo>
                    <a:pt x="28" y="1"/>
                    <a:pt x="1" y="25"/>
                    <a:pt x="25" y="49"/>
                  </a:cubicBezTo>
                  <a:cubicBezTo>
                    <a:pt x="238" y="296"/>
                    <a:pt x="306" y="655"/>
                    <a:pt x="486" y="936"/>
                  </a:cubicBezTo>
                  <a:cubicBezTo>
                    <a:pt x="665" y="1226"/>
                    <a:pt x="801" y="1474"/>
                    <a:pt x="946" y="1832"/>
                  </a:cubicBezTo>
                  <a:cubicBezTo>
                    <a:pt x="1305" y="2642"/>
                    <a:pt x="1586" y="3495"/>
                    <a:pt x="1910" y="4314"/>
                  </a:cubicBezTo>
                  <a:cubicBezTo>
                    <a:pt x="2158" y="4920"/>
                    <a:pt x="2439" y="5594"/>
                    <a:pt x="2763" y="6131"/>
                  </a:cubicBezTo>
                  <a:cubicBezTo>
                    <a:pt x="3190" y="6771"/>
                    <a:pt x="3753" y="7377"/>
                    <a:pt x="3966" y="8119"/>
                  </a:cubicBezTo>
                  <a:cubicBezTo>
                    <a:pt x="4001" y="8200"/>
                    <a:pt x="4071" y="8238"/>
                    <a:pt x="4137" y="8238"/>
                  </a:cubicBezTo>
                  <a:cubicBezTo>
                    <a:pt x="4216" y="8238"/>
                    <a:pt x="4290" y="8183"/>
                    <a:pt x="4290" y="8085"/>
                  </a:cubicBezTo>
                  <a:cubicBezTo>
                    <a:pt x="4290" y="7411"/>
                    <a:pt x="3787" y="6839"/>
                    <a:pt x="3437" y="6268"/>
                  </a:cubicBezTo>
                  <a:cubicBezTo>
                    <a:pt x="3011" y="5560"/>
                    <a:pt x="2618" y="4741"/>
                    <a:pt x="2294" y="3965"/>
                  </a:cubicBezTo>
                  <a:cubicBezTo>
                    <a:pt x="1978" y="3214"/>
                    <a:pt x="1731" y="2429"/>
                    <a:pt x="1407" y="1687"/>
                  </a:cubicBezTo>
                  <a:cubicBezTo>
                    <a:pt x="1270" y="1405"/>
                    <a:pt x="1159" y="1047"/>
                    <a:pt x="946" y="834"/>
                  </a:cubicBezTo>
                  <a:cubicBezTo>
                    <a:pt x="801" y="621"/>
                    <a:pt x="486" y="510"/>
                    <a:pt x="306" y="296"/>
                  </a:cubicBezTo>
                  <a:cubicBezTo>
                    <a:pt x="204" y="228"/>
                    <a:pt x="161" y="126"/>
                    <a:pt x="59" y="15"/>
                  </a:cubicBezTo>
                  <a:cubicBezTo>
                    <a:pt x="59" y="5"/>
                    <a:pt x="53" y="1"/>
                    <a:pt x="46"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a:off x="6633700" y="1477100"/>
              <a:ext cx="122850" cy="14975"/>
            </a:xfrm>
            <a:custGeom>
              <a:rect b="b" l="l" r="r" t="t"/>
              <a:pathLst>
                <a:path extrusionOk="0" h="599" w="4914">
                  <a:moveTo>
                    <a:pt x="3666" y="0"/>
                  </a:moveTo>
                  <a:cubicBezTo>
                    <a:pt x="3339" y="0"/>
                    <a:pt x="3008" y="34"/>
                    <a:pt x="2731" y="34"/>
                  </a:cubicBezTo>
                  <a:cubicBezTo>
                    <a:pt x="2279" y="34"/>
                    <a:pt x="1861" y="9"/>
                    <a:pt x="1443" y="9"/>
                  </a:cubicBezTo>
                  <a:cubicBezTo>
                    <a:pt x="1008" y="9"/>
                    <a:pt x="573" y="36"/>
                    <a:pt x="103" y="145"/>
                  </a:cubicBezTo>
                  <a:cubicBezTo>
                    <a:pt x="1" y="145"/>
                    <a:pt x="1" y="358"/>
                    <a:pt x="103" y="358"/>
                  </a:cubicBezTo>
                  <a:cubicBezTo>
                    <a:pt x="190" y="379"/>
                    <a:pt x="271" y="387"/>
                    <a:pt x="350" y="387"/>
                  </a:cubicBezTo>
                  <a:cubicBezTo>
                    <a:pt x="524" y="387"/>
                    <a:pt x="688" y="348"/>
                    <a:pt x="888" y="324"/>
                  </a:cubicBezTo>
                  <a:cubicBezTo>
                    <a:pt x="1280" y="324"/>
                    <a:pt x="1707" y="358"/>
                    <a:pt x="2091" y="426"/>
                  </a:cubicBezTo>
                  <a:cubicBezTo>
                    <a:pt x="2483" y="460"/>
                    <a:pt x="2876" y="460"/>
                    <a:pt x="3268" y="460"/>
                  </a:cubicBezTo>
                  <a:cubicBezTo>
                    <a:pt x="3460" y="460"/>
                    <a:pt x="3712" y="436"/>
                    <a:pt x="3956" y="436"/>
                  </a:cubicBezTo>
                  <a:cubicBezTo>
                    <a:pt x="4209" y="436"/>
                    <a:pt x="4455" y="463"/>
                    <a:pt x="4616" y="571"/>
                  </a:cubicBezTo>
                  <a:cubicBezTo>
                    <a:pt x="4642" y="590"/>
                    <a:pt x="4670" y="598"/>
                    <a:pt x="4697" y="598"/>
                  </a:cubicBezTo>
                  <a:cubicBezTo>
                    <a:pt x="4816" y="598"/>
                    <a:pt x="4914" y="435"/>
                    <a:pt x="4795" y="324"/>
                  </a:cubicBezTo>
                  <a:cubicBezTo>
                    <a:pt x="4515" y="58"/>
                    <a:pt x="4094" y="0"/>
                    <a:pt x="3666"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a:off x="6498750" y="1416725"/>
              <a:ext cx="181900" cy="50675"/>
            </a:xfrm>
            <a:custGeom>
              <a:rect b="b" l="l" r="r" t="t"/>
              <a:pathLst>
                <a:path extrusionOk="0" h="2027" w="7276">
                  <a:moveTo>
                    <a:pt x="7139" y="1"/>
                  </a:moveTo>
                  <a:cubicBezTo>
                    <a:pt x="6817" y="108"/>
                    <a:pt x="6445" y="111"/>
                    <a:pt x="6085" y="111"/>
                  </a:cubicBezTo>
                  <a:cubicBezTo>
                    <a:pt x="6063" y="111"/>
                    <a:pt x="6041" y="111"/>
                    <a:pt x="6020" y="111"/>
                  </a:cubicBezTo>
                  <a:cubicBezTo>
                    <a:pt x="5803" y="111"/>
                    <a:pt x="5591" y="112"/>
                    <a:pt x="5399" y="137"/>
                  </a:cubicBezTo>
                  <a:cubicBezTo>
                    <a:pt x="4759" y="180"/>
                    <a:pt x="4153" y="214"/>
                    <a:pt x="3582" y="393"/>
                  </a:cubicBezTo>
                  <a:cubicBezTo>
                    <a:pt x="2908" y="529"/>
                    <a:pt x="2268" y="777"/>
                    <a:pt x="1594" y="990"/>
                  </a:cubicBezTo>
                  <a:cubicBezTo>
                    <a:pt x="988" y="1203"/>
                    <a:pt x="630" y="1493"/>
                    <a:pt x="101" y="1809"/>
                  </a:cubicBezTo>
                  <a:cubicBezTo>
                    <a:pt x="0" y="1879"/>
                    <a:pt x="55" y="2027"/>
                    <a:pt x="143" y="2027"/>
                  </a:cubicBezTo>
                  <a:cubicBezTo>
                    <a:pt x="151" y="2027"/>
                    <a:pt x="160" y="2025"/>
                    <a:pt x="169" y="2022"/>
                  </a:cubicBezTo>
                  <a:cubicBezTo>
                    <a:pt x="1449" y="1493"/>
                    <a:pt x="2694" y="922"/>
                    <a:pt x="4042" y="675"/>
                  </a:cubicBezTo>
                  <a:cubicBezTo>
                    <a:pt x="4759" y="529"/>
                    <a:pt x="5501" y="427"/>
                    <a:pt x="6209" y="393"/>
                  </a:cubicBezTo>
                  <a:cubicBezTo>
                    <a:pt x="6307" y="382"/>
                    <a:pt x="6403" y="381"/>
                    <a:pt x="6496" y="381"/>
                  </a:cubicBezTo>
                  <a:cubicBezTo>
                    <a:pt x="6520" y="381"/>
                    <a:pt x="6543" y="381"/>
                    <a:pt x="6566" y="381"/>
                  </a:cubicBezTo>
                  <a:cubicBezTo>
                    <a:pt x="6818" y="381"/>
                    <a:pt x="7048" y="373"/>
                    <a:pt x="7241" y="180"/>
                  </a:cubicBezTo>
                  <a:cubicBezTo>
                    <a:pt x="7276" y="103"/>
                    <a:pt x="7241" y="1"/>
                    <a:pt x="7139"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a:off x="6598100" y="1296500"/>
              <a:ext cx="267450" cy="16175"/>
            </a:xfrm>
            <a:custGeom>
              <a:rect b="b" l="l" r="r" t="t"/>
              <a:pathLst>
                <a:path extrusionOk="0" h="647" w="10698">
                  <a:moveTo>
                    <a:pt x="4199" y="0"/>
                  </a:moveTo>
                  <a:cubicBezTo>
                    <a:pt x="4139" y="0"/>
                    <a:pt x="4078" y="2"/>
                    <a:pt x="4018" y="7"/>
                  </a:cubicBezTo>
                  <a:cubicBezTo>
                    <a:pt x="3515" y="7"/>
                    <a:pt x="3020" y="41"/>
                    <a:pt x="2525" y="118"/>
                  </a:cubicBezTo>
                  <a:cubicBezTo>
                    <a:pt x="1706" y="152"/>
                    <a:pt x="887" y="186"/>
                    <a:pt x="102" y="331"/>
                  </a:cubicBezTo>
                  <a:cubicBezTo>
                    <a:pt x="7" y="363"/>
                    <a:pt x="0" y="582"/>
                    <a:pt x="119" y="582"/>
                  </a:cubicBezTo>
                  <a:cubicBezTo>
                    <a:pt x="127" y="582"/>
                    <a:pt x="136" y="580"/>
                    <a:pt x="145" y="578"/>
                  </a:cubicBezTo>
                  <a:cubicBezTo>
                    <a:pt x="956" y="467"/>
                    <a:pt x="1809" y="467"/>
                    <a:pt x="2628" y="433"/>
                  </a:cubicBezTo>
                  <a:cubicBezTo>
                    <a:pt x="3088" y="399"/>
                    <a:pt x="3557" y="365"/>
                    <a:pt x="4018" y="365"/>
                  </a:cubicBezTo>
                  <a:cubicBezTo>
                    <a:pt x="4084" y="360"/>
                    <a:pt x="4150" y="358"/>
                    <a:pt x="4216" y="358"/>
                  </a:cubicBezTo>
                  <a:cubicBezTo>
                    <a:pt x="4611" y="358"/>
                    <a:pt x="5010" y="433"/>
                    <a:pt x="5434" y="433"/>
                  </a:cubicBezTo>
                  <a:cubicBezTo>
                    <a:pt x="5684" y="442"/>
                    <a:pt x="5930" y="444"/>
                    <a:pt x="6175" y="444"/>
                  </a:cubicBezTo>
                  <a:cubicBezTo>
                    <a:pt x="6374" y="444"/>
                    <a:pt x="6572" y="443"/>
                    <a:pt x="6770" y="443"/>
                  </a:cubicBezTo>
                  <a:cubicBezTo>
                    <a:pt x="7271" y="443"/>
                    <a:pt x="7771" y="451"/>
                    <a:pt x="8284" y="510"/>
                  </a:cubicBezTo>
                  <a:cubicBezTo>
                    <a:pt x="8400" y="521"/>
                    <a:pt x="8521" y="525"/>
                    <a:pt x="8645" y="525"/>
                  </a:cubicBezTo>
                  <a:cubicBezTo>
                    <a:pt x="8891" y="525"/>
                    <a:pt x="9145" y="510"/>
                    <a:pt x="9384" y="510"/>
                  </a:cubicBezTo>
                  <a:cubicBezTo>
                    <a:pt x="9776" y="510"/>
                    <a:pt x="10169" y="647"/>
                    <a:pt x="10595" y="647"/>
                  </a:cubicBezTo>
                  <a:cubicBezTo>
                    <a:pt x="10698" y="647"/>
                    <a:pt x="10698" y="510"/>
                    <a:pt x="10595" y="467"/>
                  </a:cubicBezTo>
                  <a:cubicBezTo>
                    <a:pt x="9776" y="152"/>
                    <a:pt x="9026" y="297"/>
                    <a:pt x="8173" y="186"/>
                  </a:cubicBezTo>
                  <a:cubicBezTo>
                    <a:pt x="7782" y="124"/>
                    <a:pt x="7397" y="109"/>
                    <a:pt x="7012" y="109"/>
                  </a:cubicBezTo>
                  <a:cubicBezTo>
                    <a:pt x="6624" y="109"/>
                    <a:pt x="6237" y="125"/>
                    <a:pt x="5844" y="125"/>
                  </a:cubicBezTo>
                  <a:cubicBezTo>
                    <a:pt x="5708" y="125"/>
                    <a:pt x="5572" y="123"/>
                    <a:pt x="5434" y="118"/>
                  </a:cubicBezTo>
                  <a:cubicBezTo>
                    <a:pt x="5004" y="88"/>
                    <a:pt x="4600" y="0"/>
                    <a:pt x="4199"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a:off x="6903375" y="1311975"/>
              <a:ext cx="83100" cy="53000"/>
            </a:xfrm>
            <a:custGeom>
              <a:rect b="b" l="l" r="r" t="t"/>
              <a:pathLst>
                <a:path extrusionOk="0" h="2120" w="3324">
                  <a:moveTo>
                    <a:pt x="167" y="0"/>
                  </a:moveTo>
                  <a:cubicBezTo>
                    <a:pt x="79" y="0"/>
                    <a:pt x="1" y="151"/>
                    <a:pt x="91" y="207"/>
                  </a:cubicBezTo>
                  <a:cubicBezTo>
                    <a:pt x="304" y="386"/>
                    <a:pt x="338" y="454"/>
                    <a:pt x="585" y="565"/>
                  </a:cubicBezTo>
                  <a:cubicBezTo>
                    <a:pt x="901" y="667"/>
                    <a:pt x="1191" y="812"/>
                    <a:pt x="1507" y="957"/>
                  </a:cubicBezTo>
                  <a:cubicBezTo>
                    <a:pt x="2112" y="1239"/>
                    <a:pt x="2607" y="1665"/>
                    <a:pt x="3111" y="2092"/>
                  </a:cubicBezTo>
                  <a:cubicBezTo>
                    <a:pt x="3139" y="2111"/>
                    <a:pt x="3168" y="2119"/>
                    <a:pt x="3195" y="2119"/>
                  </a:cubicBezTo>
                  <a:cubicBezTo>
                    <a:pt x="3266" y="2119"/>
                    <a:pt x="3324" y="2061"/>
                    <a:pt x="3324" y="1981"/>
                  </a:cubicBezTo>
                  <a:cubicBezTo>
                    <a:pt x="3213" y="1520"/>
                    <a:pt x="2437" y="1060"/>
                    <a:pt x="2044" y="846"/>
                  </a:cubicBezTo>
                  <a:cubicBezTo>
                    <a:pt x="1473" y="565"/>
                    <a:pt x="730" y="386"/>
                    <a:pt x="227" y="28"/>
                  </a:cubicBezTo>
                  <a:cubicBezTo>
                    <a:pt x="208" y="8"/>
                    <a:pt x="187" y="0"/>
                    <a:pt x="167"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a:off x="7074050" y="1461175"/>
              <a:ext cx="150450" cy="243275"/>
            </a:xfrm>
            <a:custGeom>
              <a:rect b="b" l="l" r="r" t="t"/>
              <a:pathLst>
                <a:path extrusionOk="0" h="9731" w="6018">
                  <a:moveTo>
                    <a:pt x="174" y="1"/>
                  </a:moveTo>
                  <a:cubicBezTo>
                    <a:pt x="73" y="1"/>
                    <a:pt x="1" y="129"/>
                    <a:pt x="88" y="210"/>
                  </a:cubicBezTo>
                  <a:cubicBezTo>
                    <a:pt x="796" y="961"/>
                    <a:pt x="1615" y="1524"/>
                    <a:pt x="2178" y="2411"/>
                  </a:cubicBezTo>
                  <a:cubicBezTo>
                    <a:pt x="2648" y="3230"/>
                    <a:pt x="3142" y="4160"/>
                    <a:pt x="3458" y="5047"/>
                  </a:cubicBezTo>
                  <a:cubicBezTo>
                    <a:pt x="3637" y="5542"/>
                    <a:pt x="3850" y="6037"/>
                    <a:pt x="4030" y="6540"/>
                  </a:cubicBezTo>
                  <a:cubicBezTo>
                    <a:pt x="4140" y="6890"/>
                    <a:pt x="4209" y="7248"/>
                    <a:pt x="4422" y="7530"/>
                  </a:cubicBezTo>
                  <a:cubicBezTo>
                    <a:pt x="4635" y="7888"/>
                    <a:pt x="4994" y="8101"/>
                    <a:pt x="5164" y="8460"/>
                  </a:cubicBezTo>
                  <a:cubicBezTo>
                    <a:pt x="5343" y="8852"/>
                    <a:pt x="5377" y="9279"/>
                    <a:pt x="5557" y="9662"/>
                  </a:cubicBezTo>
                  <a:cubicBezTo>
                    <a:pt x="5571" y="9710"/>
                    <a:pt x="5606" y="9730"/>
                    <a:pt x="5643" y="9730"/>
                  </a:cubicBezTo>
                  <a:cubicBezTo>
                    <a:pt x="5694" y="9730"/>
                    <a:pt x="5750" y="9692"/>
                    <a:pt x="5770" y="9628"/>
                  </a:cubicBezTo>
                  <a:cubicBezTo>
                    <a:pt x="6017" y="8886"/>
                    <a:pt x="5804" y="8212"/>
                    <a:pt x="5275" y="7641"/>
                  </a:cubicBezTo>
                  <a:cubicBezTo>
                    <a:pt x="4524" y="6788"/>
                    <a:pt x="4175" y="5653"/>
                    <a:pt x="3748" y="4587"/>
                  </a:cubicBezTo>
                  <a:cubicBezTo>
                    <a:pt x="3390" y="3733"/>
                    <a:pt x="2929" y="2804"/>
                    <a:pt x="2392" y="2027"/>
                  </a:cubicBezTo>
                  <a:cubicBezTo>
                    <a:pt x="2144" y="1635"/>
                    <a:pt x="1897" y="1242"/>
                    <a:pt x="1504" y="961"/>
                  </a:cubicBezTo>
                  <a:cubicBezTo>
                    <a:pt x="1112" y="637"/>
                    <a:pt x="651" y="389"/>
                    <a:pt x="259" y="31"/>
                  </a:cubicBezTo>
                  <a:cubicBezTo>
                    <a:pt x="230" y="10"/>
                    <a:pt x="201" y="1"/>
                    <a:pt x="174"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a:off x="7241525" y="1775775"/>
              <a:ext cx="34575" cy="268700"/>
            </a:xfrm>
            <a:custGeom>
              <a:rect b="b" l="l" r="r" t="t"/>
              <a:pathLst>
                <a:path extrusionOk="0" h="10748" w="1383">
                  <a:moveTo>
                    <a:pt x="290" y="1"/>
                  </a:moveTo>
                  <a:cubicBezTo>
                    <a:pt x="250" y="1"/>
                    <a:pt x="225" y="41"/>
                    <a:pt x="248" y="64"/>
                  </a:cubicBezTo>
                  <a:cubicBezTo>
                    <a:pt x="385" y="354"/>
                    <a:pt x="385" y="815"/>
                    <a:pt x="461" y="1131"/>
                  </a:cubicBezTo>
                  <a:cubicBezTo>
                    <a:pt x="598" y="1600"/>
                    <a:pt x="777" y="2060"/>
                    <a:pt x="811" y="2555"/>
                  </a:cubicBezTo>
                  <a:cubicBezTo>
                    <a:pt x="888" y="3050"/>
                    <a:pt x="956" y="3587"/>
                    <a:pt x="922" y="4082"/>
                  </a:cubicBezTo>
                  <a:cubicBezTo>
                    <a:pt x="922" y="4620"/>
                    <a:pt x="854" y="5114"/>
                    <a:pt x="854" y="5609"/>
                  </a:cubicBezTo>
                  <a:cubicBezTo>
                    <a:pt x="854" y="6641"/>
                    <a:pt x="461" y="7605"/>
                    <a:pt x="316" y="8595"/>
                  </a:cubicBezTo>
                  <a:cubicBezTo>
                    <a:pt x="282" y="8987"/>
                    <a:pt x="214" y="9380"/>
                    <a:pt x="171" y="9738"/>
                  </a:cubicBezTo>
                  <a:cubicBezTo>
                    <a:pt x="137" y="10088"/>
                    <a:pt x="1" y="10301"/>
                    <a:pt x="35" y="10625"/>
                  </a:cubicBezTo>
                  <a:cubicBezTo>
                    <a:pt x="51" y="10710"/>
                    <a:pt x="115" y="10747"/>
                    <a:pt x="182" y="10747"/>
                  </a:cubicBezTo>
                  <a:cubicBezTo>
                    <a:pt x="256" y="10747"/>
                    <a:pt x="333" y="10702"/>
                    <a:pt x="350" y="10625"/>
                  </a:cubicBezTo>
                  <a:cubicBezTo>
                    <a:pt x="530" y="10131"/>
                    <a:pt x="564" y="9951"/>
                    <a:pt x="641" y="9414"/>
                  </a:cubicBezTo>
                  <a:cubicBezTo>
                    <a:pt x="709" y="8987"/>
                    <a:pt x="743" y="8527"/>
                    <a:pt x="811" y="8100"/>
                  </a:cubicBezTo>
                  <a:cubicBezTo>
                    <a:pt x="922" y="7529"/>
                    <a:pt x="1135" y="7000"/>
                    <a:pt x="1204" y="6428"/>
                  </a:cubicBezTo>
                  <a:cubicBezTo>
                    <a:pt x="1280" y="6002"/>
                    <a:pt x="1280" y="5575"/>
                    <a:pt x="1280" y="5114"/>
                  </a:cubicBezTo>
                  <a:cubicBezTo>
                    <a:pt x="1314" y="4116"/>
                    <a:pt x="1383" y="3229"/>
                    <a:pt x="1204" y="2240"/>
                  </a:cubicBezTo>
                  <a:cubicBezTo>
                    <a:pt x="1135" y="1847"/>
                    <a:pt x="990" y="1523"/>
                    <a:pt x="811" y="1207"/>
                  </a:cubicBezTo>
                  <a:cubicBezTo>
                    <a:pt x="675" y="849"/>
                    <a:pt x="564" y="354"/>
                    <a:pt x="350" y="30"/>
                  </a:cubicBezTo>
                  <a:cubicBezTo>
                    <a:pt x="329" y="9"/>
                    <a:pt x="308" y="1"/>
                    <a:pt x="290"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a:off x="7154725" y="2100675"/>
              <a:ext cx="55525" cy="54100"/>
            </a:xfrm>
            <a:custGeom>
              <a:rect b="b" l="l" r="r" t="t"/>
              <a:pathLst>
                <a:path extrusionOk="0" h="2164" w="2221">
                  <a:moveTo>
                    <a:pt x="2139" y="0"/>
                  </a:moveTo>
                  <a:cubicBezTo>
                    <a:pt x="2131" y="0"/>
                    <a:pt x="2123" y="3"/>
                    <a:pt x="2116" y="9"/>
                  </a:cubicBezTo>
                  <a:cubicBezTo>
                    <a:pt x="1937" y="189"/>
                    <a:pt x="1690" y="257"/>
                    <a:pt x="1511" y="436"/>
                  </a:cubicBezTo>
                  <a:cubicBezTo>
                    <a:pt x="1374" y="581"/>
                    <a:pt x="1161" y="683"/>
                    <a:pt x="1016" y="863"/>
                  </a:cubicBezTo>
                  <a:cubicBezTo>
                    <a:pt x="837" y="1042"/>
                    <a:pt x="700" y="1255"/>
                    <a:pt x="521" y="1434"/>
                  </a:cubicBezTo>
                  <a:cubicBezTo>
                    <a:pt x="342" y="1571"/>
                    <a:pt x="163" y="1750"/>
                    <a:pt x="60" y="1963"/>
                  </a:cubicBezTo>
                  <a:cubicBezTo>
                    <a:pt x="0" y="2076"/>
                    <a:pt x="55" y="2164"/>
                    <a:pt x="147" y="2164"/>
                  </a:cubicBezTo>
                  <a:cubicBezTo>
                    <a:pt x="173" y="2164"/>
                    <a:pt x="201" y="2157"/>
                    <a:pt x="231" y="2142"/>
                  </a:cubicBezTo>
                  <a:cubicBezTo>
                    <a:pt x="1161" y="1750"/>
                    <a:pt x="1476" y="717"/>
                    <a:pt x="2193" y="78"/>
                  </a:cubicBezTo>
                  <a:cubicBezTo>
                    <a:pt x="2221" y="50"/>
                    <a:pt x="2176" y="0"/>
                    <a:pt x="2139"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0"/>
            <p:cNvSpPr/>
            <p:nvPr/>
          </p:nvSpPr>
          <p:spPr>
            <a:xfrm>
              <a:off x="7169000" y="1776500"/>
              <a:ext cx="23500" cy="197425"/>
            </a:xfrm>
            <a:custGeom>
              <a:rect b="b" l="l" r="r" t="t"/>
              <a:pathLst>
                <a:path extrusionOk="0" h="7897" w="940">
                  <a:moveTo>
                    <a:pt x="168" y="0"/>
                  </a:moveTo>
                  <a:cubicBezTo>
                    <a:pt x="91" y="0"/>
                    <a:pt x="1" y="103"/>
                    <a:pt x="52" y="180"/>
                  </a:cubicBezTo>
                  <a:cubicBezTo>
                    <a:pt x="411" y="641"/>
                    <a:pt x="411" y="1460"/>
                    <a:pt x="411" y="1997"/>
                  </a:cubicBezTo>
                  <a:cubicBezTo>
                    <a:pt x="377" y="2594"/>
                    <a:pt x="445" y="3166"/>
                    <a:pt x="479" y="3806"/>
                  </a:cubicBezTo>
                  <a:cubicBezTo>
                    <a:pt x="513" y="4377"/>
                    <a:pt x="445" y="4940"/>
                    <a:pt x="513" y="5512"/>
                  </a:cubicBezTo>
                  <a:cubicBezTo>
                    <a:pt x="624" y="6331"/>
                    <a:pt x="377" y="7005"/>
                    <a:pt x="342" y="7790"/>
                  </a:cubicBezTo>
                  <a:cubicBezTo>
                    <a:pt x="342" y="7863"/>
                    <a:pt x="391" y="7897"/>
                    <a:pt x="443" y="7897"/>
                  </a:cubicBezTo>
                  <a:cubicBezTo>
                    <a:pt x="489" y="7897"/>
                    <a:pt x="536" y="7871"/>
                    <a:pt x="556" y="7824"/>
                  </a:cubicBezTo>
                  <a:cubicBezTo>
                    <a:pt x="803" y="7150"/>
                    <a:pt x="940" y="6433"/>
                    <a:pt x="871" y="5725"/>
                  </a:cubicBezTo>
                  <a:cubicBezTo>
                    <a:pt x="803" y="4983"/>
                    <a:pt x="837" y="4198"/>
                    <a:pt x="726" y="3413"/>
                  </a:cubicBezTo>
                  <a:cubicBezTo>
                    <a:pt x="624" y="2458"/>
                    <a:pt x="940" y="888"/>
                    <a:pt x="232" y="35"/>
                  </a:cubicBezTo>
                  <a:cubicBezTo>
                    <a:pt x="215" y="11"/>
                    <a:pt x="192" y="0"/>
                    <a:pt x="168"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0"/>
            <p:cNvSpPr/>
            <p:nvPr/>
          </p:nvSpPr>
          <p:spPr>
            <a:xfrm>
              <a:off x="6818175" y="1969250"/>
              <a:ext cx="132375" cy="59600"/>
            </a:xfrm>
            <a:custGeom>
              <a:rect b="b" l="l" r="r" t="t"/>
              <a:pathLst>
                <a:path extrusionOk="0" h="2384" w="5295">
                  <a:moveTo>
                    <a:pt x="2757" y="0"/>
                  </a:moveTo>
                  <a:cubicBezTo>
                    <a:pt x="2529" y="0"/>
                    <a:pt x="2301" y="36"/>
                    <a:pt x="2074" y="114"/>
                  </a:cubicBezTo>
                  <a:cubicBezTo>
                    <a:pt x="1187" y="506"/>
                    <a:pt x="683" y="1496"/>
                    <a:pt x="86" y="2178"/>
                  </a:cubicBezTo>
                  <a:cubicBezTo>
                    <a:pt x="0" y="2258"/>
                    <a:pt x="89" y="2384"/>
                    <a:pt x="181" y="2384"/>
                  </a:cubicBezTo>
                  <a:cubicBezTo>
                    <a:pt x="208" y="2384"/>
                    <a:pt x="234" y="2374"/>
                    <a:pt x="257" y="2349"/>
                  </a:cubicBezTo>
                  <a:cubicBezTo>
                    <a:pt x="995" y="1651"/>
                    <a:pt x="1703" y="380"/>
                    <a:pt x="2813" y="380"/>
                  </a:cubicBezTo>
                  <a:cubicBezTo>
                    <a:pt x="2884" y="380"/>
                    <a:pt x="2956" y="385"/>
                    <a:pt x="3029" y="395"/>
                  </a:cubicBezTo>
                  <a:cubicBezTo>
                    <a:pt x="3439" y="450"/>
                    <a:pt x="4120" y="830"/>
                    <a:pt x="4672" y="830"/>
                  </a:cubicBezTo>
                  <a:cubicBezTo>
                    <a:pt x="4889" y="830"/>
                    <a:pt x="5087" y="770"/>
                    <a:pt x="5239" y="609"/>
                  </a:cubicBezTo>
                  <a:cubicBezTo>
                    <a:pt x="5295" y="553"/>
                    <a:pt x="5259" y="497"/>
                    <a:pt x="5203" y="497"/>
                  </a:cubicBezTo>
                  <a:cubicBezTo>
                    <a:pt x="5190" y="497"/>
                    <a:pt x="5176" y="500"/>
                    <a:pt x="5162" y="506"/>
                  </a:cubicBezTo>
                  <a:cubicBezTo>
                    <a:pt x="5087" y="550"/>
                    <a:pt x="4995" y="568"/>
                    <a:pt x="4892" y="568"/>
                  </a:cubicBezTo>
                  <a:cubicBezTo>
                    <a:pt x="4407" y="568"/>
                    <a:pt x="3677" y="164"/>
                    <a:pt x="3354" y="80"/>
                  </a:cubicBezTo>
                  <a:cubicBezTo>
                    <a:pt x="3155" y="28"/>
                    <a:pt x="2956" y="0"/>
                    <a:pt x="2757"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0"/>
            <p:cNvSpPr/>
            <p:nvPr/>
          </p:nvSpPr>
          <p:spPr>
            <a:xfrm>
              <a:off x="6897125" y="1878725"/>
              <a:ext cx="49150" cy="23075"/>
            </a:xfrm>
            <a:custGeom>
              <a:rect b="b" l="l" r="r" t="t"/>
              <a:pathLst>
                <a:path extrusionOk="0" h="923" w="1966">
                  <a:moveTo>
                    <a:pt x="132" y="1"/>
                  </a:moveTo>
                  <a:cubicBezTo>
                    <a:pt x="66" y="1"/>
                    <a:pt x="0" y="93"/>
                    <a:pt x="51" y="143"/>
                  </a:cubicBezTo>
                  <a:cubicBezTo>
                    <a:pt x="161" y="357"/>
                    <a:pt x="196" y="604"/>
                    <a:pt x="375" y="715"/>
                  </a:cubicBezTo>
                  <a:cubicBezTo>
                    <a:pt x="554" y="851"/>
                    <a:pt x="767" y="851"/>
                    <a:pt x="980" y="894"/>
                  </a:cubicBezTo>
                  <a:cubicBezTo>
                    <a:pt x="1081" y="906"/>
                    <a:pt x="1212" y="923"/>
                    <a:pt x="1347" y="923"/>
                  </a:cubicBezTo>
                  <a:cubicBezTo>
                    <a:pt x="1590" y="923"/>
                    <a:pt x="1842" y="869"/>
                    <a:pt x="1936" y="638"/>
                  </a:cubicBezTo>
                  <a:cubicBezTo>
                    <a:pt x="1966" y="578"/>
                    <a:pt x="1917" y="460"/>
                    <a:pt x="1830" y="460"/>
                  </a:cubicBezTo>
                  <a:cubicBezTo>
                    <a:pt x="1818" y="460"/>
                    <a:pt x="1805" y="462"/>
                    <a:pt x="1791" y="468"/>
                  </a:cubicBezTo>
                  <a:cubicBezTo>
                    <a:pt x="1684" y="502"/>
                    <a:pt x="1560" y="510"/>
                    <a:pt x="1433" y="510"/>
                  </a:cubicBezTo>
                  <a:cubicBezTo>
                    <a:pt x="1305" y="510"/>
                    <a:pt x="1172" y="502"/>
                    <a:pt x="1049" y="502"/>
                  </a:cubicBezTo>
                  <a:lnTo>
                    <a:pt x="656" y="502"/>
                  </a:lnTo>
                  <a:cubicBezTo>
                    <a:pt x="409" y="425"/>
                    <a:pt x="341" y="212"/>
                    <a:pt x="196" y="41"/>
                  </a:cubicBezTo>
                  <a:cubicBezTo>
                    <a:pt x="178" y="12"/>
                    <a:pt x="155" y="1"/>
                    <a:pt x="132"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0"/>
            <p:cNvSpPr/>
            <p:nvPr/>
          </p:nvSpPr>
          <p:spPr>
            <a:xfrm>
              <a:off x="6500400" y="1870450"/>
              <a:ext cx="41625" cy="121650"/>
            </a:xfrm>
            <a:custGeom>
              <a:rect b="b" l="l" r="r" t="t"/>
              <a:pathLst>
                <a:path extrusionOk="0" h="4866" w="1665">
                  <a:moveTo>
                    <a:pt x="99" y="0"/>
                  </a:moveTo>
                  <a:cubicBezTo>
                    <a:pt x="56" y="0"/>
                    <a:pt x="1" y="32"/>
                    <a:pt x="1" y="82"/>
                  </a:cubicBezTo>
                  <a:cubicBezTo>
                    <a:pt x="282" y="901"/>
                    <a:pt x="427" y="1788"/>
                    <a:pt x="675" y="2607"/>
                  </a:cubicBezTo>
                  <a:cubicBezTo>
                    <a:pt x="922" y="3358"/>
                    <a:pt x="1170" y="4066"/>
                    <a:pt x="1315" y="4808"/>
                  </a:cubicBezTo>
                  <a:cubicBezTo>
                    <a:pt x="1332" y="4846"/>
                    <a:pt x="1366" y="4866"/>
                    <a:pt x="1401" y="4866"/>
                  </a:cubicBezTo>
                  <a:cubicBezTo>
                    <a:pt x="1436" y="4866"/>
                    <a:pt x="1472" y="4846"/>
                    <a:pt x="1494" y="4808"/>
                  </a:cubicBezTo>
                  <a:cubicBezTo>
                    <a:pt x="1664" y="3955"/>
                    <a:pt x="1451" y="3426"/>
                    <a:pt x="1170" y="2607"/>
                  </a:cubicBezTo>
                  <a:cubicBezTo>
                    <a:pt x="888" y="1720"/>
                    <a:pt x="675" y="833"/>
                    <a:pt x="137" y="14"/>
                  </a:cubicBezTo>
                  <a:cubicBezTo>
                    <a:pt x="128" y="5"/>
                    <a:pt x="114" y="0"/>
                    <a:pt x="99"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0"/>
            <p:cNvSpPr/>
            <p:nvPr/>
          </p:nvSpPr>
          <p:spPr>
            <a:xfrm>
              <a:off x="6291400" y="1711000"/>
              <a:ext cx="79150" cy="120800"/>
            </a:xfrm>
            <a:custGeom>
              <a:rect b="b" l="l" r="r" t="t"/>
              <a:pathLst>
                <a:path extrusionOk="0" h="4832" w="3166">
                  <a:moveTo>
                    <a:pt x="112" y="0"/>
                  </a:moveTo>
                  <a:cubicBezTo>
                    <a:pt x="61" y="0"/>
                    <a:pt x="1" y="36"/>
                    <a:pt x="1" y="96"/>
                  </a:cubicBezTo>
                  <a:cubicBezTo>
                    <a:pt x="146" y="915"/>
                    <a:pt x="504" y="1589"/>
                    <a:pt x="1067" y="2160"/>
                  </a:cubicBezTo>
                  <a:cubicBezTo>
                    <a:pt x="1459" y="2553"/>
                    <a:pt x="1784" y="2945"/>
                    <a:pt x="2099" y="3406"/>
                  </a:cubicBezTo>
                  <a:cubicBezTo>
                    <a:pt x="2347" y="3832"/>
                    <a:pt x="2458" y="4293"/>
                    <a:pt x="2671" y="4754"/>
                  </a:cubicBezTo>
                  <a:cubicBezTo>
                    <a:pt x="2671" y="4800"/>
                    <a:pt x="2724" y="4831"/>
                    <a:pt x="2774" y="4831"/>
                  </a:cubicBezTo>
                  <a:cubicBezTo>
                    <a:pt x="2806" y="4831"/>
                    <a:pt x="2837" y="4818"/>
                    <a:pt x="2850" y="4788"/>
                  </a:cubicBezTo>
                  <a:cubicBezTo>
                    <a:pt x="3166" y="4114"/>
                    <a:pt x="2560" y="3406"/>
                    <a:pt x="2176" y="2868"/>
                  </a:cubicBezTo>
                  <a:cubicBezTo>
                    <a:pt x="1818" y="2408"/>
                    <a:pt x="1425" y="2160"/>
                    <a:pt x="999" y="1768"/>
                  </a:cubicBezTo>
                  <a:cubicBezTo>
                    <a:pt x="538" y="1341"/>
                    <a:pt x="291" y="668"/>
                    <a:pt x="180" y="62"/>
                  </a:cubicBezTo>
                  <a:cubicBezTo>
                    <a:pt x="180" y="19"/>
                    <a:pt x="148" y="0"/>
                    <a:pt x="112"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0"/>
            <p:cNvSpPr/>
            <p:nvPr/>
          </p:nvSpPr>
          <p:spPr>
            <a:xfrm>
              <a:off x="6199050" y="1590750"/>
              <a:ext cx="47175" cy="196800"/>
            </a:xfrm>
            <a:custGeom>
              <a:rect b="b" l="l" r="r" t="t"/>
              <a:pathLst>
                <a:path extrusionOk="0" h="7872" w="1887">
                  <a:moveTo>
                    <a:pt x="1806" y="0"/>
                  </a:moveTo>
                  <a:cubicBezTo>
                    <a:pt x="1780" y="0"/>
                    <a:pt x="1755" y="13"/>
                    <a:pt x="1741" y="43"/>
                  </a:cubicBezTo>
                  <a:cubicBezTo>
                    <a:pt x="1562" y="359"/>
                    <a:pt x="1246" y="572"/>
                    <a:pt x="1033" y="854"/>
                  </a:cubicBezTo>
                  <a:cubicBezTo>
                    <a:pt x="854" y="1110"/>
                    <a:pt x="675" y="1425"/>
                    <a:pt x="572" y="1707"/>
                  </a:cubicBezTo>
                  <a:cubicBezTo>
                    <a:pt x="282" y="2389"/>
                    <a:pt x="35" y="3132"/>
                    <a:pt x="35" y="3840"/>
                  </a:cubicBezTo>
                  <a:cubicBezTo>
                    <a:pt x="1" y="4198"/>
                    <a:pt x="35" y="4522"/>
                    <a:pt x="112" y="4838"/>
                  </a:cubicBezTo>
                  <a:cubicBezTo>
                    <a:pt x="214" y="5230"/>
                    <a:pt x="427" y="5512"/>
                    <a:pt x="606" y="5870"/>
                  </a:cubicBezTo>
                  <a:cubicBezTo>
                    <a:pt x="888" y="6544"/>
                    <a:pt x="1033" y="7252"/>
                    <a:pt x="1391" y="7858"/>
                  </a:cubicBezTo>
                  <a:cubicBezTo>
                    <a:pt x="1401" y="7868"/>
                    <a:pt x="1414" y="7872"/>
                    <a:pt x="1427" y="7872"/>
                  </a:cubicBezTo>
                  <a:cubicBezTo>
                    <a:pt x="1457" y="7872"/>
                    <a:pt x="1484" y="7848"/>
                    <a:pt x="1460" y="7823"/>
                  </a:cubicBezTo>
                  <a:cubicBezTo>
                    <a:pt x="1246" y="7465"/>
                    <a:pt x="1246" y="7081"/>
                    <a:pt x="1178" y="6689"/>
                  </a:cubicBezTo>
                  <a:cubicBezTo>
                    <a:pt x="1101" y="6399"/>
                    <a:pt x="999" y="6083"/>
                    <a:pt x="888" y="5802"/>
                  </a:cubicBezTo>
                  <a:cubicBezTo>
                    <a:pt x="752" y="5478"/>
                    <a:pt x="538" y="5196"/>
                    <a:pt x="427" y="4872"/>
                  </a:cubicBezTo>
                  <a:cubicBezTo>
                    <a:pt x="325" y="4479"/>
                    <a:pt x="325" y="3985"/>
                    <a:pt x="393" y="3592"/>
                  </a:cubicBezTo>
                  <a:cubicBezTo>
                    <a:pt x="538" y="2884"/>
                    <a:pt x="820" y="1997"/>
                    <a:pt x="1178" y="1357"/>
                  </a:cubicBezTo>
                  <a:cubicBezTo>
                    <a:pt x="1460" y="931"/>
                    <a:pt x="1886" y="606"/>
                    <a:pt x="1886" y="77"/>
                  </a:cubicBezTo>
                  <a:cubicBezTo>
                    <a:pt x="1886" y="31"/>
                    <a:pt x="1845" y="0"/>
                    <a:pt x="1806"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0"/>
            <p:cNvSpPr/>
            <p:nvPr/>
          </p:nvSpPr>
          <p:spPr>
            <a:xfrm>
              <a:off x="6337150" y="1482175"/>
              <a:ext cx="79525" cy="63625"/>
            </a:xfrm>
            <a:custGeom>
              <a:rect b="b" l="l" r="r" t="t"/>
              <a:pathLst>
                <a:path extrusionOk="0" h="2545" w="3181">
                  <a:moveTo>
                    <a:pt x="3102" y="1"/>
                  </a:moveTo>
                  <a:cubicBezTo>
                    <a:pt x="3093" y="1"/>
                    <a:pt x="3084" y="4"/>
                    <a:pt x="3076" y="10"/>
                  </a:cubicBezTo>
                  <a:cubicBezTo>
                    <a:pt x="2479" y="471"/>
                    <a:pt x="1873" y="897"/>
                    <a:pt x="1302" y="1324"/>
                  </a:cubicBezTo>
                  <a:cubicBezTo>
                    <a:pt x="841" y="1682"/>
                    <a:pt x="517" y="2143"/>
                    <a:pt x="56" y="2467"/>
                  </a:cubicBezTo>
                  <a:cubicBezTo>
                    <a:pt x="1" y="2495"/>
                    <a:pt x="13" y="2544"/>
                    <a:pt x="55" y="2544"/>
                  </a:cubicBezTo>
                  <a:cubicBezTo>
                    <a:pt x="65" y="2544"/>
                    <a:pt x="77" y="2542"/>
                    <a:pt x="90" y="2535"/>
                  </a:cubicBezTo>
                  <a:cubicBezTo>
                    <a:pt x="628" y="2254"/>
                    <a:pt x="1088" y="1827"/>
                    <a:pt x="1626" y="1503"/>
                  </a:cubicBezTo>
                  <a:cubicBezTo>
                    <a:pt x="2189" y="1076"/>
                    <a:pt x="2692" y="650"/>
                    <a:pt x="3153" y="78"/>
                  </a:cubicBezTo>
                  <a:cubicBezTo>
                    <a:pt x="3180" y="51"/>
                    <a:pt x="3141" y="1"/>
                    <a:pt x="3102"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0"/>
            <p:cNvSpPr/>
            <p:nvPr/>
          </p:nvSpPr>
          <p:spPr>
            <a:xfrm>
              <a:off x="6454125" y="1525350"/>
              <a:ext cx="61725" cy="161400"/>
            </a:xfrm>
            <a:custGeom>
              <a:rect b="b" l="l" r="r" t="t"/>
              <a:pathLst>
                <a:path extrusionOk="0" h="6456" w="2469">
                  <a:moveTo>
                    <a:pt x="2311" y="0"/>
                  </a:moveTo>
                  <a:cubicBezTo>
                    <a:pt x="2274" y="0"/>
                    <a:pt x="2235" y="17"/>
                    <a:pt x="2202" y="57"/>
                  </a:cubicBezTo>
                  <a:cubicBezTo>
                    <a:pt x="2023" y="313"/>
                    <a:pt x="1639" y="450"/>
                    <a:pt x="1383" y="629"/>
                  </a:cubicBezTo>
                  <a:cubicBezTo>
                    <a:pt x="1135" y="808"/>
                    <a:pt x="922" y="1021"/>
                    <a:pt x="743" y="1235"/>
                  </a:cubicBezTo>
                  <a:cubicBezTo>
                    <a:pt x="393" y="1661"/>
                    <a:pt x="103" y="2156"/>
                    <a:pt x="69" y="2728"/>
                  </a:cubicBezTo>
                  <a:cubicBezTo>
                    <a:pt x="1" y="3299"/>
                    <a:pt x="35" y="3939"/>
                    <a:pt x="180" y="4468"/>
                  </a:cubicBezTo>
                  <a:cubicBezTo>
                    <a:pt x="282" y="4749"/>
                    <a:pt x="393" y="4963"/>
                    <a:pt x="530" y="5219"/>
                  </a:cubicBezTo>
                  <a:cubicBezTo>
                    <a:pt x="743" y="5645"/>
                    <a:pt x="820" y="5961"/>
                    <a:pt x="888" y="6387"/>
                  </a:cubicBezTo>
                  <a:cubicBezTo>
                    <a:pt x="903" y="6436"/>
                    <a:pt x="933" y="6455"/>
                    <a:pt x="965" y="6455"/>
                  </a:cubicBezTo>
                  <a:cubicBezTo>
                    <a:pt x="1005" y="6455"/>
                    <a:pt x="1048" y="6425"/>
                    <a:pt x="1067" y="6387"/>
                  </a:cubicBezTo>
                  <a:cubicBezTo>
                    <a:pt x="1212" y="5927"/>
                    <a:pt x="1212" y="5645"/>
                    <a:pt x="999" y="5219"/>
                  </a:cubicBezTo>
                  <a:cubicBezTo>
                    <a:pt x="572" y="4536"/>
                    <a:pt x="393" y="3896"/>
                    <a:pt x="393" y="3086"/>
                  </a:cubicBezTo>
                  <a:cubicBezTo>
                    <a:pt x="427" y="2301"/>
                    <a:pt x="854" y="1695"/>
                    <a:pt x="1383" y="1124"/>
                  </a:cubicBezTo>
                  <a:cubicBezTo>
                    <a:pt x="1707" y="808"/>
                    <a:pt x="2202" y="595"/>
                    <a:pt x="2415" y="168"/>
                  </a:cubicBezTo>
                  <a:cubicBezTo>
                    <a:pt x="2469" y="91"/>
                    <a:pt x="2397" y="0"/>
                    <a:pt x="2311"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0"/>
            <p:cNvSpPr/>
            <p:nvPr/>
          </p:nvSpPr>
          <p:spPr>
            <a:xfrm>
              <a:off x="6448800" y="1707300"/>
              <a:ext cx="34050" cy="88000"/>
            </a:xfrm>
            <a:custGeom>
              <a:rect b="b" l="l" r="r" t="t"/>
              <a:pathLst>
                <a:path extrusionOk="0" h="3520" w="1362">
                  <a:moveTo>
                    <a:pt x="1188" y="0"/>
                  </a:moveTo>
                  <a:cubicBezTo>
                    <a:pt x="1160" y="0"/>
                    <a:pt x="1131" y="10"/>
                    <a:pt x="1101" y="31"/>
                  </a:cubicBezTo>
                  <a:cubicBezTo>
                    <a:pt x="709" y="389"/>
                    <a:pt x="427" y="1097"/>
                    <a:pt x="248" y="1600"/>
                  </a:cubicBezTo>
                  <a:cubicBezTo>
                    <a:pt x="0" y="2343"/>
                    <a:pt x="248" y="2803"/>
                    <a:pt x="461" y="3443"/>
                  </a:cubicBezTo>
                  <a:cubicBezTo>
                    <a:pt x="495" y="3486"/>
                    <a:pt x="529" y="3520"/>
                    <a:pt x="572" y="3520"/>
                  </a:cubicBezTo>
                  <a:lnTo>
                    <a:pt x="640" y="3520"/>
                  </a:lnTo>
                  <a:cubicBezTo>
                    <a:pt x="674" y="3520"/>
                    <a:pt x="709" y="3443"/>
                    <a:pt x="674" y="3409"/>
                  </a:cubicBezTo>
                  <a:cubicBezTo>
                    <a:pt x="359" y="3272"/>
                    <a:pt x="572" y="2027"/>
                    <a:pt x="606" y="1814"/>
                  </a:cubicBezTo>
                  <a:cubicBezTo>
                    <a:pt x="674" y="1566"/>
                    <a:pt x="819" y="1353"/>
                    <a:pt x="922" y="1140"/>
                  </a:cubicBezTo>
                  <a:cubicBezTo>
                    <a:pt x="1033" y="816"/>
                    <a:pt x="1067" y="500"/>
                    <a:pt x="1280" y="244"/>
                  </a:cubicBezTo>
                  <a:cubicBezTo>
                    <a:pt x="1361" y="136"/>
                    <a:pt x="1292" y="0"/>
                    <a:pt x="1188"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0"/>
            <p:cNvSpPr/>
            <p:nvPr/>
          </p:nvSpPr>
          <p:spPr>
            <a:xfrm>
              <a:off x="6607700" y="1928250"/>
              <a:ext cx="104075" cy="30950"/>
            </a:xfrm>
            <a:custGeom>
              <a:rect b="b" l="l" r="r" t="t"/>
              <a:pathLst>
                <a:path extrusionOk="0" h="1238" w="4163">
                  <a:moveTo>
                    <a:pt x="3332" y="0"/>
                  </a:moveTo>
                  <a:cubicBezTo>
                    <a:pt x="3109" y="0"/>
                    <a:pt x="2871" y="72"/>
                    <a:pt x="2568" y="193"/>
                  </a:cubicBezTo>
                  <a:cubicBezTo>
                    <a:pt x="2175" y="329"/>
                    <a:pt x="1851" y="508"/>
                    <a:pt x="1467" y="619"/>
                  </a:cubicBezTo>
                  <a:cubicBezTo>
                    <a:pt x="1160" y="702"/>
                    <a:pt x="936" y="843"/>
                    <a:pt x="703" y="843"/>
                  </a:cubicBezTo>
                  <a:cubicBezTo>
                    <a:pt x="554" y="843"/>
                    <a:pt x="401" y="786"/>
                    <a:pt x="222" y="619"/>
                  </a:cubicBezTo>
                  <a:cubicBezTo>
                    <a:pt x="194" y="591"/>
                    <a:pt x="164" y="579"/>
                    <a:pt x="136" y="579"/>
                  </a:cubicBezTo>
                  <a:cubicBezTo>
                    <a:pt x="57" y="579"/>
                    <a:pt x="0" y="679"/>
                    <a:pt x="77" y="756"/>
                  </a:cubicBezTo>
                  <a:cubicBezTo>
                    <a:pt x="375" y="1111"/>
                    <a:pt x="605" y="1237"/>
                    <a:pt x="879" y="1237"/>
                  </a:cubicBezTo>
                  <a:cubicBezTo>
                    <a:pt x="1098" y="1237"/>
                    <a:pt x="1346" y="1156"/>
                    <a:pt x="1681" y="1046"/>
                  </a:cubicBezTo>
                  <a:cubicBezTo>
                    <a:pt x="2107" y="935"/>
                    <a:pt x="2457" y="722"/>
                    <a:pt x="2883" y="577"/>
                  </a:cubicBezTo>
                  <a:cubicBezTo>
                    <a:pt x="3063" y="508"/>
                    <a:pt x="3310" y="406"/>
                    <a:pt x="3523" y="406"/>
                  </a:cubicBezTo>
                  <a:cubicBezTo>
                    <a:pt x="3736" y="440"/>
                    <a:pt x="3847" y="508"/>
                    <a:pt x="4027" y="508"/>
                  </a:cubicBezTo>
                  <a:cubicBezTo>
                    <a:pt x="4038" y="511"/>
                    <a:pt x="4049" y="513"/>
                    <a:pt x="4059" y="513"/>
                  </a:cubicBezTo>
                  <a:cubicBezTo>
                    <a:pt x="4163" y="513"/>
                    <a:pt x="4157" y="357"/>
                    <a:pt x="4095" y="295"/>
                  </a:cubicBezTo>
                  <a:cubicBezTo>
                    <a:pt x="3812" y="88"/>
                    <a:pt x="3581" y="0"/>
                    <a:pt x="3332"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0"/>
            <p:cNvSpPr/>
            <p:nvPr/>
          </p:nvSpPr>
          <p:spPr>
            <a:xfrm>
              <a:off x="6602575" y="2011075"/>
              <a:ext cx="124025" cy="37450"/>
            </a:xfrm>
            <a:custGeom>
              <a:rect b="b" l="l" r="r" t="t"/>
              <a:pathLst>
                <a:path extrusionOk="0" h="1498" w="4961">
                  <a:moveTo>
                    <a:pt x="2586" y="0"/>
                  </a:moveTo>
                  <a:cubicBezTo>
                    <a:pt x="1748" y="0"/>
                    <a:pt x="942" y="489"/>
                    <a:pt x="137" y="676"/>
                  </a:cubicBezTo>
                  <a:cubicBezTo>
                    <a:pt x="0" y="719"/>
                    <a:pt x="34" y="889"/>
                    <a:pt x="179" y="889"/>
                  </a:cubicBezTo>
                  <a:cubicBezTo>
                    <a:pt x="242" y="895"/>
                    <a:pt x="305" y="898"/>
                    <a:pt x="368" y="898"/>
                  </a:cubicBezTo>
                  <a:cubicBezTo>
                    <a:pt x="732" y="898"/>
                    <a:pt x="1095" y="800"/>
                    <a:pt x="1459" y="676"/>
                  </a:cubicBezTo>
                  <a:cubicBezTo>
                    <a:pt x="1811" y="554"/>
                    <a:pt x="2164" y="446"/>
                    <a:pt x="2544" y="446"/>
                  </a:cubicBezTo>
                  <a:cubicBezTo>
                    <a:pt x="2698" y="446"/>
                    <a:pt x="2856" y="464"/>
                    <a:pt x="3020" y="505"/>
                  </a:cubicBezTo>
                  <a:cubicBezTo>
                    <a:pt x="3413" y="608"/>
                    <a:pt x="3805" y="932"/>
                    <a:pt x="4155" y="1145"/>
                  </a:cubicBezTo>
                  <a:cubicBezTo>
                    <a:pt x="4334" y="1247"/>
                    <a:pt x="4760" y="1316"/>
                    <a:pt x="4871" y="1461"/>
                  </a:cubicBezTo>
                  <a:cubicBezTo>
                    <a:pt x="4884" y="1487"/>
                    <a:pt x="4902" y="1498"/>
                    <a:pt x="4918" y="1498"/>
                  </a:cubicBezTo>
                  <a:cubicBezTo>
                    <a:pt x="4943" y="1498"/>
                    <a:pt x="4961" y="1469"/>
                    <a:pt x="4940" y="1427"/>
                  </a:cubicBezTo>
                  <a:cubicBezTo>
                    <a:pt x="4871" y="1179"/>
                    <a:pt x="4547" y="1145"/>
                    <a:pt x="4368" y="966"/>
                  </a:cubicBezTo>
                  <a:cubicBezTo>
                    <a:pt x="4087" y="676"/>
                    <a:pt x="3805" y="360"/>
                    <a:pt x="3413" y="181"/>
                  </a:cubicBezTo>
                  <a:cubicBezTo>
                    <a:pt x="3133" y="52"/>
                    <a:pt x="2858" y="0"/>
                    <a:pt x="2586"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0"/>
            <p:cNvSpPr/>
            <p:nvPr/>
          </p:nvSpPr>
          <p:spPr>
            <a:xfrm>
              <a:off x="6580400" y="2084050"/>
              <a:ext cx="125200" cy="23900"/>
            </a:xfrm>
            <a:custGeom>
              <a:rect b="b" l="l" r="r" t="t"/>
              <a:pathLst>
                <a:path extrusionOk="0" h="956" w="5008">
                  <a:moveTo>
                    <a:pt x="2986" y="0"/>
                  </a:moveTo>
                  <a:cubicBezTo>
                    <a:pt x="2056" y="0"/>
                    <a:pt x="1135" y="529"/>
                    <a:pt x="213" y="640"/>
                  </a:cubicBezTo>
                  <a:cubicBezTo>
                    <a:pt x="0" y="674"/>
                    <a:pt x="0" y="956"/>
                    <a:pt x="213" y="956"/>
                  </a:cubicBezTo>
                  <a:cubicBezTo>
                    <a:pt x="955" y="956"/>
                    <a:pt x="1706" y="743"/>
                    <a:pt x="2448" y="572"/>
                  </a:cubicBezTo>
                  <a:cubicBezTo>
                    <a:pt x="2674" y="522"/>
                    <a:pt x="2885" y="501"/>
                    <a:pt x="3096" y="501"/>
                  </a:cubicBezTo>
                  <a:cubicBezTo>
                    <a:pt x="3348" y="501"/>
                    <a:pt x="3599" y="530"/>
                    <a:pt x="3873" y="572"/>
                  </a:cubicBezTo>
                  <a:cubicBezTo>
                    <a:pt x="4265" y="606"/>
                    <a:pt x="4547" y="888"/>
                    <a:pt x="4939" y="956"/>
                  </a:cubicBezTo>
                  <a:cubicBezTo>
                    <a:pt x="4974" y="956"/>
                    <a:pt x="5008" y="888"/>
                    <a:pt x="4974" y="854"/>
                  </a:cubicBezTo>
                  <a:cubicBezTo>
                    <a:pt x="4726" y="743"/>
                    <a:pt x="4581" y="427"/>
                    <a:pt x="4334" y="282"/>
                  </a:cubicBezTo>
                  <a:cubicBezTo>
                    <a:pt x="3975" y="69"/>
                    <a:pt x="3412" y="0"/>
                    <a:pt x="2986"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0"/>
            <p:cNvSpPr/>
            <p:nvPr/>
          </p:nvSpPr>
          <p:spPr>
            <a:xfrm>
              <a:off x="6577925" y="2175825"/>
              <a:ext cx="179950" cy="26400"/>
            </a:xfrm>
            <a:custGeom>
              <a:rect b="b" l="l" r="r" t="t"/>
              <a:pathLst>
                <a:path extrusionOk="0" h="1056" w="7198">
                  <a:moveTo>
                    <a:pt x="7140" y="1"/>
                  </a:moveTo>
                  <a:cubicBezTo>
                    <a:pt x="7127" y="1"/>
                    <a:pt x="7112" y="8"/>
                    <a:pt x="7094" y="23"/>
                  </a:cubicBezTo>
                  <a:cubicBezTo>
                    <a:pt x="6668" y="313"/>
                    <a:pt x="5960" y="348"/>
                    <a:pt x="5465" y="450"/>
                  </a:cubicBezTo>
                  <a:cubicBezTo>
                    <a:pt x="4859" y="561"/>
                    <a:pt x="4254" y="527"/>
                    <a:pt x="3648" y="561"/>
                  </a:cubicBezTo>
                  <a:cubicBezTo>
                    <a:pt x="3274" y="585"/>
                    <a:pt x="2934" y="609"/>
                    <a:pt x="2577" y="609"/>
                  </a:cubicBezTo>
                  <a:cubicBezTo>
                    <a:pt x="2429" y="609"/>
                    <a:pt x="2278" y="605"/>
                    <a:pt x="2121" y="595"/>
                  </a:cubicBezTo>
                  <a:cubicBezTo>
                    <a:pt x="1549" y="527"/>
                    <a:pt x="628" y="416"/>
                    <a:pt x="167" y="23"/>
                  </a:cubicBezTo>
                  <a:cubicBezTo>
                    <a:pt x="155" y="17"/>
                    <a:pt x="141" y="14"/>
                    <a:pt x="127" y="14"/>
                  </a:cubicBezTo>
                  <a:cubicBezTo>
                    <a:pt x="65" y="14"/>
                    <a:pt x="1" y="71"/>
                    <a:pt x="56" y="134"/>
                  </a:cubicBezTo>
                  <a:cubicBezTo>
                    <a:pt x="449" y="450"/>
                    <a:pt x="1089" y="561"/>
                    <a:pt x="1549" y="740"/>
                  </a:cubicBezTo>
                  <a:cubicBezTo>
                    <a:pt x="1987" y="886"/>
                    <a:pt x="2409" y="948"/>
                    <a:pt x="2837" y="948"/>
                  </a:cubicBezTo>
                  <a:cubicBezTo>
                    <a:pt x="3034" y="948"/>
                    <a:pt x="3233" y="935"/>
                    <a:pt x="3435" y="911"/>
                  </a:cubicBezTo>
                  <a:cubicBezTo>
                    <a:pt x="4612" y="808"/>
                    <a:pt x="6241" y="1056"/>
                    <a:pt x="7171" y="134"/>
                  </a:cubicBezTo>
                  <a:cubicBezTo>
                    <a:pt x="7197" y="75"/>
                    <a:pt x="7183" y="1"/>
                    <a:pt x="7140"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0"/>
            <p:cNvSpPr/>
            <p:nvPr/>
          </p:nvSpPr>
          <p:spPr>
            <a:xfrm>
              <a:off x="6813075" y="2104900"/>
              <a:ext cx="127125" cy="50200"/>
            </a:xfrm>
            <a:custGeom>
              <a:rect b="b" l="l" r="r" t="t"/>
              <a:pathLst>
                <a:path extrusionOk="0" h="2008" w="5085">
                  <a:moveTo>
                    <a:pt x="4236" y="0"/>
                  </a:moveTo>
                  <a:cubicBezTo>
                    <a:pt x="3596" y="0"/>
                    <a:pt x="2980" y="61"/>
                    <a:pt x="2346" y="335"/>
                  </a:cubicBezTo>
                  <a:cubicBezTo>
                    <a:pt x="1527" y="728"/>
                    <a:pt x="751" y="1367"/>
                    <a:pt x="34" y="1939"/>
                  </a:cubicBezTo>
                  <a:cubicBezTo>
                    <a:pt x="0" y="1973"/>
                    <a:pt x="77" y="2007"/>
                    <a:pt x="111" y="2007"/>
                  </a:cubicBezTo>
                  <a:cubicBezTo>
                    <a:pt x="853" y="1615"/>
                    <a:pt x="1570" y="1154"/>
                    <a:pt x="2312" y="762"/>
                  </a:cubicBezTo>
                  <a:cubicBezTo>
                    <a:pt x="3131" y="378"/>
                    <a:pt x="4129" y="233"/>
                    <a:pt x="5016" y="88"/>
                  </a:cubicBezTo>
                  <a:cubicBezTo>
                    <a:pt x="5085" y="88"/>
                    <a:pt x="5050" y="20"/>
                    <a:pt x="5016" y="20"/>
                  </a:cubicBezTo>
                  <a:cubicBezTo>
                    <a:pt x="4751" y="10"/>
                    <a:pt x="4491" y="0"/>
                    <a:pt x="4236"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0"/>
            <p:cNvSpPr/>
            <p:nvPr/>
          </p:nvSpPr>
          <p:spPr>
            <a:xfrm>
              <a:off x="6908175" y="2041775"/>
              <a:ext cx="144850" cy="24025"/>
            </a:xfrm>
            <a:custGeom>
              <a:rect b="b" l="l" r="r" t="t"/>
              <a:pathLst>
                <a:path extrusionOk="0" h="961" w="5794">
                  <a:moveTo>
                    <a:pt x="841" y="0"/>
                  </a:moveTo>
                  <a:cubicBezTo>
                    <a:pt x="597" y="0"/>
                    <a:pt x="343" y="17"/>
                    <a:pt x="69" y="54"/>
                  </a:cubicBezTo>
                  <a:cubicBezTo>
                    <a:pt x="1" y="88"/>
                    <a:pt x="1" y="164"/>
                    <a:pt x="69" y="199"/>
                  </a:cubicBezTo>
                  <a:cubicBezTo>
                    <a:pt x="641" y="267"/>
                    <a:pt x="1281" y="233"/>
                    <a:pt x="1852" y="412"/>
                  </a:cubicBezTo>
                  <a:cubicBezTo>
                    <a:pt x="2415" y="557"/>
                    <a:pt x="2953" y="804"/>
                    <a:pt x="3524" y="873"/>
                  </a:cubicBezTo>
                  <a:cubicBezTo>
                    <a:pt x="3840" y="904"/>
                    <a:pt x="4234" y="961"/>
                    <a:pt x="4622" y="961"/>
                  </a:cubicBezTo>
                  <a:cubicBezTo>
                    <a:pt x="5062" y="961"/>
                    <a:pt x="5494" y="888"/>
                    <a:pt x="5793" y="625"/>
                  </a:cubicBezTo>
                  <a:cubicBezTo>
                    <a:pt x="5793" y="601"/>
                    <a:pt x="5776" y="577"/>
                    <a:pt x="5766" y="577"/>
                  </a:cubicBezTo>
                  <a:cubicBezTo>
                    <a:pt x="5762" y="577"/>
                    <a:pt x="5759" y="581"/>
                    <a:pt x="5759" y="591"/>
                  </a:cubicBezTo>
                  <a:cubicBezTo>
                    <a:pt x="5599" y="677"/>
                    <a:pt x="5429" y="707"/>
                    <a:pt x="5257" y="707"/>
                  </a:cubicBezTo>
                  <a:cubicBezTo>
                    <a:pt x="4934" y="707"/>
                    <a:pt x="4601" y="601"/>
                    <a:pt x="4301" y="557"/>
                  </a:cubicBezTo>
                  <a:cubicBezTo>
                    <a:pt x="3806" y="446"/>
                    <a:pt x="3345" y="480"/>
                    <a:pt x="2842" y="344"/>
                  </a:cubicBezTo>
                  <a:cubicBezTo>
                    <a:pt x="2115" y="131"/>
                    <a:pt x="1517" y="0"/>
                    <a:pt x="841"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0"/>
            <p:cNvSpPr/>
            <p:nvPr/>
          </p:nvSpPr>
          <p:spPr>
            <a:xfrm>
              <a:off x="6740350" y="2164975"/>
              <a:ext cx="169875" cy="92275"/>
            </a:xfrm>
            <a:custGeom>
              <a:rect b="b" l="l" r="r" t="t"/>
              <a:pathLst>
                <a:path extrusionOk="0" h="3691" w="6795">
                  <a:moveTo>
                    <a:pt x="6593" y="0"/>
                  </a:moveTo>
                  <a:cubicBezTo>
                    <a:pt x="6563" y="0"/>
                    <a:pt x="6531" y="9"/>
                    <a:pt x="6501" y="31"/>
                  </a:cubicBezTo>
                  <a:cubicBezTo>
                    <a:pt x="6185" y="321"/>
                    <a:pt x="5545" y="602"/>
                    <a:pt x="5153" y="782"/>
                  </a:cubicBezTo>
                  <a:cubicBezTo>
                    <a:pt x="4581" y="1029"/>
                    <a:pt x="4010" y="1345"/>
                    <a:pt x="3447" y="1635"/>
                  </a:cubicBezTo>
                  <a:cubicBezTo>
                    <a:pt x="2875" y="1916"/>
                    <a:pt x="2380" y="2274"/>
                    <a:pt x="1843" y="2590"/>
                  </a:cubicBezTo>
                  <a:cubicBezTo>
                    <a:pt x="1314" y="2914"/>
                    <a:pt x="640" y="3375"/>
                    <a:pt x="34" y="3588"/>
                  </a:cubicBezTo>
                  <a:cubicBezTo>
                    <a:pt x="0" y="3622"/>
                    <a:pt x="0" y="3691"/>
                    <a:pt x="68" y="3691"/>
                  </a:cubicBezTo>
                  <a:cubicBezTo>
                    <a:pt x="1382" y="3443"/>
                    <a:pt x="2414" y="2701"/>
                    <a:pt x="3549" y="2095"/>
                  </a:cubicBezTo>
                  <a:cubicBezTo>
                    <a:pt x="4615" y="1558"/>
                    <a:pt x="5827" y="1029"/>
                    <a:pt x="6680" y="210"/>
                  </a:cubicBezTo>
                  <a:cubicBezTo>
                    <a:pt x="6794" y="129"/>
                    <a:pt x="6707" y="0"/>
                    <a:pt x="6593"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0"/>
            <p:cNvSpPr/>
            <p:nvPr/>
          </p:nvSpPr>
          <p:spPr>
            <a:xfrm>
              <a:off x="6521750" y="2241225"/>
              <a:ext cx="134150" cy="24400"/>
            </a:xfrm>
            <a:custGeom>
              <a:rect b="b" l="l" r="r" t="t"/>
              <a:pathLst>
                <a:path extrusionOk="0" h="976" w="5366">
                  <a:moveTo>
                    <a:pt x="436" y="0"/>
                  </a:moveTo>
                  <a:cubicBezTo>
                    <a:pt x="311" y="0"/>
                    <a:pt x="188" y="13"/>
                    <a:pt x="68" y="43"/>
                  </a:cubicBezTo>
                  <a:cubicBezTo>
                    <a:pt x="0" y="43"/>
                    <a:pt x="0" y="180"/>
                    <a:pt x="68" y="180"/>
                  </a:cubicBezTo>
                  <a:cubicBezTo>
                    <a:pt x="384" y="291"/>
                    <a:pt x="674" y="470"/>
                    <a:pt x="1024" y="572"/>
                  </a:cubicBezTo>
                  <a:cubicBezTo>
                    <a:pt x="1595" y="717"/>
                    <a:pt x="2133" y="854"/>
                    <a:pt x="2696" y="931"/>
                  </a:cubicBezTo>
                  <a:cubicBezTo>
                    <a:pt x="2907" y="963"/>
                    <a:pt x="3114" y="976"/>
                    <a:pt x="3319" y="976"/>
                  </a:cubicBezTo>
                  <a:cubicBezTo>
                    <a:pt x="3977" y="976"/>
                    <a:pt x="4613" y="846"/>
                    <a:pt x="5289" y="820"/>
                  </a:cubicBezTo>
                  <a:cubicBezTo>
                    <a:pt x="5366" y="820"/>
                    <a:pt x="5366" y="717"/>
                    <a:pt x="5289" y="717"/>
                  </a:cubicBezTo>
                  <a:cubicBezTo>
                    <a:pt x="5034" y="745"/>
                    <a:pt x="4801" y="795"/>
                    <a:pt x="4531" y="795"/>
                  </a:cubicBezTo>
                  <a:cubicBezTo>
                    <a:pt x="4468" y="795"/>
                    <a:pt x="4402" y="792"/>
                    <a:pt x="4334" y="786"/>
                  </a:cubicBezTo>
                  <a:cubicBezTo>
                    <a:pt x="4120" y="751"/>
                    <a:pt x="3941" y="683"/>
                    <a:pt x="3728" y="606"/>
                  </a:cubicBezTo>
                  <a:cubicBezTo>
                    <a:pt x="3267" y="504"/>
                    <a:pt x="2773" y="538"/>
                    <a:pt x="2269" y="427"/>
                  </a:cubicBezTo>
                  <a:cubicBezTo>
                    <a:pt x="1709" y="314"/>
                    <a:pt x="1049" y="0"/>
                    <a:pt x="436"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0"/>
            <p:cNvSpPr/>
            <p:nvPr/>
          </p:nvSpPr>
          <p:spPr>
            <a:xfrm>
              <a:off x="6354525" y="2091600"/>
              <a:ext cx="78300" cy="111475"/>
            </a:xfrm>
            <a:custGeom>
              <a:rect b="b" l="l" r="r" t="t"/>
              <a:pathLst>
                <a:path extrusionOk="0" h="4459" w="3132">
                  <a:moveTo>
                    <a:pt x="44" y="0"/>
                  </a:moveTo>
                  <a:cubicBezTo>
                    <a:pt x="18" y="0"/>
                    <a:pt x="1" y="26"/>
                    <a:pt x="1" y="57"/>
                  </a:cubicBezTo>
                  <a:cubicBezTo>
                    <a:pt x="180" y="372"/>
                    <a:pt x="180" y="833"/>
                    <a:pt x="359" y="1191"/>
                  </a:cubicBezTo>
                  <a:cubicBezTo>
                    <a:pt x="538" y="1584"/>
                    <a:pt x="717" y="1934"/>
                    <a:pt x="1033" y="2292"/>
                  </a:cubicBezTo>
                  <a:cubicBezTo>
                    <a:pt x="1494" y="2718"/>
                    <a:pt x="1741" y="3324"/>
                    <a:pt x="2099" y="3853"/>
                  </a:cubicBezTo>
                  <a:cubicBezTo>
                    <a:pt x="2347" y="4211"/>
                    <a:pt x="2671" y="4280"/>
                    <a:pt x="3063" y="4459"/>
                  </a:cubicBezTo>
                  <a:cubicBezTo>
                    <a:pt x="3132" y="4459"/>
                    <a:pt x="3132" y="4390"/>
                    <a:pt x="3098" y="4356"/>
                  </a:cubicBezTo>
                  <a:cubicBezTo>
                    <a:pt x="2952" y="4143"/>
                    <a:pt x="2705" y="4032"/>
                    <a:pt x="2526" y="3785"/>
                  </a:cubicBezTo>
                  <a:cubicBezTo>
                    <a:pt x="2381" y="3571"/>
                    <a:pt x="2313" y="3324"/>
                    <a:pt x="2168" y="3111"/>
                  </a:cubicBezTo>
                  <a:cubicBezTo>
                    <a:pt x="1954" y="2718"/>
                    <a:pt x="1707" y="2326"/>
                    <a:pt x="1391" y="2044"/>
                  </a:cubicBezTo>
                  <a:cubicBezTo>
                    <a:pt x="1101" y="1763"/>
                    <a:pt x="752" y="1507"/>
                    <a:pt x="504" y="1157"/>
                  </a:cubicBezTo>
                  <a:cubicBezTo>
                    <a:pt x="248" y="799"/>
                    <a:pt x="291" y="372"/>
                    <a:pt x="78" y="14"/>
                  </a:cubicBezTo>
                  <a:cubicBezTo>
                    <a:pt x="65" y="4"/>
                    <a:pt x="54" y="0"/>
                    <a:pt x="44"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0"/>
            <p:cNvSpPr/>
            <p:nvPr/>
          </p:nvSpPr>
          <p:spPr>
            <a:xfrm>
              <a:off x="6372625" y="1970050"/>
              <a:ext cx="37175" cy="88225"/>
            </a:xfrm>
            <a:custGeom>
              <a:rect b="b" l="l" r="r" t="t"/>
              <a:pathLst>
                <a:path extrusionOk="0" h="3529" w="1487">
                  <a:moveTo>
                    <a:pt x="71" y="1"/>
                  </a:moveTo>
                  <a:cubicBezTo>
                    <a:pt x="38" y="1"/>
                    <a:pt x="0" y="55"/>
                    <a:pt x="28" y="82"/>
                  </a:cubicBezTo>
                  <a:cubicBezTo>
                    <a:pt x="591" y="1114"/>
                    <a:pt x="309" y="2786"/>
                    <a:pt x="1375" y="3528"/>
                  </a:cubicBezTo>
                  <a:cubicBezTo>
                    <a:pt x="1410" y="3528"/>
                    <a:pt x="1486" y="3494"/>
                    <a:pt x="1444" y="3460"/>
                  </a:cubicBezTo>
                  <a:cubicBezTo>
                    <a:pt x="701" y="2462"/>
                    <a:pt x="983" y="935"/>
                    <a:pt x="96" y="14"/>
                  </a:cubicBezTo>
                  <a:cubicBezTo>
                    <a:pt x="89" y="5"/>
                    <a:pt x="80" y="1"/>
                    <a:pt x="71"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0"/>
            <p:cNvSpPr/>
            <p:nvPr/>
          </p:nvSpPr>
          <p:spPr>
            <a:xfrm>
              <a:off x="6620275" y="1602975"/>
              <a:ext cx="27525" cy="58175"/>
            </a:xfrm>
            <a:custGeom>
              <a:rect b="b" l="l" r="r" t="t"/>
              <a:pathLst>
                <a:path extrusionOk="0" h="2327" w="1101">
                  <a:moveTo>
                    <a:pt x="864" y="0"/>
                  </a:moveTo>
                  <a:cubicBezTo>
                    <a:pt x="421" y="0"/>
                    <a:pt x="65" y="480"/>
                    <a:pt x="34" y="868"/>
                  </a:cubicBezTo>
                  <a:cubicBezTo>
                    <a:pt x="0" y="1218"/>
                    <a:pt x="145" y="1542"/>
                    <a:pt x="359" y="1789"/>
                  </a:cubicBezTo>
                  <a:cubicBezTo>
                    <a:pt x="538" y="2003"/>
                    <a:pt x="674" y="2327"/>
                    <a:pt x="964" y="2327"/>
                  </a:cubicBezTo>
                  <a:cubicBezTo>
                    <a:pt x="1067" y="2327"/>
                    <a:pt x="1101" y="2216"/>
                    <a:pt x="1033" y="2148"/>
                  </a:cubicBezTo>
                  <a:cubicBezTo>
                    <a:pt x="998" y="2071"/>
                    <a:pt x="998" y="1969"/>
                    <a:pt x="964" y="1858"/>
                  </a:cubicBezTo>
                  <a:cubicBezTo>
                    <a:pt x="853" y="1687"/>
                    <a:pt x="674" y="1576"/>
                    <a:pt x="572" y="1397"/>
                  </a:cubicBezTo>
                  <a:cubicBezTo>
                    <a:pt x="324" y="1047"/>
                    <a:pt x="359" y="152"/>
                    <a:pt x="964" y="83"/>
                  </a:cubicBezTo>
                  <a:cubicBezTo>
                    <a:pt x="1033" y="83"/>
                    <a:pt x="1033" y="15"/>
                    <a:pt x="998" y="15"/>
                  </a:cubicBezTo>
                  <a:cubicBezTo>
                    <a:pt x="953" y="5"/>
                    <a:pt x="908" y="0"/>
                    <a:pt x="864" y="0"/>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0"/>
            <p:cNvSpPr/>
            <p:nvPr/>
          </p:nvSpPr>
          <p:spPr>
            <a:xfrm>
              <a:off x="7031675" y="1509925"/>
              <a:ext cx="89800" cy="139625"/>
            </a:xfrm>
            <a:custGeom>
              <a:rect b="b" l="l" r="r" t="t"/>
              <a:pathLst>
                <a:path extrusionOk="0" h="5585" w="3592">
                  <a:moveTo>
                    <a:pt x="77" y="1"/>
                  </a:moveTo>
                  <a:cubicBezTo>
                    <a:pt x="0" y="1"/>
                    <a:pt x="0" y="77"/>
                    <a:pt x="34" y="111"/>
                  </a:cubicBezTo>
                  <a:cubicBezTo>
                    <a:pt x="427" y="572"/>
                    <a:pt x="819" y="854"/>
                    <a:pt x="1101" y="1425"/>
                  </a:cubicBezTo>
                  <a:cubicBezTo>
                    <a:pt x="1425" y="2031"/>
                    <a:pt x="1954" y="2526"/>
                    <a:pt x="2210" y="3131"/>
                  </a:cubicBezTo>
                  <a:cubicBezTo>
                    <a:pt x="2380" y="3626"/>
                    <a:pt x="2423" y="4129"/>
                    <a:pt x="2670" y="4624"/>
                  </a:cubicBezTo>
                  <a:cubicBezTo>
                    <a:pt x="2773" y="4803"/>
                    <a:pt x="2884" y="5017"/>
                    <a:pt x="2986" y="5153"/>
                  </a:cubicBezTo>
                  <a:cubicBezTo>
                    <a:pt x="3097" y="5264"/>
                    <a:pt x="3310" y="5409"/>
                    <a:pt x="3379" y="5546"/>
                  </a:cubicBezTo>
                  <a:cubicBezTo>
                    <a:pt x="3391" y="5573"/>
                    <a:pt x="3421" y="5585"/>
                    <a:pt x="3454" y="5585"/>
                  </a:cubicBezTo>
                  <a:cubicBezTo>
                    <a:pt x="3517" y="5585"/>
                    <a:pt x="3592" y="5544"/>
                    <a:pt x="3592" y="5477"/>
                  </a:cubicBezTo>
                  <a:cubicBezTo>
                    <a:pt x="3558" y="5051"/>
                    <a:pt x="3165" y="4769"/>
                    <a:pt x="2986" y="4445"/>
                  </a:cubicBezTo>
                  <a:cubicBezTo>
                    <a:pt x="2636" y="3805"/>
                    <a:pt x="2670" y="3097"/>
                    <a:pt x="2312" y="2492"/>
                  </a:cubicBezTo>
                  <a:cubicBezTo>
                    <a:pt x="2099" y="2167"/>
                    <a:pt x="1852" y="1886"/>
                    <a:pt x="1672" y="1604"/>
                  </a:cubicBezTo>
                  <a:cubicBezTo>
                    <a:pt x="1493" y="1357"/>
                    <a:pt x="1391" y="1033"/>
                    <a:pt x="1246" y="785"/>
                  </a:cubicBezTo>
                  <a:cubicBezTo>
                    <a:pt x="964" y="359"/>
                    <a:pt x="538" y="180"/>
                    <a:pt x="77" y="1"/>
                  </a:cubicBezTo>
                  <a:close/>
                </a:path>
              </a:pathLst>
            </a:custGeom>
            <a:solidFill>
              <a:srgbClr val="F8FF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0"/>
            <p:cNvSpPr/>
            <p:nvPr/>
          </p:nvSpPr>
          <p:spPr>
            <a:xfrm>
              <a:off x="6617700" y="1913425"/>
              <a:ext cx="45250" cy="35650"/>
            </a:xfrm>
            <a:custGeom>
              <a:rect b="b" l="l" r="r" t="t"/>
              <a:pathLst>
                <a:path extrusionOk="0" h="1426" w="1810">
                  <a:moveTo>
                    <a:pt x="1775" y="1"/>
                  </a:moveTo>
                  <a:cubicBezTo>
                    <a:pt x="1630" y="69"/>
                    <a:pt x="1451" y="103"/>
                    <a:pt x="1281" y="103"/>
                  </a:cubicBezTo>
                  <a:cubicBezTo>
                    <a:pt x="990" y="359"/>
                    <a:pt x="743" y="641"/>
                    <a:pt x="462" y="922"/>
                  </a:cubicBezTo>
                  <a:cubicBezTo>
                    <a:pt x="317" y="1067"/>
                    <a:pt x="172" y="1212"/>
                    <a:pt x="1" y="1349"/>
                  </a:cubicBezTo>
                  <a:cubicBezTo>
                    <a:pt x="103" y="1425"/>
                    <a:pt x="214" y="1425"/>
                    <a:pt x="317" y="1425"/>
                  </a:cubicBezTo>
                  <a:cubicBezTo>
                    <a:pt x="530" y="1425"/>
                    <a:pt x="743" y="1315"/>
                    <a:pt x="990" y="1246"/>
                  </a:cubicBezTo>
                  <a:cubicBezTo>
                    <a:pt x="1315" y="888"/>
                    <a:pt x="1596" y="530"/>
                    <a:pt x="1775" y="69"/>
                  </a:cubicBezTo>
                  <a:cubicBezTo>
                    <a:pt x="1809" y="69"/>
                    <a:pt x="1809" y="35"/>
                    <a:pt x="1775"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0"/>
            <p:cNvSpPr/>
            <p:nvPr/>
          </p:nvSpPr>
          <p:spPr>
            <a:xfrm>
              <a:off x="6649700" y="1910650"/>
              <a:ext cx="12400" cy="5375"/>
            </a:xfrm>
            <a:custGeom>
              <a:rect b="b" l="l" r="r" t="t"/>
              <a:pathLst>
                <a:path extrusionOk="0" h="215" w="496">
                  <a:moveTo>
                    <a:pt x="350" y="1"/>
                  </a:moveTo>
                  <a:cubicBezTo>
                    <a:pt x="316" y="1"/>
                    <a:pt x="316" y="1"/>
                    <a:pt x="282" y="44"/>
                  </a:cubicBezTo>
                  <a:cubicBezTo>
                    <a:pt x="171" y="78"/>
                    <a:pt x="103" y="146"/>
                    <a:pt x="1" y="214"/>
                  </a:cubicBezTo>
                  <a:cubicBezTo>
                    <a:pt x="171" y="214"/>
                    <a:pt x="350" y="180"/>
                    <a:pt x="495" y="112"/>
                  </a:cubicBezTo>
                  <a:cubicBezTo>
                    <a:pt x="495" y="44"/>
                    <a:pt x="427" y="1"/>
                    <a:pt x="350"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0"/>
            <p:cNvSpPr/>
            <p:nvPr/>
          </p:nvSpPr>
          <p:spPr>
            <a:xfrm>
              <a:off x="6438125" y="1951600"/>
              <a:ext cx="189200" cy="206275"/>
            </a:xfrm>
            <a:custGeom>
              <a:rect b="b" l="l" r="r" t="t"/>
              <a:pathLst>
                <a:path extrusionOk="0" h="8251" w="7568">
                  <a:moveTo>
                    <a:pt x="7005" y="1"/>
                  </a:moveTo>
                  <a:cubicBezTo>
                    <a:pt x="6826" y="180"/>
                    <a:pt x="6612" y="393"/>
                    <a:pt x="6433" y="572"/>
                  </a:cubicBezTo>
                  <a:cubicBezTo>
                    <a:pt x="6288" y="752"/>
                    <a:pt x="6118" y="922"/>
                    <a:pt x="5938" y="1101"/>
                  </a:cubicBezTo>
                  <a:cubicBezTo>
                    <a:pt x="6075" y="1246"/>
                    <a:pt x="6254" y="1280"/>
                    <a:pt x="6433" y="1280"/>
                  </a:cubicBezTo>
                  <a:lnTo>
                    <a:pt x="6646" y="1280"/>
                  </a:lnTo>
                  <a:cubicBezTo>
                    <a:pt x="6791" y="1135"/>
                    <a:pt x="6894" y="999"/>
                    <a:pt x="7039" y="854"/>
                  </a:cubicBezTo>
                  <a:cubicBezTo>
                    <a:pt x="7218" y="641"/>
                    <a:pt x="7397" y="462"/>
                    <a:pt x="7568" y="282"/>
                  </a:cubicBezTo>
                  <a:cubicBezTo>
                    <a:pt x="7397" y="282"/>
                    <a:pt x="7218" y="180"/>
                    <a:pt x="7005" y="1"/>
                  </a:cubicBezTo>
                  <a:close/>
                  <a:moveTo>
                    <a:pt x="5435" y="1562"/>
                  </a:moveTo>
                  <a:cubicBezTo>
                    <a:pt x="4974" y="1989"/>
                    <a:pt x="4480" y="2415"/>
                    <a:pt x="3985" y="2842"/>
                  </a:cubicBezTo>
                  <a:cubicBezTo>
                    <a:pt x="3942" y="2884"/>
                    <a:pt x="3908" y="2918"/>
                    <a:pt x="3874" y="2953"/>
                  </a:cubicBezTo>
                  <a:cubicBezTo>
                    <a:pt x="3942" y="3166"/>
                    <a:pt x="4019" y="3379"/>
                    <a:pt x="4121" y="3592"/>
                  </a:cubicBezTo>
                  <a:cubicBezTo>
                    <a:pt x="4335" y="3379"/>
                    <a:pt x="4582" y="3166"/>
                    <a:pt x="4795" y="2987"/>
                  </a:cubicBezTo>
                  <a:cubicBezTo>
                    <a:pt x="5188" y="2671"/>
                    <a:pt x="5580" y="2313"/>
                    <a:pt x="5938" y="1954"/>
                  </a:cubicBezTo>
                  <a:cubicBezTo>
                    <a:pt x="5759" y="1886"/>
                    <a:pt x="5580" y="1775"/>
                    <a:pt x="5435" y="1562"/>
                  </a:cubicBezTo>
                  <a:close/>
                  <a:moveTo>
                    <a:pt x="3132" y="3626"/>
                  </a:moveTo>
                  <a:cubicBezTo>
                    <a:pt x="2526" y="4232"/>
                    <a:pt x="1954" y="4872"/>
                    <a:pt x="1426" y="5546"/>
                  </a:cubicBezTo>
                  <a:cubicBezTo>
                    <a:pt x="1562" y="5691"/>
                    <a:pt x="1707" y="5827"/>
                    <a:pt x="1852" y="6007"/>
                  </a:cubicBezTo>
                  <a:cubicBezTo>
                    <a:pt x="2023" y="5793"/>
                    <a:pt x="2202" y="5614"/>
                    <a:pt x="2381" y="5401"/>
                  </a:cubicBezTo>
                  <a:cubicBezTo>
                    <a:pt x="2705" y="5051"/>
                    <a:pt x="3055" y="4659"/>
                    <a:pt x="3413" y="4266"/>
                  </a:cubicBezTo>
                  <a:cubicBezTo>
                    <a:pt x="3302" y="4087"/>
                    <a:pt x="3200" y="3874"/>
                    <a:pt x="3132" y="3626"/>
                  </a:cubicBezTo>
                  <a:close/>
                  <a:moveTo>
                    <a:pt x="999" y="6152"/>
                  </a:moveTo>
                  <a:cubicBezTo>
                    <a:pt x="607" y="6723"/>
                    <a:pt x="282" y="7320"/>
                    <a:pt x="1" y="7960"/>
                  </a:cubicBezTo>
                  <a:cubicBezTo>
                    <a:pt x="103" y="8037"/>
                    <a:pt x="180" y="8139"/>
                    <a:pt x="282" y="8250"/>
                  </a:cubicBezTo>
                  <a:cubicBezTo>
                    <a:pt x="607" y="7679"/>
                    <a:pt x="999" y="7107"/>
                    <a:pt x="1383" y="6544"/>
                  </a:cubicBezTo>
                  <a:cubicBezTo>
                    <a:pt x="1349" y="6510"/>
                    <a:pt x="1315" y="6433"/>
                    <a:pt x="1246" y="6399"/>
                  </a:cubicBezTo>
                  <a:cubicBezTo>
                    <a:pt x="1170" y="6331"/>
                    <a:pt x="1067" y="6220"/>
                    <a:pt x="999" y="6152"/>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0"/>
            <p:cNvSpPr/>
            <p:nvPr/>
          </p:nvSpPr>
          <p:spPr>
            <a:xfrm>
              <a:off x="6435375" y="2150600"/>
              <a:ext cx="9825" cy="9825"/>
            </a:xfrm>
            <a:custGeom>
              <a:rect b="b" l="l" r="r" t="t"/>
              <a:pathLst>
                <a:path extrusionOk="0" h="393" w="393">
                  <a:moveTo>
                    <a:pt x="111" y="0"/>
                  </a:moveTo>
                  <a:cubicBezTo>
                    <a:pt x="77" y="43"/>
                    <a:pt x="77" y="111"/>
                    <a:pt x="43" y="179"/>
                  </a:cubicBezTo>
                  <a:cubicBezTo>
                    <a:pt x="0" y="324"/>
                    <a:pt x="111" y="393"/>
                    <a:pt x="213" y="393"/>
                  </a:cubicBezTo>
                  <a:cubicBezTo>
                    <a:pt x="290" y="393"/>
                    <a:pt x="358" y="393"/>
                    <a:pt x="358" y="324"/>
                  </a:cubicBezTo>
                  <a:cubicBezTo>
                    <a:pt x="392" y="324"/>
                    <a:pt x="392" y="324"/>
                    <a:pt x="392" y="290"/>
                  </a:cubicBezTo>
                  <a:cubicBezTo>
                    <a:pt x="290" y="179"/>
                    <a:pt x="213" y="77"/>
                    <a:pt x="111"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0"/>
            <p:cNvSpPr/>
            <p:nvPr/>
          </p:nvSpPr>
          <p:spPr>
            <a:xfrm>
              <a:off x="6463100" y="2090225"/>
              <a:ext cx="21350" cy="24975"/>
            </a:xfrm>
            <a:custGeom>
              <a:rect b="b" l="l" r="r" t="t"/>
              <a:pathLst>
                <a:path extrusionOk="0" h="999" w="854">
                  <a:moveTo>
                    <a:pt x="427" y="1"/>
                  </a:moveTo>
                  <a:cubicBezTo>
                    <a:pt x="282" y="180"/>
                    <a:pt x="137" y="393"/>
                    <a:pt x="0" y="607"/>
                  </a:cubicBezTo>
                  <a:cubicBezTo>
                    <a:pt x="68" y="675"/>
                    <a:pt x="171" y="786"/>
                    <a:pt x="247" y="854"/>
                  </a:cubicBezTo>
                  <a:cubicBezTo>
                    <a:pt x="316" y="888"/>
                    <a:pt x="350" y="965"/>
                    <a:pt x="384" y="999"/>
                  </a:cubicBezTo>
                  <a:cubicBezTo>
                    <a:pt x="563" y="820"/>
                    <a:pt x="708" y="641"/>
                    <a:pt x="853" y="462"/>
                  </a:cubicBezTo>
                  <a:cubicBezTo>
                    <a:pt x="708" y="282"/>
                    <a:pt x="563" y="146"/>
                    <a:pt x="427"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0"/>
            <p:cNvSpPr/>
            <p:nvPr/>
          </p:nvSpPr>
          <p:spPr>
            <a:xfrm>
              <a:off x="6516400" y="2025400"/>
              <a:ext cx="24775" cy="32875"/>
            </a:xfrm>
            <a:custGeom>
              <a:rect b="b" l="l" r="r" t="t"/>
              <a:pathLst>
                <a:path extrusionOk="0" h="1315" w="991">
                  <a:moveTo>
                    <a:pt x="743" y="1"/>
                  </a:moveTo>
                  <a:cubicBezTo>
                    <a:pt x="496" y="214"/>
                    <a:pt x="248" y="427"/>
                    <a:pt x="1" y="674"/>
                  </a:cubicBezTo>
                  <a:cubicBezTo>
                    <a:pt x="69" y="922"/>
                    <a:pt x="171" y="1135"/>
                    <a:pt x="282" y="1314"/>
                  </a:cubicBezTo>
                  <a:cubicBezTo>
                    <a:pt x="530" y="1067"/>
                    <a:pt x="743" y="854"/>
                    <a:pt x="990" y="640"/>
                  </a:cubicBezTo>
                  <a:cubicBezTo>
                    <a:pt x="888" y="427"/>
                    <a:pt x="811" y="214"/>
                    <a:pt x="743"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0"/>
            <p:cNvSpPr/>
            <p:nvPr/>
          </p:nvSpPr>
          <p:spPr>
            <a:xfrm>
              <a:off x="6574000" y="1979125"/>
              <a:ext cx="30300" cy="21350"/>
            </a:xfrm>
            <a:custGeom>
              <a:rect b="b" l="l" r="r" t="t"/>
              <a:pathLst>
                <a:path extrusionOk="0" h="854" w="1212">
                  <a:moveTo>
                    <a:pt x="503" y="0"/>
                  </a:moveTo>
                  <a:cubicBezTo>
                    <a:pt x="324" y="145"/>
                    <a:pt x="179" y="325"/>
                    <a:pt x="0" y="461"/>
                  </a:cubicBezTo>
                  <a:cubicBezTo>
                    <a:pt x="145" y="674"/>
                    <a:pt x="324" y="785"/>
                    <a:pt x="503" y="853"/>
                  </a:cubicBezTo>
                  <a:cubicBezTo>
                    <a:pt x="751" y="640"/>
                    <a:pt x="998" y="427"/>
                    <a:pt x="1211" y="179"/>
                  </a:cubicBezTo>
                  <a:lnTo>
                    <a:pt x="998" y="179"/>
                  </a:lnTo>
                  <a:cubicBezTo>
                    <a:pt x="819" y="179"/>
                    <a:pt x="640" y="145"/>
                    <a:pt x="503"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0"/>
            <p:cNvSpPr/>
            <p:nvPr/>
          </p:nvSpPr>
          <p:spPr>
            <a:xfrm>
              <a:off x="6613225" y="1944575"/>
              <a:ext cx="29250" cy="14100"/>
            </a:xfrm>
            <a:custGeom>
              <a:rect b="b" l="l" r="r" t="t"/>
              <a:pathLst>
                <a:path extrusionOk="0" h="564" w="1170">
                  <a:moveTo>
                    <a:pt x="1169" y="0"/>
                  </a:moveTo>
                  <a:lnTo>
                    <a:pt x="1169" y="0"/>
                  </a:lnTo>
                  <a:cubicBezTo>
                    <a:pt x="922" y="69"/>
                    <a:pt x="709" y="179"/>
                    <a:pt x="496" y="179"/>
                  </a:cubicBezTo>
                  <a:cubicBezTo>
                    <a:pt x="393" y="179"/>
                    <a:pt x="282" y="179"/>
                    <a:pt x="180" y="103"/>
                  </a:cubicBezTo>
                  <a:cubicBezTo>
                    <a:pt x="137" y="137"/>
                    <a:pt x="69" y="214"/>
                    <a:pt x="1" y="282"/>
                  </a:cubicBezTo>
                  <a:cubicBezTo>
                    <a:pt x="214" y="461"/>
                    <a:pt x="393" y="563"/>
                    <a:pt x="564" y="563"/>
                  </a:cubicBezTo>
                  <a:cubicBezTo>
                    <a:pt x="777" y="393"/>
                    <a:pt x="990" y="179"/>
                    <a:pt x="1169"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0"/>
            <p:cNvSpPr/>
            <p:nvPr/>
          </p:nvSpPr>
          <p:spPr>
            <a:xfrm>
              <a:off x="6534950" y="1883150"/>
              <a:ext cx="104975" cy="81925"/>
            </a:xfrm>
            <a:custGeom>
              <a:rect b="b" l="l" r="r" t="t"/>
              <a:pathLst>
                <a:path extrusionOk="0" h="3277" w="4199">
                  <a:moveTo>
                    <a:pt x="3985" y="0"/>
                  </a:moveTo>
                  <a:cubicBezTo>
                    <a:pt x="3772" y="0"/>
                    <a:pt x="3524" y="111"/>
                    <a:pt x="3311" y="214"/>
                  </a:cubicBezTo>
                  <a:cubicBezTo>
                    <a:pt x="3379" y="359"/>
                    <a:pt x="3482" y="461"/>
                    <a:pt x="3627" y="538"/>
                  </a:cubicBezTo>
                  <a:cubicBezTo>
                    <a:pt x="3772" y="427"/>
                    <a:pt x="3908" y="325"/>
                    <a:pt x="4053" y="214"/>
                  </a:cubicBezTo>
                  <a:cubicBezTo>
                    <a:pt x="4198" y="180"/>
                    <a:pt x="4121" y="0"/>
                    <a:pt x="4019" y="0"/>
                  </a:cubicBezTo>
                  <a:close/>
                  <a:moveTo>
                    <a:pt x="2739" y="640"/>
                  </a:moveTo>
                  <a:cubicBezTo>
                    <a:pt x="2560" y="785"/>
                    <a:pt x="2381" y="930"/>
                    <a:pt x="2245" y="1033"/>
                  </a:cubicBezTo>
                  <a:cubicBezTo>
                    <a:pt x="2031" y="1212"/>
                    <a:pt x="1775" y="1391"/>
                    <a:pt x="1562" y="1527"/>
                  </a:cubicBezTo>
                  <a:cubicBezTo>
                    <a:pt x="1605" y="1707"/>
                    <a:pt x="1639" y="1886"/>
                    <a:pt x="1673" y="2065"/>
                  </a:cubicBezTo>
                  <a:cubicBezTo>
                    <a:pt x="1852" y="1920"/>
                    <a:pt x="2031" y="1783"/>
                    <a:pt x="2168" y="1673"/>
                  </a:cubicBezTo>
                  <a:cubicBezTo>
                    <a:pt x="2492" y="1459"/>
                    <a:pt x="2773" y="1246"/>
                    <a:pt x="3098" y="1033"/>
                  </a:cubicBezTo>
                  <a:cubicBezTo>
                    <a:pt x="2953" y="930"/>
                    <a:pt x="2842" y="785"/>
                    <a:pt x="2739" y="640"/>
                  </a:cubicBezTo>
                  <a:close/>
                  <a:moveTo>
                    <a:pt x="965" y="1997"/>
                  </a:moveTo>
                  <a:cubicBezTo>
                    <a:pt x="641" y="2244"/>
                    <a:pt x="325" y="2491"/>
                    <a:pt x="1" y="2773"/>
                  </a:cubicBezTo>
                  <a:cubicBezTo>
                    <a:pt x="69" y="2918"/>
                    <a:pt x="112" y="3097"/>
                    <a:pt x="146" y="3276"/>
                  </a:cubicBezTo>
                  <a:cubicBezTo>
                    <a:pt x="462" y="3020"/>
                    <a:pt x="786" y="2773"/>
                    <a:pt x="1067" y="2526"/>
                  </a:cubicBezTo>
                  <a:cubicBezTo>
                    <a:pt x="1067" y="2346"/>
                    <a:pt x="1033" y="2167"/>
                    <a:pt x="965" y="1997"/>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0"/>
            <p:cNvSpPr/>
            <p:nvPr/>
          </p:nvSpPr>
          <p:spPr>
            <a:xfrm>
              <a:off x="6559050" y="1921325"/>
              <a:ext cx="17725" cy="24975"/>
            </a:xfrm>
            <a:custGeom>
              <a:rect b="b" l="l" r="r" t="t"/>
              <a:pathLst>
                <a:path extrusionOk="0" h="999" w="709">
                  <a:moveTo>
                    <a:pt x="598" y="0"/>
                  </a:moveTo>
                  <a:cubicBezTo>
                    <a:pt x="385" y="146"/>
                    <a:pt x="214" y="325"/>
                    <a:pt x="1" y="470"/>
                  </a:cubicBezTo>
                  <a:cubicBezTo>
                    <a:pt x="69" y="640"/>
                    <a:pt x="103" y="819"/>
                    <a:pt x="103" y="999"/>
                  </a:cubicBezTo>
                  <a:cubicBezTo>
                    <a:pt x="317" y="819"/>
                    <a:pt x="530" y="683"/>
                    <a:pt x="709" y="538"/>
                  </a:cubicBezTo>
                  <a:cubicBezTo>
                    <a:pt x="675" y="359"/>
                    <a:pt x="641" y="180"/>
                    <a:pt x="598"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0"/>
            <p:cNvSpPr/>
            <p:nvPr/>
          </p:nvSpPr>
          <p:spPr>
            <a:xfrm>
              <a:off x="6603425" y="1888475"/>
              <a:ext cx="22200" cy="20500"/>
            </a:xfrm>
            <a:custGeom>
              <a:rect b="b" l="l" r="r" t="t"/>
              <a:pathLst>
                <a:path extrusionOk="0" h="820" w="888">
                  <a:moveTo>
                    <a:pt x="572" y="1"/>
                  </a:moveTo>
                  <a:cubicBezTo>
                    <a:pt x="393" y="146"/>
                    <a:pt x="179" y="291"/>
                    <a:pt x="0" y="427"/>
                  </a:cubicBezTo>
                  <a:cubicBezTo>
                    <a:pt x="103" y="572"/>
                    <a:pt x="214" y="717"/>
                    <a:pt x="359" y="820"/>
                  </a:cubicBezTo>
                  <a:cubicBezTo>
                    <a:pt x="393" y="786"/>
                    <a:pt x="427" y="751"/>
                    <a:pt x="461" y="717"/>
                  </a:cubicBezTo>
                  <a:cubicBezTo>
                    <a:pt x="606" y="606"/>
                    <a:pt x="743" y="461"/>
                    <a:pt x="888" y="325"/>
                  </a:cubicBezTo>
                  <a:cubicBezTo>
                    <a:pt x="743" y="248"/>
                    <a:pt x="640" y="146"/>
                    <a:pt x="572"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0"/>
            <p:cNvSpPr/>
            <p:nvPr/>
          </p:nvSpPr>
          <p:spPr>
            <a:xfrm>
              <a:off x="6421275" y="1960575"/>
              <a:ext cx="107525" cy="80850"/>
            </a:xfrm>
            <a:custGeom>
              <a:rect b="b" l="l" r="r" t="t"/>
              <a:pathLst>
                <a:path extrusionOk="0" h="3234" w="4301">
                  <a:moveTo>
                    <a:pt x="4156" y="0"/>
                  </a:moveTo>
                  <a:cubicBezTo>
                    <a:pt x="3942" y="179"/>
                    <a:pt x="3729" y="316"/>
                    <a:pt x="3516" y="495"/>
                  </a:cubicBezTo>
                  <a:cubicBezTo>
                    <a:pt x="3592" y="640"/>
                    <a:pt x="3661" y="776"/>
                    <a:pt x="3763" y="921"/>
                  </a:cubicBezTo>
                  <a:cubicBezTo>
                    <a:pt x="3942" y="819"/>
                    <a:pt x="4087" y="674"/>
                    <a:pt x="4266" y="529"/>
                  </a:cubicBezTo>
                  <a:cubicBezTo>
                    <a:pt x="4301" y="529"/>
                    <a:pt x="4301" y="495"/>
                    <a:pt x="4301" y="495"/>
                  </a:cubicBezTo>
                  <a:cubicBezTo>
                    <a:pt x="4266" y="316"/>
                    <a:pt x="4232" y="137"/>
                    <a:pt x="4156" y="0"/>
                  </a:cubicBezTo>
                  <a:close/>
                  <a:moveTo>
                    <a:pt x="2842" y="990"/>
                  </a:moveTo>
                  <a:cubicBezTo>
                    <a:pt x="2449" y="1280"/>
                    <a:pt x="2100" y="1527"/>
                    <a:pt x="1741" y="1775"/>
                  </a:cubicBezTo>
                  <a:cubicBezTo>
                    <a:pt x="1775" y="1920"/>
                    <a:pt x="1844" y="2022"/>
                    <a:pt x="1920" y="2167"/>
                  </a:cubicBezTo>
                  <a:cubicBezTo>
                    <a:pt x="2313" y="1954"/>
                    <a:pt x="2663" y="1706"/>
                    <a:pt x="3021" y="1459"/>
                  </a:cubicBezTo>
                  <a:cubicBezTo>
                    <a:pt x="2953" y="1314"/>
                    <a:pt x="2876" y="1169"/>
                    <a:pt x="2842" y="990"/>
                  </a:cubicBezTo>
                  <a:close/>
                  <a:moveTo>
                    <a:pt x="1383" y="2022"/>
                  </a:moveTo>
                  <a:cubicBezTo>
                    <a:pt x="1204" y="2133"/>
                    <a:pt x="1067" y="2269"/>
                    <a:pt x="922" y="2380"/>
                  </a:cubicBezTo>
                  <a:cubicBezTo>
                    <a:pt x="956" y="2483"/>
                    <a:pt x="991" y="2594"/>
                    <a:pt x="1067" y="2739"/>
                  </a:cubicBezTo>
                  <a:cubicBezTo>
                    <a:pt x="1204" y="2628"/>
                    <a:pt x="1383" y="2525"/>
                    <a:pt x="1528" y="2414"/>
                  </a:cubicBezTo>
                  <a:cubicBezTo>
                    <a:pt x="1494" y="2269"/>
                    <a:pt x="1417" y="2167"/>
                    <a:pt x="1383" y="2022"/>
                  </a:cubicBezTo>
                  <a:close/>
                  <a:moveTo>
                    <a:pt x="103" y="2986"/>
                  </a:moveTo>
                  <a:cubicBezTo>
                    <a:pt x="1" y="3088"/>
                    <a:pt x="103" y="3233"/>
                    <a:pt x="214" y="3233"/>
                  </a:cubicBezTo>
                  <a:lnTo>
                    <a:pt x="248" y="3233"/>
                  </a:lnTo>
                  <a:cubicBezTo>
                    <a:pt x="214" y="3165"/>
                    <a:pt x="180" y="3054"/>
                    <a:pt x="137" y="2986"/>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0"/>
            <p:cNvSpPr/>
            <p:nvPr/>
          </p:nvSpPr>
          <p:spPr>
            <a:xfrm>
              <a:off x="6424700" y="2020075"/>
              <a:ext cx="23275" cy="21350"/>
            </a:xfrm>
            <a:custGeom>
              <a:rect b="b" l="l" r="r" t="t"/>
              <a:pathLst>
                <a:path extrusionOk="0" h="854" w="931">
                  <a:moveTo>
                    <a:pt x="785" y="0"/>
                  </a:moveTo>
                  <a:cubicBezTo>
                    <a:pt x="504" y="179"/>
                    <a:pt x="256" y="393"/>
                    <a:pt x="0" y="606"/>
                  </a:cubicBezTo>
                  <a:cubicBezTo>
                    <a:pt x="43" y="674"/>
                    <a:pt x="77" y="785"/>
                    <a:pt x="111" y="853"/>
                  </a:cubicBezTo>
                  <a:lnTo>
                    <a:pt x="145" y="853"/>
                  </a:lnTo>
                  <a:cubicBezTo>
                    <a:pt x="393" y="674"/>
                    <a:pt x="640" y="495"/>
                    <a:pt x="930" y="359"/>
                  </a:cubicBezTo>
                  <a:cubicBezTo>
                    <a:pt x="854" y="214"/>
                    <a:pt x="819" y="103"/>
                    <a:pt x="785"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0"/>
            <p:cNvSpPr/>
            <p:nvPr/>
          </p:nvSpPr>
          <p:spPr>
            <a:xfrm>
              <a:off x="6492300" y="1972925"/>
              <a:ext cx="23075" cy="24125"/>
            </a:xfrm>
            <a:custGeom>
              <a:rect b="b" l="l" r="r" t="t"/>
              <a:pathLst>
                <a:path extrusionOk="0" h="965" w="923">
                  <a:moveTo>
                    <a:pt x="675" y="1"/>
                  </a:moveTo>
                  <a:cubicBezTo>
                    <a:pt x="461" y="180"/>
                    <a:pt x="214" y="359"/>
                    <a:pt x="1" y="496"/>
                  </a:cubicBezTo>
                  <a:cubicBezTo>
                    <a:pt x="35" y="675"/>
                    <a:pt x="112" y="820"/>
                    <a:pt x="180" y="965"/>
                  </a:cubicBezTo>
                  <a:cubicBezTo>
                    <a:pt x="427" y="786"/>
                    <a:pt x="675" y="641"/>
                    <a:pt x="922" y="427"/>
                  </a:cubicBezTo>
                  <a:cubicBezTo>
                    <a:pt x="820" y="282"/>
                    <a:pt x="751" y="146"/>
                    <a:pt x="675"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0"/>
            <p:cNvSpPr/>
            <p:nvPr/>
          </p:nvSpPr>
          <p:spPr>
            <a:xfrm>
              <a:off x="6455825" y="2004925"/>
              <a:ext cx="13475" cy="16025"/>
            </a:xfrm>
            <a:custGeom>
              <a:rect b="b" l="l" r="r" t="t"/>
              <a:pathLst>
                <a:path extrusionOk="0" h="641" w="539">
                  <a:moveTo>
                    <a:pt x="359" y="1"/>
                  </a:moveTo>
                  <a:cubicBezTo>
                    <a:pt x="214" y="111"/>
                    <a:pt x="112" y="180"/>
                    <a:pt x="1" y="248"/>
                  </a:cubicBezTo>
                  <a:cubicBezTo>
                    <a:pt x="35" y="393"/>
                    <a:pt x="112" y="495"/>
                    <a:pt x="146" y="640"/>
                  </a:cubicBezTo>
                  <a:cubicBezTo>
                    <a:pt x="291" y="572"/>
                    <a:pt x="428" y="461"/>
                    <a:pt x="538" y="393"/>
                  </a:cubicBezTo>
                  <a:cubicBezTo>
                    <a:pt x="462" y="248"/>
                    <a:pt x="393" y="146"/>
                    <a:pt x="359"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0"/>
            <p:cNvSpPr/>
            <p:nvPr/>
          </p:nvSpPr>
          <p:spPr>
            <a:xfrm>
              <a:off x="6525150" y="1952450"/>
              <a:ext cx="13450" cy="20500"/>
            </a:xfrm>
            <a:custGeom>
              <a:rect b="b" l="l" r="r" t="t"/>
              <a:pathLst>
                <a:path extrusionOk="0" h="820" w="538">
                  <a:moveTo>
                    <a:pt x="393" y="1"/>
                  </a:moveTo>
                  <a:cubicBezTo>
                    <a:pt x="359" y="35"/>
                    <a:pt x="325" y="78"/>
                    <a:pt x="248" y="112"/>
                  </a:cubicBezTo>
                  <a:cubicBezTo>
                    <a:pt x="180" y="180"/>
                    <a:pt x="111" y="248"/>
                    <a:pt x="1" y="325"/>
                  </a:cubicBezTo>
                  <a:cubicBezTo>
                    <a:pt x="77" y="462"/>
                    <a:pt x="111" y="641"/>
                    <a:pt x="146" y="820"/>
                  </a:cubicBezTo>
                  <a:cubicBezTo>
                    <a:pt x="291" y="718"/>
                    <a:pt x="393" y="607"/>
                    <a:pt x="538" y="504"/>
                  </a:cubicBezTo>
                  <a:cubicBezTo>
                    <a:pt x="504" y="325"/>
                    <a:pt x="461" y="146"/>
                    <a:pt x="393"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0"/>
            <p:cNvSpPr/>
            <p:nvPr/>
          </p:nvSpPr>
          <p:spPr>
            <a:xfrm>
              <a:off x="6444325" y="1881450"/>
              <a:ext cx="85325" cy="23900"/>
            </a:xfrm>
            <a:custGeom>
              <a:rect b="b" l="l" r="r" t="t"/>
              <a:pathLst>
                <a:path extrusionOk="0" h="956" w="3413">
                  <a:moveTo>
                    <a:pt x="3268" y="0"/>
                  </a:moveTo>
                  <a:cubicBezTo>
                    <a:pt x="3054" y="0"/>
                    <a:pt x="2884" y="68"/>
                    <a:pt x="2670" y="103"/>
                  </a:cubicBezTo>
                  <a:cubicBezTo>
                    <a:pt x="2739" y="213"/>
                    <a:pt x="2773" y="316"/>
                    <a:pt x="2841" y="427"/>
                  </a:cubicBezTo>
                  <a:cubicBezTo>
                    <a:pt x="2986" y="359"/>
                    <a:pt x="3165" y="248"/>
                    <a:pt x="3310" y="179"/>
                  </a:cubicBezTo>
                  <a:cubicBezTo>
                    <a:pt x="3413" y="145"/>
                    <a:pt x="3379" y="0"/>
                    <a:pt x="3268" y="0"/>
                  </a:cubicBezTo>
                  <a:close/>
                  <a:moveTo>
                    <a:pt x="34" y="606"/>
                  </a:moveTo>
                  <a:cubicBezTo>
                    <a:pt x="0" y="640"/>
                    <a:pt x="0" y="708"/>
                    <a:pt x="34" y="742"/>
                  </a:cubicBezTo>
                  <a:lnTo>
                    <a:pt x="34" y="606"/>
                  </a:lnTo>
                  <a:close/>
                  <a:moveTo>
                    <a:pt x="2415" y="179"/>
                  </a:moveTo>
                  <a:cubicBezTo>
                    <a:pt x="2201" y="248"/>
                    <a:pt x="1954" y="316"/>
                    <a:pt x="1741" y="393"/>
                  </a:cubicBezTo>
                  <a:cubicBezTo>
                    <a:pt x="1775" y="495"/>
                    <a:pt x="1852" y="606"/>
                    <a:pt x="1886" y="742"/>
                  </a:cubicBezTo>
                  <a:cubicBezTo>
                    <a:pt x="2031" y="708"/>
                    <a:pt x="2167" y="708"/>
                    <a:pt x="2312" y="674"/>
                  </a:cubicBezTo>
                  <a:cubicBezTo>
                    <a:pt x="2380" y="640"/>
                    <a:pt x="2457" y="606"/>
                    <a:pt x="2525" y="606"/>
                  </a:cubicBezTo>
                  <a:cubicBezTo>
                    <a:pt x="2491" y="461"/>
                    <a:pt x="2457" y="316"/>
                    <a:pt x="2415" y="179"/>
                  </a:cubicBezTo>
                  <a:close/>
                  <a:moveTo>
                    <a:pt x="1101" y="529"/>
                  </a:moveTo>
                  <a:cubicBezTo>
                    <a:pt x="922" y="606"/>
                    <a:pt x="708" y="674"/>
                    <a:pt x="538" y="674"/>
                  </a:cubicBezTo>
                  <a:cubicBezTo>
                    <a:pt x="495" y="674"/>
                    <a:pt x="427" y="640"/>
                    <a:pt x="359" y="640"/>
                  </a:cubicBezTo>
                  <a:cubicBezTo>
                    <a:pt x="393" y="742"/>
                    <a:pt x="393" y="853"/>
                    <a:pt x="393" y="922"/>
                  </a:cubicBezTo>
                  <a:cubicBezTo>
                    <a:pt x="461" y="956"/>
                    <a:pt x="538" y="956"/>
                    <a:pt x="606" y="956"/>
                  </a:cubicBezTo>
                  <a:cubicBezTo>
                    <a:pt x="819" y="956"/>
                    <a:pt x="1067" y="887"/>
                    <a:pt x="1246" y="853"/>
                  </a:cubicBezTo>
                  <a:lnTo>
                    <a:pt x="1280" y="853"/>
                  </a:lnTo>
                  <a:cubicBezTo>
                    <a:pt x="1212" y="742"/>
                    <a:pt x="1178" y="640"/>
                    <a:pt x="1101" y="529"/>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0"/>
            <p:cNvSpPr/>
            <p:nvPr/>
          </p:nvSpPr>
          <p:spPr>
            <a:xfrm>
              <a:off x="6471825" y="1891250"/>
              <a:ext cx="19650" cy="11550"/>
            </a:xfrm>
            <a:custGeom>
              <a:rect b="b" l="l" r="r" t="t"/>
              <a:pathLst>
                <a:path extrusionOk="0" h="462" w="786">
                  <a:moveTo>
                    <a:pt x="538" y="1"/>
                  </a:moveTo>
                  <a:cubicBezTo>
                    <a:pt x="393" y="35"/>
                    <a:pt x="214" y="103"/>
                    <a:pt x="1" y="137"/>
                  </a:cubicBezTo>
                  <a:cubicBezTo>
                    <a:pt x="78" y="248"/>
                    <a:pt x="112" y="350"/>
                    <a:pt x="180" y="461"/>
                  </a:cubicBezTo>
                  <a:cubicBezTo>
                    <a:pt x="359" y="427"/>
                    <a:pt x="572" y="393"/>
                    <a:pt x="786" y="350"/>
                  </a:cubicBezTo>
                  <a:cubicBezTo>
                    <a:pt x="752" y="214"/>
                    <a:pt x="675" y="103"/>
                    <a:pt x="641"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0"/>
            <p:cNvSpPr/>
            <p:nvPr/>
          </p:nvSpPr>
          <p:spPr>
            <a:xfrm>
              <a:off x="6445175" y="1894675"/>
              <a:ext cx="8975" cy="9825"/>
            </a:xfrm>
            <a:custGeom>
              <a:rect b="b" l="l" r="r" t="t"/>
              <a:pathLst>
                <a:path extrusionOk="0" h="393" w="359">
                  <a:moveTo>
                    <a:pt x="111" y="0"/>
                  </a:moveTo>
                  <a:cubicBezTo>
                    <a:pt x="77" y="0"/>
                    <a:pt x="35" y="43"/>
                    <a:pt x="0" y="77"/>
                  </a:cubicBezTo>
                  <a:lnTo>
                    <a:pt x="0" y="213"/>
                  </a:lnTo>
                  <a:cubicBezTo>
                    <a:pt x="111" y="324"/>
                    <a:pt x="248" y="393"/>
                    <a:pt x="359" y="393"/>
                  </a:cubicBezTo>
                  <a:cubicBezTo>
                    <a:pt x="359" y="324"/>
                    <a:pt x="359" y="213"/>
                    <a:pt x="325" y="111"/>
                  </a:cubicBezTo>
                  <a:cubicBezTo>
                    <a:pt x="290" y="111"/>
                    <a:pt x="248" y="77"/>
                    <a:pt x="214" y="43"/>
                  </a:cubicBezTo>
                  <a:cubicBezTo>
                    <a:pt x="180" y="0"/>
                    <a:pt x="145" y="0"/>
                    <a:pt x="111"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0"/>
            <p:cNvSpPr/>
            <p:nvPr/>
          </p:nvSpPr>
          <p:spPr>
            <a:xfrm>
              <a:off x="6504675" y="1884000"/>
              <a:ext cx="10700" cy="12600"/>
            </a:xfrm>
            <a:custGeom>
              <a:rect b="b" l="l" r="r" t="t"/>
              <a:pathLst>
                <a:path extrusionOk="0" h="504" w="428">
                  <a:moveTo>
                    <a:pt x="256" y="1"/>
                  </a:moveTo>
                  <a:cubicBezTo>
                    <a:pt x="180" y="43"/>
                    <a:pt x="77" y="77"/>
                    <a:pt x="1" y="77"/>
                  </a:cubicBezTo>
                  <a:cubicBezTo>
                    <a:pt x="43" y="214"/>
                    <a:pt x="77" y="359"/>
                    <a:pt x="111" y="504"/>
                  </a:cubicBezTo>
                  <a:cubicBezTo>
                    <a:pt x="214" y="427"/>
                    <a:pt x="325" y="393"/>
                    <a:pt x="427" y="325"/>
                  </a:cubicBezTo>
                  <a:cubicBezTo>
                    <a:pt x="359" y="214"/>
                    <a:pt x="325" y="111"/>
                    <a:pt x="256"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0"/>
            <p:cNvSpPr/>
            <p:nvPr/>
          </p:nvSpPr>
          <p:spPr>
            <a:xfrm>
              <a:off x="6429175" y="1444250"/>
              <a:ext cx="195600" cy="196425"/>
            </a:xfrm>
            <a:custGeom>
              <a:rect b="b" l="l" r="r" t="t"/>
              <a:pathLst>
                <a:path extrusionOk="0" h="7857" w="7824">
                  <a:moveTo>
                    <a:pt x="180" y="0"/>
                  </a:moveTo>
                  <a:cubicBezTo>
                    <a:pt x="77" y="0"/>
                    <a:pt x="1" y="145"/>
                    <a:pt x="77" y="247"/>
                  </a:cubicBezTo>
                  <a:cubicBezTo>
                    <a:pt x="214" y="392"/>
                    <a:pt x="359" y="572"/>
                    <a:pt x="504" y="785"/>
                  </a:cubicBezTo>
                  <a:cubicBezTo>
                    <a:pt x="572" y="674"/>
                    <a:pt x="640" y="572"/>
                    <a:pt x="717" y="461"/>
                  </a:cubicBezTo>
                  <a:cubicBezTo>
                    <a:pt x="572" y="316"/>
                    <a:pt x="427" y="179"/>
                    <a:pt x="291" y="34"/>
                  </a:cubicBezTo>
                  <a:cubicBezTo>
                    <a:pt x="248" y="0"/>
                    <a:pt x="214" y="0"/>
                    <a:pt x="180" y="0"/>
                  </a:cubicBezTo>
                  <a:close/>
                  <a:moveTo>
                    <a:pt x="1178" y="853"/>
                  </a:moveTo>
                  <a:cubicBezTo>
                    <a:pt x="1144" y="853"/>
                    <a:pt x="1144" y="887"/>
                    <a:pt x="1144" y="887"/>
                  </a:cubicBezTo>
                  <a:cubicBezTo>
                    <a:pt x="1144" y="921"/>
                    <a:pt x="1067" y="955"/>
                    <a:pt x="1033" y="998"/>
                  </a:cubicBezTo>
                  <a:cubicBezTo>
                    <a:pt x="999" y="1066"/>
                    <a:pt x="930" y="1135"/>
                    <a:pt x="854" y="1246"/>
                  </a:cubicBezTo>
                  <a:cubicBezTo>
                    <a:pt x="999" y="1382"/>
                    <a:pt x="1101" y="1561"/>
                    <a:pt x="1246" y="1706"/>
                  </a:cubicBezTo>
                  <a:cubicBezTo>
                    <a:pt x="1494" y="1988"/>
                    <a:pt x="1741" y="2312"/>
                    <a:pt x="1997" y="2593"/>
                  </a:cubicBezTo>
                  <a:cubicBezTo>
                    <a:pt x="2167" y="2448"/>
                    <a:pt x="2347" y="2346"/>
                    <a:pt x="2560" y="2201"/>
                  </a:cubicBezTo>
                  <a:cubicBezTo>
                    <a:pt x="2099" y="1740"/>
                    <a:pt x="1639" y="1314"/>
                    <a:pt x="1178" y="853"/>
                  </a:cubicBezTo>
                  <a:close/>
                  <a:moveTo>
                    <a:pt x="2884" y="2593"/>
                  </a:moveTo>
                  <a:cubicBezTo>
                    <a:pt x="2807" y="2628"/>
                    <a:pt x="2739" y="2662"/>
                    <a:pt x="2705" y="2738"/>
                  </a:cubicBezTo>
                  <a:cubicBezTo>
                    <a:pt x="2671" y="2738"/>
                    <a:pt x="2637" y="2773"/>
                    <a:pt x="2594" y="2773"/>
                  </a:cubicBezTo>
                  <a:cubicBezTo>
                    <a:pt x="2560" y="2773"/>
                    <a:pt x="2526" y="2738"/>
                    <a:pt x="2526" y="2738"/>
                  </a:cubicBezTo>
                  <a:cubicBezTo>
                    <a:pt x="2423" y="2807"/>
                    <a:pt x="2347" y="2875"/>
                    <a:pt x="2278" y="2952"/>
                  </a:cubicBezTo>
                  <a:cubicBezTo>
                    <a:pt x="2347" y="3054"/>
                    <a:pt x="2458" y="3165"/>
                    <a:pt x="2526" y="3267"/>
                  </a:cubicBezTo>
                  <a:cubicBezTo>
                    <a:pt x="2637" y="3412"/>
                    <a:pt x="2705" y="3515"/>
                    <a:pt x="2807" y="3626"/>
                  </a:cubicBezTo>
                  <a:cubicBezTo>
                    <a:pt x="2952" y="3515"/>
                    <a:pt x="3131" y="3446"/>
                    <a:pt x="3200" y="3301"/>
                  </a:cubicBezTo>
                  <a:cubicBezTo>
                    <a:pt x="3234" y="3267"/>
                    <a:pt x="3276" y="3233"/>
                    <a:pt x="3311" y="3233"/>
                  </a:cubicBezTo>
                  <a:cubicBezTo>
                    <a:pt x="3379" y="3233"/>
                    <a:pt x="3447" y="3344"/>
                    <a:pt x="3413" y="3412"/>
                  </a:cubicBezTo>
                  <a:cubicBezTo>
                    <a:pt x="3311" y="3592"/>
                    <a:pt x="3166" y="3728"/>
                    <a:pt x="3021" y="3873"/>
                  </a:cubicBezTo>
                  <a:cubicBezTo>
                    <a:pt x="3234" y="4120"/>
                    <a:pt x="3447" y="4368"/>
                    <a:pt x="3660" y="4624"/>
                  </a:cubicBezTo>
                  <a:cubicBezTo>
                    <a:pt x="3805" y="4513"/>
                    <a:pt x="3950" y="4368"/>
                    <a:pt x="4087" y="4265"/>
                  </a:cubicBezTo>
                  <a:cubicBezTo>
                    <a:pt x="4130" y="4197"/>
                    <a:pt x="4164" y="4155"/>
                    <a:pt x="4232" y="4120"/>
                  </a:cubicBezTo>
                  <a:cubicBezTo>
                    <a:pt x="3771" y="3660"/>
                    <a:pt x="3345" y="3199"/>
                    <a:pt x="2952" y="2662"/>
                  </a:cubicBezTo>
                  <a:cubicBezTo>
                    <a:pt x="2918" y="2662"/>
                    <a:pt x="2884" y="2628"/>
                    <a:pt x="2884" y="2593"/>
                  </a:cubicBezTo>
                  <a:close/>
                  <a:moveTo>
                    <a:pt x="4727" y="4624"/>
                  </a:moveTo>
                  <a:cubicBezTo>
                    <a:pt x="4590" y="4760"/>
                    <a:pt x="4479" y="4871"/>
                    <a:pt x="4266" y="4905"/>
                  </a:cubicBezTo>
                  <a:lnTo>
                    <a:pt x="4232" y="4939"/>
                  </a:lnTo>
                  <a:cubicBezTo>
                    <a:pt x="4198" y="4939"/>
                    <a:pt x="4164" y="4905"/>
                    <a:pt x="4164" y="4871"/>
                  </a:cubicBezTo>
                  <a:cubicBezTo>
                    <a:pt x="4130" y="4905"/>
                    <a:pt x="4087" y="4939"/>
                    <a:pt x="4053" y="5008"/>
                  </a:cubicBezTo>
                  <a:cubicBezTo>
                    <a:pt x="4300" y="5221"/>
                    <a:pt x="4556" y="5434"/>
                    <a:pt x="4803" y="5647"/>
                  </a:cubicBezTo>
                  <a:cubicBezTo>
                    <a:pt x="5153" y="5903"/>
                    <a:pt x="5512" y="6151"/>
                    <a:pt x="5870" y="6432"/>
                  </a:cubicBezTo>
                  <a:cubicBezTo>
                    <a:pt x="5938" y="6185"/>
                    <a:pt x="6049" y="5972"/>
                    <a:pt x="6186" y="5792"/>
                  </a:cubicBezTo>
                  <a:lnTo>
                    <a:pt x="6186" y="5758"/>
                  </a:lnTo>
                  <a:cubicBezTo>
                    <a:pt x="5938" y="5579"/>
                    <a:pt x="5691" y="5366"/>
                    <a:pt x="5443" y="5187"/>
                  </a:cubicBezTo>
                  <a:cubicBezTo>
                    <a:pt x="5298" y="5264"/>
                    <a:pt x="5196" y="5366"/>
                    <a:pt x="5051" y="5434"/>
                  </a:cubicBezTo>
                  <a:lnTo>
                    <a:pt x="5017" y="5434"/>
                  </a:lnTo>
                  <a:cubicBezTo>
                    <a:pt x="4940" y="5434"/>
                    <a:pt x="4906" y="5332"/>
                    <a:pt x="4983" y="5298"/>
                  </a:cubicBezTo>
                  <a:cubicBezTo>
                    <a:pt x="5085" y="5187"/>
                    <a:pt x="5153" y="5119"/>
                    <a:pt x="5264" y="5050"/>
                  </a:cubicBezTo>
                  <a:cubicBezTo>
                    <a:pt x="5085" y="4905"/>
                    <a:pt x="4906" y="4760"/>
                    <a:pt x="4727" y="4624"/>
                  </a:cubicBezTo>
                  <a:close/>
                  <a:moveTo>
                    <a:pt x="6689" y="6117"/>
                  </a:moveTo>
                  <a:cubicBezTo>
                    <a:pt x="6612" y="6185"/>
                    <a:pt x="6544" y="6253"/>
                    <a:pt x="6433" y="6287"/>
                  </a:cubicBezTo>
                  <a:cubicBezTo>
                    <a:pt x="6365" y="6432"/>
                    <a:pt x="6331" y="6577"/>
                    <a:pt x="6296" y="6756"/>
                  </a:cubicBezTo>
                  <a:cubicBezTo>
                    <a:pt x="6331" y="6756"/>
                    <a:pt x="6365" y="6791"/>
                    <a:pt x="6399" y="6825"/>
                  </a:cubicBezTo>
                  <a:cubicBezTo>
                    <a:pt x="6646" y="7004"/>
                    <a:pt x="6936" y="7106"/>
                    <a:pt x="7184" y="7319"/>
                  </a:cubicBezTo>
                  <a:cubicBezTo>
                    <a:pt x="7363" y="7499"/>
                    <a:pt x="7499" y="7678"/>
                    <a:pt x="7713" y="7823"/>
                  </a:cubicBezTo>
                  <a:cubicBezTo>
                    <a:pt x="7755" y="7823"/>
                    <a:pt x="7789" y="7857"/>
                    <a:pt x="7823" y="7857"/>
                  </a:cubicBezTo>
                  <a:cubicBezTo>
                    <a:pt x="7713" y="7678"/>
                    <a:pt x="7644" y="7465"/>
                    <a:pt x="7678" y="7217"/>
                  </a:cubicBezTo>
                  <a:cubicBezTo>
                    <a:pt x="7678" y="7106"/>
                    <a:pt x="7713" y="7004"/>
                    <a:pt x="7789" y="6893"/>
                  </a:cubicBezTo>
                  <a:cubicBezTo>
                    <a:pt x="7542" y="6714"/>
                    <a:pt x="7329" y="6543"/>
                    <a:pt x="7039" y="6364"/>
                  </a:cubicBezTo>
                  <a:cubicBezTo>
                    <a:pt x="6936" y="6287"/>
                    <a:pt x="6825" y="6219"/>
                    <a:pt x="6689" y="6117"/>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0"/>
            <p:cNvSpPr/>
            <p:nvPr/>
          </p:nvSpPr>
          <p:spPr>
            <a:xfrm>
              <a:off x="6441750" y="1455750"/>
              <a:ext cx="16875" cy="19650"/>
            </a:xfrm>
            <a:custGeom>
              <a:rect b="b" l="l" r="r" t="t"/>
              <a:pathLst>
                <a:path extrusionOk="0" h="786" w="675">
                  <a:moveTo>
                    <a:pt x="214" y="1"/>
                  </a:moveTo>
                  <a:cubicBezTo>
                    <a:pt x="137" y="112"/>
                    <a:pt x="69" y="214"/>
                    <a:pt x="1" y="325"/>
                  </a:cubicBezTo>
                  <a:cubicBezTo>
                    <a:pt x="137" y="461"/>
                    <a:pt x="248" y="606"/>
                    <a:pt x="351" y="786"/>
                  </a:cubicBezTo>
                  <a:cubicBezTo>
                    <a:pt x="427" y="675"/>
                    <a:pt x="496" y="606"/>
                    <a:pt x="530" y="538"/>
                  </a:cubicBezTo>
                  <a:cubicBezTo>
                    <a:pt x="564" y="495"/>
                    <a:pt x="641" y="461"/>
                    <a:pt x="641" y="427"/>
                  </a:cubicBezTo>
                  <a:cubicBezTo>
                    <a:pt x="641" y="427"/>
                    <a:pt x="641" y="393"/>
                    <a:pt x="675" y="393"/>
                  </a:cubicBezTo>
                  <a:cubicBezTo>
                    <a:pt x="530" y="248"/>
                    <a:pt x="351" y="146"/>
                    <a:pt x="214"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0"/>
            <p:cNvSpPr/>
            <p:nvPr/>
          </p:nvSpPr>
          <p:spPr>
            <a:xfrm>
              <a:off x="6479075" y="1499250"/>
              <a:ext cx="22225" cy="18800"/>
            </a:xfrm>
            <a:custGeom>
              <a:rect b="b" l="l" r="r" t="t"/>
              <a:pathLst>
                <a:path extrusionOk="0" h="752" w="889">
                  <a:moveTo>
                    <a:pt x="564" y="1"/>
                  </a:moveTo>
                  <a:cubicBezTo>
                    <a:pt x="351" y="146"/>
                    <a:pt x="171" y="248"/>
                    <a:pt x="1" y="393"/>
                  </a:cubicBezTo>
                  <a:cubicBezTo>
                    <a:pt x="103" y="504"/>
                    <a:pt x="171" y="607"/>
                    <a:pt x="282" y="752"/>
                  </a:cubicBezTo>
                  <a:cubicBezTo>
                    <a:pt x="351" y="675"/>
                    <a:pt x="427" y="607"/>
                    <a:pt x="530" y="538"/>
                  </a:cubicBezTo>
                  <a:cubicBezTo>
                    <a:pt x="530" y="538"/>
                    <a:pt x="564" y="573"/>
                    <a:pt x="598" y="573"/>
                  </a:cubicBezTo>
                  <a:cubicBezTo>
                    <a:pt x="641" y="573"/>
                    <a:pt x="675" y="538"/>
                    <a:pt x="709" y="538"/>
                  </a:cubicBezTo>
                  <a:cubicBezTo>
                    <a:pt x="743" y="462"/>
                    <a:pt x="811" y="428"/>
                    <a:pt x="888" y="393"/>
                  </a:cubicBezTo>
                  <a:cubicBezTo>
                    <a:pt x="777" y="248"/>
                    <a:pt x="675" y="146"/>
                    <a:pt x="564"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0"/>
            <p:cNvSpPr/>
            <p:nvPr/>
          </p:nvSpPr>
          <p:spPr>
            <a:xfrm>
              <a:off x="6520675" y="1547250"/>
              <a:ext cx="26675" cy="22200"/>
            </a:xfrm>
            <a:custGeom>
              <a:rect b="b" l="l" r="r" t="t"/>
              <a:pathLst>
                <a:path extrusionOk="0" h="888" w="1067">
                  <a:moveTo>
                    <a:pt x="572" y="0"/>
                  </a:moveTo>
                  <a:cubicBezTo>
                    <a:pt x="504" y="35"/>
                    <a:pt x="470" y="77"/>
                    <a:pt x="427" y="145"/>
                  </a:cubicBezTo>
                  <a:cubicBezTo>
                    <a:pt x="290" y="248"/>
                    <a:pt x="145" y="393"/>
                    <a:pt x="0" y="504"/>
                  </a:cubicBezTo>
                  <a:cubicBezTo>
                    <a:pt x="145" y="640"/>
                    <a:pt x="256" y="751"/>
                    <a:pt x="393" y="888"/>
                  </a:cubicBezTo>
                  <a:cubicBezTo>
                    <a:pt x="427" y="819"/>
                    <a:pt x="470" y="785"/>
                    <a:pt x="504" y="751"/>
                  </a:cubicBezTo>
                  <a:cubicBezTo>
                    <a:pt x="504" y="785"/>
                    <a:pt x="538" y="819"/>
                    <a:pt x="572" y="819"/>
                  </a:cubicBezTo>
                  <a:lnTo>
                    <a:pt x="606" y="785"/>
                  </a:lnTo>
                  <a:cubicBezTo>
                    <a:pt x="819" y="751"/>
                    <a:pt x="930" y="640"/>
                    <a:pt x="1067" y="504"/>
                  </a:cubicBezTo>
                  <a:cubicBezTo>
                    <a:pt x="896" y="325"/>
                    <a:pt x="717" y="180"/>
                    <a:pt x="572"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0"/>
            <p:cNvSpPr/>
            <p:nvPr/>
          </p:nvSpPr>
          <p:spPr>
            <a:xfrm>
              <a:off x="6575900" y="1588200"/>
              <a:ext cx="20500" cy="24975"/>
            </a:xfrm>
            <a:custGeom>
              <a:rect b="b" l="l" r="r" t="t"/>
              <a:pathLst>
                <a:path extrusionOk="0" h="999" w="820">
                  <a:moveTo>
                    <a:pt x="317" y="0"/>
                  </a:moveTo>
                  <a:lnTo>
                    <a:pt x="317" y="34"/>
                  </a:lnTo>
                  <a:cubicBezTo>
                    <a:pt x="180" y="214"/>
                    <a:pt x="69" y="427"/>
                    <a:pt x="1" y="674"/>
                  </a:cubicBezTo>
                  <a:cubicBezTo>
                    <a:pt x="137" y="785"/>
                    <a:pt x="282" y="888"/>
                    <a:pt x="427" y="998"/>
                  </a:cubicBezTo>
                  <a:cubicBezTo>
                    <a:pt x="462" y="819"/>
                    <a:pt x="496" y="674"/>
                    <a:pt x="564" y="529"/>
                  </a:cubicBezTo>
                  <a:cubicBezTo>
                    <a:pt x="675" y="495"/>
                    <a:pt x="743" y="427"/>
                    <a:pt x="820" y="359"/>
                  </a:cubicBezTo>
                  <a:cubicBezTo>
                    <a:pt x="675" y="248"/>
                    <a:pt x="496" y="145"/>
                    <a:pt x="317"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0"/>
            <p:cNvSpPr/>
            <p:nvPr/>
          </p:nvSpPr>
          <p:spPr>
            <a:xfrm>
              <a:off x="6551800" y="1570500"/>
              <a:ext cx="13475" cy="9625"/>
            </a:xfrm>
            <a:custGeom>
              <a:rect b="b" l="l" r="r" t="t"/>
              <a:pathLst>
                <a:path extrusionOk="0" h="385" w="539">
                  <a:moveTo>
                    <a:pt x="359" y="0"/>
                  </a:moveTo>
                  <a:cubicBezTo>
                    <a:pt x="248" y="69"/>
                    <a:pt x="180" y="137"/>
                    <a:pt x="78" y="248"/>
                  </a:cubicBezTo>
                  <a:cubicBezTo>
                    <a:pt x="1" y="282"/>
                    <a:pt x="35" y="384"/>
                    <a:pt x="112" y="384"/>
                  </a:cubicBezTo>
                  <a:lnTo>
                    <a:pt x="146" y="384"/>
                  </a:lnTo>
                  <a:cubicBezTo>
                    <a:pt x="291" y="316"/>
                    <a:pt x="393" y="214"/>
                    <a:pt x="538" y="137"/>
                  </a:cubicBezTo>
                  <a:cubicBezTo>
                    <a:pt x="462" y="69"/>
                    <a:pt x="393" y="34"/>
                    <a:pt x="359"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0"/>
            <p:cNvSpPr/>
            <p:nvPr/>
          </p:nvSpPr>
          <p:spPr>
            <a:xfrm>
              <a:off x="6630925" y="1622750"/>
              <a:ext cx="58675" cy="61450"/>
            </a:xfrm>
            <a:custGeom>
              <a:rect b="b" l="l" r="r" t="t"/>
              <a:pathLst>
                <a:path extrusionOk="0" h="2458" w="2347">
                  <a:moveTo>
                    <a:pt x="1" y="0"/>
                  </a:moveTo>
                  <a:cubicBezTo>
                    <a:pt x="1" y="214"/>
                    <a:pt x="35" y="470"/>
                    <a:pt x="146" y="606"/>
                  </a:cubicBezTo>
                  <a:cubicBezTo>
                    <a:pt x="248" y="785"/>
                    <a:pt x="427" y="896"/>
                    <a:pt x="538" y="1067"/>
                  </a:cubicBezTo>
                  <a:cubicBezTo>
                    <a:pt x="538" y="1109"/>
                    <a:pt x="538" y="1178"/>
                    <a:pt x="572" y="1246"/>
                  </a:cubicBezTo>
                  <a:cubicBezTo>
                    <a:pt x="641" y="1280"/>
                    <a:pt x="752" y="1357"/>
                    <a:pt x="820" y="1425"/>
                  </a:cubicBezTo>
                  <a:lnTo>
                    <a:pt x="820" y="998"/>
                  </a:lnTo>
                  <a:cubicBezTo>
                    <a:pt x="820" y="896"/>
                    <a:pt x="820" y="785"/>
                    <a:pt x="854" y="683"/>
                  </a:cubicBezTo>
                  <a:cubicBezTo>
                    <a:pt x="675" y="538"/>
                    <a:pt x="538" y="427"/>
                    <a:pt x="359" y="290"/>
                  </a:cubicBezTo>
                  <a:cubicBezTo>
                    <a:pt x="248" y="179"/>
                    <a:pt x="112" y="111"/>
                    <a:pt x="1" y="0"/>
                  </a:cubicBezTo>
                  <a:close/>
                  <a:moveTo>
                    <a:pt x="1246" y="1067"/>
                  </a:moveTo>
                  <a:lnTo>
                    <a:pt x="1246" y="1067"/>
                  </a:lnTo>
                  <a:cubicBezTo>
                    <a:pt x="1315" y="1323"/>
                    <a:pt x="1391" y="1570"/>
                    <a:pt x="1460" y="1852"/>
                  </a:cubicBezTo>
                  <a:cubicBezTo>
                    <a:pt x="1707" y="2065"/>
                    <a:pt x="1954" y="2278"/>
                    <a:pt x="2202" y="2457"/>
                  </a:cubicBezTo>
                  <a:lnTo>
                    <a:pt x="2244" y="2457"/>
                  </a:lnTo>
                  <a:cubicBezTo>
                    <a:pt x="2313" y="2457"/>
                    <a:pt x="2347" y="2389"/>
                    <a:pt x="2313" y="2346"/>
                  </a:cubicBezTo>
                  <a:cubicBezTo>
                    <a:pt x="2065" y="1962"/>
                    <a:pt x="1886" y="1672"/>
                    <a:pt x="1528" y="1323"/>
                  </a:cubicBezTo>
                  <a:cubicBezTo>
                    <a:pt x="1425" y="1212"/>
                    <a:pt x="1349" y="1143"/>
                    <a:pt x="1246" y="1067"/>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0"/>
            <p:cNvSpPr/>
            <p:nvPr/>
          </p:nvSpPr>
          <p:spPr>
            <a:xfrm>
              <a:off x="6651400" y="1639800"/>
              <a:ext cx="16025" cy="29250"/>
            </a:xfrm>
            <a:custGeom>
              <a:rect b="b" l="l" r="r" t="t"/>
              <a:pathLst>
                <a:path extrusionOk="0" h="1170" w="641">
                  <a:moveTo>
                    <a:pt x="35" y="1"/>
                  </a:moveTo>
                  <a:cubicBezTo>
                    <a:pt x="1" y="103"/>
                    <a:pt x="1" y="214"/>
                    <a:pt x="1" y="316"/>
                  </a:cubicBezTo>
                  <a:lnTo>
                    <a:pt x="1" y="743"/>
                  </a:lnTo>
                  <a:cubicBezTo>
                    <a:pt x="146" y="811"/>
                    <a:pt x="248" y="888"/>
                    <a:pt x="359" y="956"/>
                  </a:cubicBezTo>
                  <a:cubicBezTo>
                    <a:pt x="461" y="1025"/>
                    <a:pt x="572" y="1101"/>
                    <a:pt x="641" y="1170"/>
                  </a:cubicBezTo>
                  <a:cubicBezTo>
                    <a:pt x="572" y="888"/>
                    <a:pt x="496" y="641"/>
                    <a:pt x="427" y="385"/>
                  </a:cubicBezTo>
                  <a:cubicBezTo>
                    <a:pt x="316" y="248"/>
                    <a:pt x="180" y="137"/>
                    <a:pt x="35"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0"/>
            <p:cNvSpPr/>
            <p:nvPr/>
          </p:nvSpPr>
          <p:spPr>
            <a:xfrm>
              <a:off x="6499350" y="1525075"/>
              <a:ext cx="16025" cy="16025"/>
            </a:xfrm>
            <a:custGeom>
              <a:rect b="b" l="l" r="r" t="t"/>
              <a:pathLst>
                <a:path extrusionOk="0" h="641" w="641">
                  <a:moveTo>
                    <a:pt x="504" y="0"/>
                  </a:moveTo>
                  <a:cubicBezTo>
                    <a:pt x="469" y="0"/>
                    <a:pt x="427" y="34"/>
                    <a:pt x="393" y="68"/>
                  </a:cubicBezTo>
                  <a:cubicBezTo>
                    <a:pt x="324" y="213"/>
                    <a:pt x="145" y="282"/>
                    <a:pt x="0" y="393"/>
                  </a:cubicBezTo>
                  <a:cubicBezTo>
                    <a:pt x="77" y="461"/>
                    <a:pt x="145" y="572"/>
                    <a:pt x="214" y="640"/>
                  </a:cubicBezTo>
                  <a:cubicBezTo>
                    <a:pt x="359" y="495"/>
                    <a:pt x="504" y="359"/>
                    <a:pt x="606" y="179"/>
                  </a:cubicBezTo>
                  <a:cubicBezTo>
                    <a:pt x="640" y="111"/>
                    <a:pt x="572" y="0"/>
                    <a:pt x="504"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0"/>
            <p:cNvSpPr/>
            <p:nvPr/>
          </p:nvSpPr>
          <p:spPr>
            <a:xfrm>
              <a:off x="6620275" y="1616550"/>
              <a:ext cx="24975" cy="37350"/>
            </a:xfrm>
            <a:custGeom>
              <a:rect b="b" l="l" r="r" t="t"/>
              <a:pathLst>
                <a:path extrusionOk="0" h="1494" w="999">
                  <a:moveTo>
                    <a:pt x="145" y="1"/>
                  </a:moveTo>
                  <a:cubicBezTo>
                    <a:pt x="69" y="112"/>
                    <a:pt x="34" y="214"/>
                    <a:pt x="34" y="325"/>
                  </a:cubicBezTo>
                  <a:cubicBezTo>
                    <a:pt x="0" y="573"/>
                    <a:pt x="69" y="786"/>
                    <a:pt x="179" y="965"/>
                  </a:cubicBezTo>
                  <a:cubicBezTo>
                    <a:pt x="461" y="1144"/>
                    <a:pt x="708" y="1315"/>
                    <a:pt x="998" y="1494"/>
                  </a:cubicBezTo>
                  <a:cubicBezTo>
                    <a:pt x="964" y="1426"/>
                    <a:pt x="964" y="1357"/>
                    <a:pt x="964" y="1315"/>
                  </a:cubicBezTo>
                  <a:cubicBezTo>
                    <a:pt x="853" y="1144"/>
                    <a:pt x="674" y="1033"/>
                    <a:pt x="572" y="854"/>
                  </a:cubicBezTo>
                  <a:cubicBezTo>
                    <a:pt x="461" y="718"/>
                    <a:pt x="427" y="462"/>
                    <a:pt x="427" y="248"/>
                  </a:cubicBezTo>
                  <a:cubicBezTo>
                    <a:pt x="324" y="146"/>
                    <a:pt x="248" y="78"/>
                    <a:pt x="145"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0"/>
            <p:cNvSpPr/>
            <p:nvPr/>
          </p:nvSpPr>
          <p:spPr>
            <a:xfrm>
              <a:off x="6587425" y="1526775"/>
              <a:ext cx="106650" cy="118400"/>
            </a:xfrm>
            <a:custGeom>
              <a:rect b="b" l="l" r="r" t="t"/>
              <a:pathLst>
                <a:path extrusionOk="0" h="4736" w="4266">
                  <a:moveTo>
                    <a:pt x="146" y="0"/>
                  </a:moveTo>
                  <a:cubicBezTo>
                    <a:pt x="103" y="43"/>
                    <a:pt x="69" y="43"/>
                    <a:pt x="35" y="43"/>
                  </a:cubicBezTo>
                  <a:lnTo>
                    <a:pt x="1" y="77"/>
                  </a:lnTo>
                  <a:cubicBezTo>
                    <a:pt x="146" y="256"/>
                    <a:pt x="316" y="470"/>
                    <a:pt x="495" y="683"/>
                  </a:cubicBezTo>
                  <a:cubicBezTo>
                    <a:pt x="572" y="640"/>
                    <a:pt x="640" y="640"/>
                    <a:pt x="743" y="606"/>
                  </a:cubicBezTo>
                  <a:cubicBezTo>
                    <a:pt x="529" y="393"/>
                    <a:pt x="359" y="214"/>
                    <a:pt x="146" y="0"/>
                  </a:cubicBezTo>
                  <a:close/>
                  <a:moveTo>
                    <a:pt x="1033" y="930"/>
                  </a:moveTo>
                  <a:cubicBezTo>
                    <a:pt x="922" y="930"/>
                    <a:pt x="819" y="964"/>
                    <a:pt x="709" y="999"/>
                  </a:cubicBezTo>
                  <a:cubicBezTo>
                    <a:pt x="819" y="1109"/>
                    <a:pt x="888" y="1212"/>
                    <a:pt x="956" y="1357"/>
                  </a:cubicBezTo>
                  <a:cubicBezTo>
                    <a:pt x="1067" y="1280"/>
                    <a:pt x="1169" y="1246"/>
                    <a:pt x="1280" y="1246"/>
                  </a:cubicBezTo>
                  <a:lnTo>
                    <a:pt x="1383" y="1246"/>
                  </a:lnTo>
                  <a:cubicBezTo>
                    <a:pt x="1280" y="1144"/>
                    <a:pt x="1169" y="1033"/>
                    <a:pt x="1033" y="930"/>
                  </a:cubicBezTo>
                  <a:close/>
                  <a:moveTo>
                    <a:pt x="1493" y="2031"/>
                  </a:moveTo>
                  <a:cubicBezTo>
                    <a:pt x="1673" y="2278"/>
                    <a:pt x="1886" y="2491"/>
                    <a:pt x="2099" y="2739"/>
                  </a:cubicBezTo>
                  <a:cubicBezTo>
                    <a:pt x="2381" y="3063"/>
                    <a:pt x="2662" y="3413"/>
                    <a:pt x="2986" y="3771"/>
                  </a:cubicBezTo>
                  <a:cubicBezTo>
                    <a:pt x="3020" y="3737"/>
                    <a:pt x="3089" y="3737"/>
                    <a:pt x="3165" y="3737"/>
                  </a:cubicBezTo>
                  <a:lnTo>
                    <a:pt x="3268" y="3737"/>
                  </a:lnTo>
                  <a:cubicBezTo>
                    <a:pt x="3302" y="3737"/>
                    <a:pt x="3302" y="3737"/>
                    <a:pt x="3302" y="3771"/>
                  </a:cubicBezTo>
                  <a:cubicBezTo>
                    <a:pt x="3345" y="3737"/>
                    <a:pt x="3413" y="3737"/>
                    <a:pt x="3447" y="3737"/>
                  </a:cubicBezTo>
                  <a:cubicBezTo>
                    <a:pt x="3481" y="3737"/>
                    <a:pt x="3558" y="3737"/>
                    <a:pt x="3592" y="3771"/>
                  </a:cubicBezTo>
                  <a:cubicBezTo>
                    <a:pt x="3515" y="3626"/>
                    <a:pt x="3413" y="3490"/>
                    <a:pt x="3345" y="3379"/>
                  </a:cubicBezTo>
                  <a:cubicBezTo>
                    <a:pt x="3020" y="2986"/>
                    <a:pt x="2705" y="2636"/>
                    <a:pt x="2381" y="2278"/>
                  </a:cubicBezTo>
                  <a:cubicBezTo>
                    <a:pt x="2347" y="2244"/>
                    <a:pt x="2278" y="2244"/>
                    <a:pt x="2236" y="2244"/>
                  </a:cubicBezTo>
                  <a:cubicBezTo>
                    <a:pt x="1988" y="2210"/>
                    <a:pt x="1741" y="2065"/>
                    <a:pt x="1493" y="2031"/>
                  </a:cubicBezTo>
                  <a:close/>
                  <a:moveTo>
                    <a:pt x="3413" y="4266"/>
                  </a:moveTo>
                  <a:cubicBezTo>
                    <a:pt x="3626" y="4522"/>
                    <a:pt x="3839" y="4735"/>
                    <a:pt x="4198" y="4735"/>
                  </a:cubicBezTo>
                  <a:cubicBezTo>
                    <a:pt x="4198" y="4735"/>
                    <a:pt x="4232" y="4735"/>
                    <a:pt x="4266" y="4692"/>
                  </a:cubicBezTo>
                  <a:cubicBezTo>
                    <a:pt x="3984" y="4522"/>
                    <a:pt x="3626" y="4309"/>
                    <a:pt x="3413" y="4266"/>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0"/>
            <p:cNvSpPr/>
            <p:nvPr/>
          </p:nvSpPr>
          <p:spPr>
            <a:xfrm>
              <a:off x="6580400" y="1519725"/>
              <a:ext cx="10675" cy="9000"/>
            </a:xfrm>
            <a:custGeom>
              <a:rect b="b" l="l" r="r" t="t"/>
              <a:pathLst>
                <a:path extrusionOk="0" h="360" w="427">
                  <a:moveTo>
                    <a:pt x="102" y="1"/>
                  </a:moveTo>
                  <a:cubicBezTo>
                    <a:pt x="68" y="1"/>
                    <a:pt x="0" y="69"/>
                    <a:pt x="68" y="112"/>
                  </a:cubicBezTo>
                  <a:cubicBezTo>
                    <a:pt x="137" y="180"/>
                    <a:pt x="213" y="282"/>
                    <a:pt x="282" y="359"/>
                  </a:cubicBezTo>
                  <a:lnTo>
                    <a:pt x="316" y="325"/>
                  </a:lnTo>
                  <a:cubicBezTo>
                    <a:pt x="350" y="325"/>
                    <a:pt x="384" y="325"/>
                    <a:pt x="427" y="282"/>
                  </a:cubicBezTo>
                  <a:cubicBezTo>
                    <a:pt x="350" y="214"/>
                    <a:pt x="247" y="112"/>
                    <a:pt x="137"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0"/>
            <p:cNvSpPr/>
            <p:nvPr/>
          </p:nvSpPr>
          <p:spPr>
            <a:xfrm>
              <a:off x="6611300" y="1557900"/>
              <a:ext cx="35650" cy="25850"/>
            </a:xfrm>
            <a:custGeom>
              <a:rect b="b" l="l" r="r" t="t"/>
              <a:pathLst>
                <a:path extrusionOk="0" h="1034" w="1426">
                  <a:moveTo>
                    <a:pt x="325" y="1"/>
                  </a:moveTo>
                  <a:cubicBezTo>
                    <a:pt x="214" y="1"/>
                    <a:pt x="112" y="35"/>
                    <a:pt x="1" y="112"/>
                  </a:cubicBezTo>
                  <a:cubicBezTo>
                    <a:pt x="180" y="325"/>
                    <a:pt x="359" y="538"/>
                    <a:pt x="538" y="786"/>
                  </a:cubicBezTo>
                  <a:cubicBezTo>
                    <a:pt x="786" y="820"/>
                    <a:pt x="1033" y="965"/>
                    <a:pt x="1281" y="999"/>
                  </a:cubicBezTo>
                  <a:cubicBezTo>
                    <a:pt x="1323" y="999"/>
                    <a:pt x="1392" y="999"/>
                    <a:pt x="1426" y="1033"/>
                  </a:cubicBezTo>
                  <a:cubicBezTo>
                    <a:pt x="1323" y="931"/>
                    <a:pt x="1246" y="820"/>
                    <a:pt x="1144" y="718"/>
                  </a:cubicBezTo>
                  <a:cubicBezTo>
                    <a:pt x="897" y="462"/>
                    <a:pt x="683" y="248"/>
                    <a:pt x="428"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0"/>
            <p:cNvSpPr/>
            <p:nvPr/>
          </p:nvSpPr>
          <p:spPr>
            <a:xfrm>
              <a:off x="6662075" y="1620175"/>
              <a:ext cx="32875" cy="23925"/>
            </a:xfrm>
            <a:custGeom>
              <a:rect b="b" l="l" r="r" t="t"/>
              <a:pathLst>
                <a:path extrusionOk="0" h="957" w="1315">
                  <a:moveTo>
                    <a:pt x="179" y="1"/>
                  </a:moveTo>
                  <a:cubicBezTo>
                    <a:pt x="103" y="1"/>
                    <a:pt x="34" y="1"/>
                    <a:pt x="0" y="35"/>
                  </a:cubicBezTo>
                  <a:cubicBezTo>
                    <a:pt x="103" y="180"/>
                    <a:pt x="248" y="317"/>
                    <a:pt x="393" y="496"/>
                  </a:cubicBezTo>
                  <a:lnTo>
                    <a:pt x="427" y="530"/>
                  </a:lnTo>
                  <a:cubicBezTo>
                    <a:pt x="640" y="573"/>
                    <a:pt x="998" y="786"/>
                    <a:pt x="1280" y="956"/>
                  </a:cubicBezTo>
                  <a:cubicBezTo>
                    <a:pt x="1314" y="922"/>
                    <a:pt x="1314" y="820"/>
                    <a:pt x="1246" y="786"/>
                  </a:cubicBezTo>
                  <a:cubicBezTo>
                    <a:pt x="998" y="607"/>
                    <a:pt x="785" y="317"/>
                    <a:pt x="606" y="35"/>
                  </a:cubicBezTo>
                  <a:cubicBezTo>
                    <a:pt x="572" y="1"/>
                    <a:pt x="495" y="1"/>
                    <a:pt x="461" y="1"/>
                  </a:cubicBezTo>
                  <a:cubicBezTo>
                    <a:pt x="427" y="1"/>
                    <a:pt x="359" y="1"/>
                    <a:pt x="316" y="35"/>
                  </a:cubicBezTo>
                  <a:cubicBezTo>
                    <a:pt x="316" y="1"/>
                    <a:pt x="316" y="1"/>
                    <a:pt x="282"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0"/>
            <p:cNvSpPr/>
            <p:nvPr/>
          </p:nvSpPr>
          <p:spPr>
            <a:xfrm>
              <a:off x="6599800" y="1541925"/>
              <a:ext cx="13450" cy="9825"/>
            </a:xfrm>
            <a:custGeom>
              <a:rect b="b" l="l" r="r" t="t"/>
              <a:pathLst>
                <a:path extrusionOk="0" h="393" w="538">
                  <a:moveTo>
                    <a:pt x="248" y="0"/>
                  </a:moveTo>
                  <a:cubicBezTo>
                    <a:pt x="145" y="34"/>
                    <a:pt x="77" y="34"/>
                    <a:pt x="0" y="77"/>
                  </a:cubicBezTo>
                  <a:cubicBezTo>
                    <a:pt x="77" y="179"/>
                    <a:pt x="145" y="290"/>
                    <a:pt x="214" y="393"/>
                  </a:cubicBezTo>
                  <a:cubicBezTo>
                    <a:pt x="324" y="358"/>
                    <a:pt x="427" y="324"/>
                    <a:pt x="538" y="324"/>
                  </a:cubicBezTo>
                  <a:cubicBezTo>
                    <a:pt x="461" y="213"/>
                    <a:pt x="359" y="111"/>
                    <a:pt x="248"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0"/>
            <p:cNvSpPr/>
            <p:nvPr/>
          </p:nvSpPr>
          <p:spPr>
            <a:xfrm>
              <a:off x="6694925" y="1647700"/>
              <a:ext cx="16850" cy="12400"/>
            </a:xfrm>
            <a:custGeom>
              <a:rect b="b" l="l" r="r" t="t"/>
              <a:pathLst>
                <a:path extrusionOk="0" h="496" w="674">
                  <a:moveTo>
                    <a:pt x="111" y="0"/>
                  </a:moveTo>
                  <a:lnTo>
                    <a:pt x="111" y="0"/>
                  </a:lnTo>
                  <a:cubicBezTo>
                    <a:pt x="0" y="214"/>
                    <a:pt x="145" y="495"/>
                    <a:pt x="495" y="495"/>
                  </a:cubicBezTo>
                  <a:cubicBezTo>
                    <a:pt x="572" y="495"/>
                    <a:pt x="606" y="495"/>
                    <a:pt x="674" y="461"/>
                  </a:cubicBezTo>
                  <a:cubicBezTo>
                    <a:pt x="606" y="393"/>
                    <a:pt x="495" y="325"/>
                    <a:pt x="427" y="248"/>
                  </a:cubicBezTo>
                  <a:cubicBezTo>
                    <a:pt x="393" y="214"/>
                    <a:pt x="247" y="111"/>
                    <a:pt x="111"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0"/>
            <p:cNvSpPr/>
            <p:nvPr/>
          </p:nvSpPr>
          <p:spPr>
            <a:xfrm>
              <a:off x="6697675" y="1642375"/>
              <a:ext cx="20300" cy="16875"/>
            </a:xfrm>
            <a:custGeom>
              <a:rect b="b" l="l" r="r" t="t"/>
              <a:pathLst>
                <a:path extrusionOk="0" h="675" w="812">
                  <a:moveTo>
                    <a:pt x="385" y="0"/>
                  </a:moveTo>
                  <a:cubicBezTo>
                    <a:pt x="172" y="0"/>
                    <a:pt x="69" y="111"/>
                    <a:pt x="1" y="213"/>
                  </a:cubicBezTo>
                  <a:cubicBezTo>
                    <a:pt x="137" y="324"/>
                    <a:pt x="283" y="427"/>
                    <a:pt x="317" y="461"/>
                  </a:cubicBezTo>
                  <a:cubicBezTo>
                    <a:pt x="385" y="538"/>
                    <a:pt x="496" y="606"/>
                    <a:pt x="564" y="674"/>
                  </a:cubicBezTo>
                  <a:cubicBezTo>
                    <a:pt x="811" y="538"/>
                    <a:pt x="743" y="0"/>
                    <a:pt x="385"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0"/>
            <p:cNvSpPr/>
            <p:nvPr/>
          </p:nvSpPr>
          <p:spPr>
            <a:xfrm>
              <a:off x="6677225" y="1500125"/>
              <a:ext cx="57800" cy="149300"/>
            </a:xfrm>
            <a:custGeom>
              <a:rect b="b" l="l" r="r" t="t"/>
              <a:pathLst>
                <a:path extrusionOk="0" h="5972" w="2312">
                  <a:moveTo>
                    <a:pt x="137" y="0"/>
                  </a:moveTo>
                  <a:cubicBezTo>
                    <a:pt x="68" y="0"/>
                    <a:pt x="34" y="0"/>
                    <a:pt x="0" y="43"/>
                  </a:cubicBezTo>
                  <a:cubicBezTo>
                    <a:pt x="102" y="77"/>
                    <a:pt x="213" y="77"/>
                    <a:pt x="282" y="111"/>
                  </a:cubicBezTo>
                  <a:lnTo>
                    <a:pt x="282" y="77"/>
                  </a:lnTo>
                  <a:cubicBezTo>
                    <a:pt x="247" y="43"/>
                    <a:pt x="179" y="0"/>
                    <a:pt x="137" y="0"/>
                  </a:cubicBezTo>
                  <a:close/>
                  <a:moveTo>
                    <a:pt x="606" y="1280"/>
                  </a:moveTo>
                  <a:lnTo>
                    <a:pt x="606" y="1280"/>
                  </a:lnTo>
                  <a:cubicBezTo>
                    <a:pt x="776" y="1638"/>
                    <a:pt x="990" y="1996"/>
                    <a:pt x="1169" y="2346"/>
                  </a:cubicBezTo>
                  <a:cubicBezTo>
                    <a:pt x="1348" y="2423"/>
                    <a:pt x="1527" y="2457"/>
                    <a:pt x="1740" y="2525"/>
                  </a:cubicBezTo>
                  <a:cubicBezTo>
                    <a:pt x="1561" y="2133"/>
                    <a:pt x="1382" y="1783"/>
                    <a:pt x="1169" y="1425"/>
                  </a:cubicBezTo>
                  <a:cubicBezTo>
                    <a:pt x="955" y="1391"/>
                    <a:pt x="776" y="1357"/>
                    <a:pt x="606" y="1280"/>
                  </a:cubicBezTo>
                  <a:close/>
                  <a:moveTo>
                    <a:pt x="1348" y="2849"/>
                  </a:moveTo>
                  <a:lnTo>
                    <a:pt x="1348" y="2849"/>
                  </a:lnTo>
                  <a:cubicBezTo>
                    <a:pt x="1382" y="2986"/>
                    <a:pt x="1459" y="3131"/>
                    <a:pt x="1493" y="3310"/>
                  </a:cubicBezTo>
                  <a:cubicBezTo>
                    <a:pt x="1527" y="3489"/>
                    <a:pt x="1561" y="3668"/>
                    <a:pt x="1595" y="3839"/>
                  </a:cubicBezTo>
                  <a:cubicBezTo>
                    <a:pt x="1774" y="3984"/>
                    <a:pt x="1919" y="4129"/>
                    <a:pt x="2099" y="4266"/>
                  </a:cubicBezTo>
                  <a:cubicBezTo>
                    <a:pt x="2133" y="4266"/>
                    <a:pt x="2167" y="4308"/>
                    <a:pt x="2201" y="4308"/>
                  </a:cubicBezTo>
                  <a:cubicBezTo>
                    <a:pt x="2167" y="4266"/>
                    <a:pt x="2167" y="4231"/>
                    <a:pt x="2167" y="4197"/>
                  </a:cubicBezTo>
                  <a:cubicBezTo>
                    <a:pt x="2133" y="3771"/>
                    <a:pt x="2022" y="3378"/>
                    <a:pt x="1919" y="2952"/>
                  </a:cubicBezTo>
                  <a:cubicBezTo>
                    <a:pt x="1706" y="2918"/>
                    <a:pt x="1527" y="2884"/>
                    <a:pt x="1348" y="2849"/>
                  </a:cubicBezTo>
                  <a:close/>
                  <a:moveTo>
                    <a:pt x="1774" y="4769"/>
                  </a:moveTo>
                  <a:cubicBezTo>
                    <a:pt x="1774" y="4837"/>
                    <a:pt x="1809" y="4905"/>
                    <a:pt x="1809" y="4982"/>
                  </a:cubicBezTo>
                  <a:cubicBezTo>
                    <a:pt x="1919" y="5332"/>
                    <a:pt x="1919" y="5656"/>
                    <a:pt x="2133" y="5938"/>
                  </a:cubicBezTo>
                  <a:cubicBezTo>
                    <a:pt x="2167" y="5938"/>
                    <a:pt x="2167" y="5972"/>
                    <a:pt x="2201" y="5972"/>
                  </a:cubicBezTo>
                  <a:cubicBezTo>
                    <a:pt x="2235" y="5972"/>
                    <a:pt x="2312" y="5903"/>
                    <a:pt x="2269" y="5835"/>
                  </a:cubicBezTo>
                  <a:cubicBezTo>
                    <a:pt x="2201" y="5588"/>
                    <a:pt x="2201" y="5298"/>
                    <a:pt x="2201" y="5016"/>
                  </a:cubicBezTo>
                  <a:cubicBezTo>
                    <a:pt x="2056" y="4948"/>
                    <a:pt x="1919" y="4871"/>
                    <a:pt x="1774" y="4769"/>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0"/>
            <p:cNvSpPr/>
            <p:nvPr/>
          </p:nvSpPr>
          <p:spPr>
            <a:xfrm>
              <a:off x="6674450" y="1501175"/>
              <a:ext cx="32000" cy="34575"/>
            </a:xfrm>
            <a:custGeom>
              <a:rect b="b" l="l" r="r" t="t"/>
              <a:pathLst>
                <a:path extrusionOk="0" h="1383" w="1280">
                  <a:moveTo>
                    <a:pt x="111" y="1"/>
                  </a:moveTo>
                  <a:cubicBezTo>
                    <a:pt x="34" y="35"/>
                    <a:pt x="0" y="137"/>
                    <a:pt x="77" y="248"/>
                  </a:cubicBezTo>
                  <a:cubicBezTo>
                    <a:pt x="290" y="564"/>
                    <a:pt x="503" y="922"/>
                    <a:pt x="717" y="1238"/>
                  </a:cubicBezTo>
                  <a:cubicBezTo>
                    <a:pt x="887" y="1315"/>
                    <a:pt x="1066" y="1349"/>
                    <a:pt x="1280" y="1383"/>
                  </a:cubicBezTo>
                  <a:cubicBezTo>
                    <a:pt x="998" y="956"/>
                    <a:pt x="674" y="496"/>
                    <a:pt x="393" y="69"/>
                  </a:cubicBezTo>
                  <a:cubicBezTo>
                    <a:pt x="324" y="35"/>
                    <a:pt x="213" y="35"/>
                    <a:pt x="111"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0"/>
            <p:cNvSpPr/>
            <p:nvPr/>
          </p:nvSpPr>
          <p:spPr>
            <a:xfrm>
              <a:off x="6717100" y="1596075"/>
              <a:ext cx="15150" cy="29475"/>
            </a:xfrm>
            <a:custGeom>
              <a:rect b="b" l="l" r="r" t="t"/>
              <a:pathLst>
                <a:path extrusionOk="0" h="1179" w="606">
                  <a:moveTo>
                    <a:pt x="0" y="1"/>
                  </a:moveTo>
                  <a:lnTo>
                    <a:pt x="0" y="1"/>
                  </a:lnTo>
                  <a:cubicBezTo>
                    <a:pt x="77" y="325"/>
                    <a:pt x="111" y="641"/>
                    <a:pt x="179" y="931"/>
                  </a:cubicBezTo>
                  <a:cubicBezTo>
                    <a:pt x="324" y="1033"/>
                    <a:pt x="461" y="1110"/>
                    <a:pt x="606" y="1178"/>
                  </a:cubicBezTo>
                  <a:lnTo>
                    <a:pt x="606" y="470"/>
                  </a:lnTo>
                  <a:cubicBezTo>
                    <a:pt x="572" y="470"/>
                    <a:pt x="538" y="428"/>
                    <a:pt x="504" y="428"/>
                  </a:cubicBezTo>
                  <a:cubicBezTo>
                    <a:pt x="324" y="291"/>
                    <a:pt x="179" y="146"/>
                    <a:pt x="0"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0"/>
            <p:cNvSpPr/>
            <p:nvPr/>
          </p:nvSpPr>
          <p:spPr>
            <a:xfrm>
              <a:off x="6706425" y="1558775"/>
              <a:ext cx="18800" cy="15150"/>
            </a:xfrm>
            <a:custGeom>
              <a:rect b="b" l="l" r="r" t="t"/>
              <a:pathLst>
                <a:path extrusionOk="0" h="606" w="752">
                  <a:moveTo>
                    <a:pt x="1" y="0"/>
                  </a:moveTo>
                  <a:lnTo>
                    <a:pt x="1" y="0"/>
                  </a:lnTo>
                  <a:cubicBezTo>
                    <a:pt x="78" y="179"/>
                    <a:pt x="112" y="324"/>
                    <a:pt x="180" y="503"/>
                  </a:cubicBezTo>
                  <a:cubicBezTo>
                    <a:pt x="359" y="538"/>
                    <a:pt x="538" y="572"/>
                    <a:pt x="751" y="606"/>
                  </a:cubicBezTo>
                  <a:cubicBezTo>
                    <a:pt x="717" y="538"/>
                    <a:pt x="675" y="469"/>
                    <a:pt x="641" y="393"/>
                  </a:cubicBezTo>
                  <a:cubicBezTo>
                    <a:pt x="606" y="324"/>
                    <a:pt x="606" y="256"/>
                    <a:pt x="572" y="179"/>
                  </a:cubicBezTo>
                  <a:cubicBezTo>
                    <a:pt x="359" y="111"/>
                    <a:pt x="180" y="77"/>
                    <a:pt x="1"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0"/>
            <p:cNvSpPr/>
            <p:nvPr/>
          </p:nvSpPr>
          <p:spPr>
            <a:xfrm>
              <a:off x="6897525" y="1423775"/>
              <a:ext cx="58675" cy="210725"/>
            </a:xfrm>
            <a:custGeom>
              <a:rect b="b" l="l" r="r" t="t"/>
              <a:pathLst>
                <a:path extrusionOk="0" h="8429" w="2347">
                  <a:moveTo>
                    <a:pt x="2099" y="0"/>
                  </a:moveTo>
                  <a:cubicBezTo>
                    <a:pt x="2031" y="0"/>
                    <a:pt x="1954" y="34"/>
                    <a:pt x="1954" y="111"/>
                  </a:cubicBezTo>
                  <a:cubicBezTo>
                    <a:pt x="1817" y="427"/>
                    <a:pt x="1741" y="785"/>
                    <a:pt x="1707" y="1101"/>
                  </a:cubicBezTo>
                  <a:cubicBezTo>
                    <a:pt x="1852" y="1246"/>
                    <a:pt x="1954" y="1391"/>
                    <a:pt x="2065" y="1527"/>
                  </a:cubicBezTo>
                  <a:cubicBezTo>
                    <a:pt x="2099" y="1066"/>
                    <a:pt x="2133" y="640"/>
                    <a:pt x="2312" y="247"/>
                  </a:cubicBezTo>
                  <a:cubicBezTo>
                    <a:pt x="2346" y="111"/>
                    <a:pt x="2201" y="0"/>
                    <a:pt x="2099" y="0"/>
                  </a:cubicBezTo>
                  <a:close/>
                  <a:moveTo>
                    <a:pt x="1493" y="2312"/>
                  </a:moveTo>
                  <a:cubicBezTo>
                    <a:pt x="1425" y="2670"/>
                    <a:pt x="1348" y="2986"/>
                    <a:pt x="1280" y="3344"/>
                  </a:cubicBezTo>
                  <a:cubicBezTo>
                    <a:pt x="1459" y="3481"/>
                    <a:pt x="1604" y="3626"/>
                    <a:pt x="1741" y="3805"/>
                  </a:cubicBezTo>
                  <a:cubicBezTo>
                    <a:pt x="1817" y="3481"/>
                    <a:pt x="1852" y="3165"/>
                    <a:pt x="1886" y="2807"/>
                  </a:cubicBezTo>
                  <a:cubicBezTo>
                    <a:pt x="1741" y="2670"/>
                    <a:pt x="1638" y="2491"/>
                    <a:pt x="1493" y="2312"/>
                  </a:cubicBezTo>
                  <a:close/>
                  <a:moveTo>
                    <a:pt x="1212" y="3737"/>
                  </a:moveTo>
                  <a:cubicBezTo>
                    <a:pt x="1178" y="3771"/>
                    <a:pt x="1178" y="3805"/>
                    <a:pt x="1178" y="3839"/>
                  </a:cubicBezTo>
                  <a:cubicBezTo>
                    <a:pt x="1067" y="4411"/>
                    <a:pt x="922" y="4974"/>
                    <a:pt x="751" y="5511"/>
                  </a:cubicBezTo>
                  <a:cubicBezTo>
                    <a:pt x="785" y="5545"/>
                    <a:pt x="785" y="5545"/>
                    <a:pt x="785" y="5579"/>
                  </a:cubicBezTo>
                  <a:cubicBezTo>
                    <a:pt x="964" y="5793"/>
                    <a:pt x="1067" y="6040"/>
                    <a:pt x="1246" y="6219"/>
                  </a:cubicBezTo>
                  <a:cubicBezTo>
                    <a:pt x="1391" y="5656"/>
                    <a:pt x="1527" y="5050"/>
                    <a:pt x="1638" y="4445"/>
                  </a:cubicBezTo>
                  <a:cubicBezTo>
                    <a:pt x="1527" y="4197"/>
                    <a:pt x="1391" y="3950"/>
                    <a:pt x="1212" y="3737"/>
                  </a:cubicBezTo>
                  <a:close/>
                  <a:moveTo>
                    <a:pt x="495" y="6432"/>
                  </a:moveTo>
                  <a:cubicBezTo>
                    <a:pt x="325" y="6936"/>
                    <a:pt x="145" y="7465"/>
                    <a:pt x="0" y="7959"/>
                  </a:cubicBezTo>
                  <a:cubicBezTo>
                    <a:pt x="180" y="8173"/>
                    <a:pt x="427" y="8284"/>
                    <a:pt x="606" y="8429"/>
                  </a:cubicBezTo>
                  <a:cubicBezTo>
                    <a:pt x="640" y="8386"/>
                    <a:pt x="640" y="8318"/>
                    <a:pt x="640" y="8284"/>
                  </a:cubicBezTo>
                  <a:cubicBezTo>
                    <a:pt x="785" y="7857"/>
                    <a:pt x="922" y="7396"/>
                    <a:pt x="1033" y="6970"/>
                  </a:cubicBezTo>
                  <a:cubicBezTo>
                    <a:pt x="853" y="6791"/>
                    <a:pt x="674" y="6646"/>
                    <a:pt x="495" y="6432"/>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0"/>
            <p:cNvSpPr/>
            <p:nvPr/>
          </p:nvSpPr>
          <p:spPr>
            <a:xfrm>
              <a:off x="6934850" y="1451275"/>
              <a:ext cx="14300" cy="42675"/>
            </a:xfrm>
            <a:custGeom>
              <a:rect b="b" l="l" r="r" t="t"/>
              <a:pathLst>
                <a:path extrusionOk="0" h="1707" w="572">
                  <a:moveTo>
                    <a:pt x="214" y="1"/>
                  </a:moveTo>
                  <a:cubicBezTo>
                    <a:pt x="179" y="180"/>
                    <a:pt x="179" y="359"/>
                    <a:pt x="145" y="538"/>
                  </a:cubicBezTo>
                  <a:cubicBezTo>
                    <a:pt x="69" y="751"/>
                    <a:pt x="34" y="999"/>
                    <a:pt x="0" y="1212"/>
                  </a:cubicBezTo>
                  <a:cubicBezTo>
                    <a:pt x="145" y="1391"/>
                    <a:pt x="248" y="1570"/>
                    <a:pt x="393" y="1707"/>
                  </a:cubicBezTo>
                  <a:cubicBezTo>
                    <a:pt x="427" y="1493"/>
                    <a:pt x="461" y="1246"/>
                    <a:pt x="495" y="1033"/>
                  </a:cubicBezTo>
                  <a:cubicBezTo>
                    <a:pt x="538" y="820"/>
                    <a:pt x="572" y="606"/>
                    <a:pt x="572" y="427"/>
                  </a:cubicBezTo>
                  <a:cubicBezTo>
                    <a:pt x="461" y="291"/>
                    <a:pt x="359" y="146"/>
                    <a:pt x="214"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0"/>
            <p:cNvSpPr/>
            <p:nvPr/>
          </p:nvSpPr>
          <p:spPr>
            <a:xfrm>
              <a:off x="6909900" y="1561525"/>
              <a:ext cx="18775" cy="36500"/>
            </a:xfrm>
            <a:custGeom>
              <a:rect b="b" l="l" r="r" t="t"/>
              <a:pathLst>
                <a:path extrusionOk="0" h="1460" w="751">
                  <a:moveTo>
                    <a:pt x="256" y="1"/>
                  </a:moveTo>
                  <a:cubicBezTo>
                    <a:pt x="179" y="317"/>
                    <a:pt x="77" y="607"/>
                    <a:pt x="0" y="922"/>
                  </a:cubicBezTo>
                  <a:cubicBezTo>
                    <a:pt x="179" y="1136"/>
                    <a:pt x="358" y="1281"/>
                    <a:pt x="538" y="1460"/>
                  </a:cubicBezTo>
                  <a:cubicBezTo>
                    <a:pt x="606" y="1212"/>
                    <a:pt x="683" y="956"/>
                    <a:pt x="751" y="709"/>
                  </a:cubicBezTo>
                  <a:cubicBezTo>
                    <a:pt x="572" y="530"/>
                    <a:pt x="469" y="283"/>
                    <a:pt x="290" y="69"/>
                  </a:cubicBezTo>
                  <a:cubicBezTo>
                    <a:pt x="290" y="35"/>
                    <a:pt x="290" y="35"/>
                    <a:pt x="256"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0"/>
            <p:cNvSpPr/>
            <p:nvPr/>
          </p:nvSpPr>
          <p:spPr>
            <a:xfrm>
              <a:off x="6927800" y="1507375"/>
              <a:ext cx="13250" cy="27525"/>
            </a:xfrm>
            <a:custGeom>
              <a:rect b="b" l="l" r="r" t="t"/>
              <a:pathLst>
                <a:path extrusionOk="0" h="1101" w="530">
                  <a:moveTo>
                    <a:pt x="69" y="0"/>
                  </a:moveTo>
                  <a:cubicBezTo>
                    <a:pt x="35" y="137"/>
                    <a:pt x="1" y="248"/>
                    <a:pt x="1" y="393"/>
                  </a:cubicBezTo>
                  <a:cubicBezTo>
                    <a:pt x="180" y="606"/>
                    <a:pt x="316" y="853"/>
                    <a:pt x="427" y="1101"/>
                  </a:cubicBezTo>
                  <a:cubicBezTo>
                    <a:pt x="461" y="1032"/>
                    <a:pt x="461" y="956"/>
                    <a:pt x="461" y="921"/>
                  </a:cubicBezTo>
                  <a:cubicBezTo>
                    <a:pt x="496" y="742"/>
                    <a:pt x="530" y="606"/>
                    <a:pt x="530" y="461"/>
                  </a:cubicBezTo>
                  <a:cubicBezTo>
                    <a:pt x="393" y="282"/>
                    <a:pt x="248" y="137"/>
                    <a:pt x="69"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0"/>
            <p:cNvSpPr/>
            <p:nvPr/>
          </p:nvSpPr>
          <p:spPr>
            <a:xfrm>
              <a:off x="6819250" y="1626375"/>
              <a:ext cx="88950" cy="159125"/>
            </a:xfrm>
            <a:custGeom>
              <a:rect b="b" l="l" r="r" t="t"/>
              <a:pathLst>
                <a:path extrusionOk="0" h="6365" w="3558">
                  <a:moveTo>
                    <a:pt x="3063" y="0"/>
                  </a:moveTo>
                  <a:cubicBezTo>
                    <a:pt x="2952" y="359"/>
                    <a:pt x="2850" y="751"/>
                    <a:pt x="2705" y="1101"/>
                  </a:cubicBezTo>
                  <a:cubicBezTo>
                    <a:pt x="2705" y="1135"/>
                    <a:pt x="2705" y="1135"/>
                    <a:pt x="2739" y="1178"/>
                  </a:cubicBezTo>
                  <a:cubicBezTo>
                    <a:pt x="2884" y="1459"/>
                    <a:pt x="2986" y="1741"/>
                    <a:pt x="3097" y="2031"/>
                  </a:cubicBezTo>
                  <a:lnTo>
                    <a:pt x="3097" y="1954"/>
                  </a:lnTo>
                  <a:cubicBezTo>
                    <a:pt x="3276" y="1638"/>
                    <a:pt x="3413" y="1280"/>
                    <a:pt x="3558" y="922"/>
                  </a:cubicBezTo>
                  <a:cubicBezTo>
                    <a:pt x="3490" y="785"/>
                    <a:pt x="3379" y="640"/>
                    <a:pt x="3311" y="495"/>
                  </a:cubicBezTo>
                  <a:cubicBezTo>
                    <a:pt x="3200" y="325"/>
                    <a:pt x="3131" y="180"/>
                    <a:pt x="3063" y="0"/>
                  </a:cubicBezTo>
                  <a:close/>
                  <a:moveTo>
                    <a:pt x="2347" y="2031"/>
                  </a:moveTo>
                  <a:cubicBezTo>
                    <a:pt x="2133" y="2525"/>
                    <a:pt x="1886" y="3020"/>
                    <a:pt x="1604" y="3524"/>
                  </a:cubicBezTo>
                  <a:lnTo>
                    <a:pt x="1604" y="3558"/>
                  </a:lnTo>
                  <a:cubicBezTo>
                    <a:pt x="1707" y="3694"/>
                    <a:pt x="1818" y="3839"/>
                    <a:pt x="1920" y="3984"/>
                  </a:cubicBezTo>
                  <a:cubicBezTo>
                    <a:pt x="1997" y="3873"/>
                    <a:pt x="2099" y="3737"/>
                    <a:pt x="2210" y="3626"/>
                  </a:cubicBezTo>
                  <a:cubicBezTo>
                    <a:pt x="2389" y="3379"/>
                    <a:pt x="2526" y="3165"/>
                    <a:pt x="2637" y="2884"/>
                  </a:cubicBezTo>
                  <a:cubicBezTo>
                    <a:pt x="2526" y="2594"/>
                    <a:pt x="2423" y="2312"/>
                    <a:pt x="2347" y="2031"/>
                  </a:cubicBezTo>
                  <a:close/>
                  <a:moveTo>
                    <a:pt x="1391" y="3907"/>
                  </a:moveTo>
                  <a:cubicBezTo>
                    <a:pt x="1178" y="4300"/>
                    <a:pt x="999" y="4658"/>
                    <a:pt x="751" y="5051"/>
                  </a:cubicBezTo>
                  <a:cubicBezTo>
                    <a:pt x="785" y="5085"/>
                    <a:pt x="820" y="5153"/>
                    <a:pt x="854" y="5230"/>
                  </a:cubicBezTo>
                  <a:cubicBezTo>
                    <a:pt x="896" y="5153"/>
                    <a:pt x="965" y="5085"/>
                    <a:pt x="1033" y="5016"/>
                  </a:cubicBezTo>
                  <a:cubicBezTo>
                    <a:pt x="1212" y="4761"/>
                    <a:pt x="1425" y="4547"/>
                    <a:pt x="1639" y="4300"/>
                  </a:cubicBezTo>
                  <a:cubicBezTo>
                    <a:pt x="1570" y="4232"/>
                    <a:pt x="1536" y="4163"/>
                    <a:pt x="1493" y="4053"/>
                  </a:cubicBezTo>
                  <a:cubicBezTo>
                    <a:pt x="1459" y="4018"/>
                    <a:pt x="1425" y="3950"/>
                    <a:pt x="1391" y="3907"/>
                  </a:cubicBezTo>
                  <a:close/>
                  <a:moveTo>
                    <a:pt x="291" y="5759"/>
                  </a:moveTo>
                  <a:cubicBezTo>
                    <a:pt x="180" y="5938"/>
                    <a:pt x="77" y="6083"/>
                    <a:pt x="1" y="6253"/>
                  </a:cubicBezTo>
                  <a:cubicBezTo>
                    <a:pt x="43" y="6296"/>
                    <a:pt x="43" y="6330"/>
                    <a:pt x="77" y="6364"/>
                  </a:cubicBezTo>
                  <a:cubicBezTo>
                    <a:pt x="146" y="6219"/>
                    <a:pt x="214" y="6040"/>
                    <a:pt x="325" y="5904"/>
                  </a:cubicBezTo>
                  <a:cubicBezTo>
                    <a:pt x="325" y="5870"/>
                    <a:pt x="291" y="5793"/>
                    <a:pt x="291" y="5759"/>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0"/>
            <p:cNvSpPr/>
            <p:nvPr/>
          </p:nvSpPr>
          <p:spPr>
            <a:xfrm>
              <a:off x="6877900" y="1653875"/>
              <a:ext cx="18800" cy="44600"/>
            </a:xfrm>
            <a:custGeom>
              <a:rect b="b" l="l" r="r" t="t"/>
              <a:pathLst>
                <a:path extrusionOk="0" h="1784" w="752">
                  <a:moveTo>
                    <a:pt x="359" y="1"/>
                  </a:moveTo>
                  <a:cubicBezTo>
                    <a:pt x="256" y="325"/>
                    <a:pt x="111" y="607"/>
                    <a:pt x="1" y="931"/>
                  </a:cubicBezTo>
                  <a:cubicBezTo>
                    <a:pt x="77" y="1212"/>
                    <a:pt x="180" y="1494"/>
                    <a:pt x="291" y="1784"/>
                  </a:cubicBezTo>
                  <a:cubicBezTo>
                    <a:pt x="470" y="1494"/>
                    <a:pt x="572" y="1212"/>
                    <a:pt x="751" y="931"/>
                  </a:cubicBezTo>
                  <a:cubicBezTo>
                    <a:pt x="640" y="641"/>
                    <a:pt x="538" y="359"/>
                    <a:pt x="393" y="78"/>
                  </a:cubicBezTo>
                  <a:cubicBezTo>
                    <a:pt x="359" y="35"/>
                    <a:pt x="359" y="35"/>
                    <a:pt x="359"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0"/>
            <p:cNvSpPr/>
            <p:nvPr/>
          </p:nvSpPr>
          <p:spPr>
            <a:xfrm>
              <a:off x="6826500" y="1752625"/>
              <a:ext cx="14100" cy="21350"/>
            </a:xfrm>
            <a:custGeom>
              <a:rect b="b" l="l" r="r" t="t"/>
              <a:pathLst>
                <a:path extrusionOk="0" h="854" w="564">
                  <a:moveTo>
                    <a:pt x="461" y="1"/>
                  </a:moveTo>
                  <a:cubicBezTo>
                    <a:pt x="393" y="103"/>
                    <a:pt x="316" y="248"/>
                    <a:pt x="214" y="350"/>
                  </a:cubicBezTo>
                  <a:cubicBezTo>
                    <a:pt x="137" y="495"/>
                    <a:pt x="69" y="606"/>
                    <a:pt x="1" y="709"/>
                  </a:cubicBezTo>
                  <a:cubicBezTo>
                    <a:pt x="1" y="743"/>
                    <a:pt x="35" y="820"/>
                    <a:pt x="35" y="854"/>
                  </a:cubicBezTo>
                  <a:cubicBezTo>
                    <a:pt x="214" y="606"/>
                    <a:pt x="393" y="393"/>
                    <a:pt x="564" y="180"/>
                  </a:cubicBezTo>
                  <a:cubicBezTo>
                    <a:pt x="530" y="103"/>
                    <a:pt x="495" y="35"/>
                    <a:pt x="461"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0"/>
            <p:cNvSpPr/>
            <p:nvPr/>
          </p:nvSpPr>
          <p:spPr>
            <a:xfrm>
              <a:off x="6854025" y="1715300"/>
              <a:ext cx="13225" cy="18575"/>
            </a:xfrm>
            <a:custGeom>
              <a:rect b="b" l="l" r="r" t="t"/>
              <a:pathLst>
                <a:path extrusionOk="0" h="743" w="529">
                  <a:moveTo>
                    <a:pt x="213" y="1"/>
                  </a:moveTo>
                  <a:cubicBezTo>
                    <a:pt x="145" y="103"/>
                    <a:pt x="68" y="248"/>
                    <a:pt x="0" y="350"/>
                  </a:cubicBezTo>
                  <a:cubicBezTo>
                    <a:pt x="34" y="393"/>
                    <a:pt x="68" y="461"/>
                    <a:pt x="102" y="496"/>
                  </a:cubicBezTo>
                  <a:cubicBezTo>
                    <a:pt x="145" y="606"/>
                    <a:pt x="179" y="675"/>
                    <a:pt x="248" y="743"/>
                  </a:cubicBezTo>
                  <a:cubicBezTo>
                    <a:pt x="316" y="641"/>
                    <a:pt x="427" y="530"/>
                    <a:pt x="529" y="427"/>
                  </a:cubicBezTo>
                  <a:cubicBezTo>
                    <a:pt x="427" y="282"/>
                    <a:pt x="316" y="137"/>
                    <a:pt x="213"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0"/>
            <p:cNvSpPr/>
            <p:nvPr/>
          </p:nvSpPr>
          <p:spPr>
            <a:xfrm>
              <a:off x="6815850" y="1782700"/>
              <a:ext cx="5350" cy="9825"/>
            </a:xfrm>
            <a:custGeom>
              <a:rect b="b" l="l" r="r" t="t"/>
              <a:pathLst>
                <a:path extrusionOk="0" h="393" w="214">
                  <a:moveTo>
                    <a:pt x="137" y="0"/>
                  </a:moveTo>
                  <a:cubicBezTo>
                    <a:pt x="102" y="111"/>
                    <a:pt x="34" y="214"/>
                    <a:pt x="34" y="325"/>
                  </a:cubicBezTo>
                  <a:cubicBezTo>
                    <a:pt x="0" y="359"/>
                    <a:pt x="34" y="393"/>
                    <a:pt x="68" y="393"/>
                  </a:cubicBezTo>
                  <a:cubicBezTo>
                    <a:pt x="102" y="393"/>
                    <a:pt x="102" y="393"/>
                    <a:pt x="102" y="359"/>
                  </a:cubicBezTo>
                  <a:cubicBezTo>
                    <a:pt x="137" y="291"/>
                    <a:pt x="179" y="214"/>
                    <a:pt x="213" y="111"/>
                  </a:cubicBezTo>
                  <a:cubicBezTo>
                    <a:pt x="179" y="77"/>
                    <a:pt x="179" y="43"/>
                    <a:pt x="137"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0"/>
            <p:cNvSpPr/>
            <p:nvPr/>
          </p:nvSpPr>
          <p:spPr>
            <a:xfrm>
              <a:off x="6895825" y="1622750"/>
              <a:ext cx="16875" cy="26675"/>
            </a:xfrm>
            <a:custGeom>
              <a:rect b="b" l="l" r="r" t="t"/>
              <a:pathLst>
                <a:path extrusionOk="0" h="1067" w="675">
                  <a:moveTo>
                    <a:pt x="68" y="0"/>
                  </a:moveTo>
                  <a:cubicBezTo>
                    <a:pt x="34" y="77"/>
                    <a:pt x="34" y="111"/>
                    <a:pt x="0" y="145"/>
                  </a:cubicBezTo>
                  <a:cubicBezTo>
                    <a:pt x="68" y="325"/>
                    <a:pt x="137" y="470"/>
                    <a:pt x="248" y="640"/>
                  </a:cubicBezTo>
                  <a:cubicBezTo>
                    <a:pt x="316" y="785"/>
                    <a:pt x="427" y="930"/>
                    <a:pt x="495" y="1067"/>
                  </a:cubicBezTo>
                  <a:cubicBezTo>
                    <a:pt x="563" y="853"/>
                    <a:pt x="640" y="683"/>
                    <a:pt x="674" y="470"/>
                  </a:cubicBezTo>
                  <a:cubicBezTo>
                    <a:pt x="495" y="325"/>
                    <a:pt x="248" y="214"/>
                    <a:pt x="68"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0"/>
            <p:cNvSpPr/>
            <p:nvPr/>
          </p:nvSpPr>
          <p:spPr>
            <a:xfrm>
              <a:off x="6938475" y="1617425"/>
              <a:ext cx="49700" cy="90650"/>
            </a:xfrm>
            <a:custGeom>
              <a:rect b="b" l="l" r="r" t="t"/>
              <a:pathLst>
                <a:path extrusionOk="0" h="3626" w="1988">
                  <a:moveTo>
                    <a:pt x="1775" y="0"/>
                  </a:moveTo>
                  <a:cubicBezTo>
                    <a:pt x="1775" y="0"/>
                    <a:pt x="1741" y="0"/>
                    <a:pt x="1707" y="43"/>
                  </a:cubicBezTo>
                  <a:cubicBezTo>
                    <a:pt x="1630" y="77"/>
                    <a:pt x="1561" y="145"/>
                    <a:pt x="1527" y="213"/>
                  </a:cubicBezTo>
                  <a:cubicBezTo>
                    <a:pt x="1630" y="358"/>
                    <a:pt x="1707" y="503"/>
                    <a:pt x="1775" y="683"/>
                  </a:cubicBezTo>
                  <a:cubicBezTo>
                    <a:pt x="1920" y="469"/>
                    <a:pt x="1988" y="392"/>
                    <a:pt x="1954" y="145"/>
                  </a:cubicBezTo>
                  <a:cubicBezTo>
                    <a:pt x="1954" y="43"/>
                    <a:pt x="1886" y="0"/>
                    <a:pt x="1775" y="0"/>
                  </a:cubicBezTo>
                  <a:close/>
                  <a:moveTo>
                    <a:pt x="1101" y="853"/>
                  </a:moveTo>
                  <a:lnTo>
                    <a:pt x="777" y="1493"/>
                  </a:lnTo>
                  <a:cubicBezTo>
                    <a:pt x="495" y="1996"/>
                    <a:pt x="248" y="2491"/>
                    <a:pt x="0" y="2952"/>
                  </a:cubicBezTo>
                  <a:cubicBezTo>
                    <a:pt x="69" y="3199"/>
                    <a:pt x="179" y="3412"/>
                    <a:pt x="248" y="3626"/>
                  </a:cubicBezTo>
                  <a:cubicBezTo>
                    <a:pt x="529" y="2986"/>
                    <a:pt x="853" y="2389"/>
                    <a:pt x="1203" y="1749"/>
                  </a:cubicBezTo>
                  <a:cubicBezTo>
                    <a:pt x="1246" y="1638"/>
                    <a:pt x="1314" y="1536"/>
                    <a:pt x="1382" y="1391"/>
                  </a:cubicBezTo>
                  <a:cubicBezTo>
                    <a:pt x="1280" y="1211"/>
                    <a:pt x="1203" y="1032"/>
                    <a:pt x="1101" y="853"/>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0"/>
            <p:cNvSpPr/>
            <p:nvPr/>
          </p:nvSpPr>
          <p:spPr>
            <a:xfrm>
              <a:off x="6965975" y="1622750"/>
              <a:ext cx="16875" cy="29450"/>
            </a:xfrm>
            <a:custGeom>
              <a:rect b="b" l="l" r="r" t="t"/>
              <a:pathLst>
                <a:path extrusionOk="0" h="1178" w="675">
                  <a:moveTo>
                    <a:pt x="427" y="0"/>
                  </a:moveTo>
                  <a:cubicBezTo>
                    <a:pt x="248" y="214"/>
                    <a:pt x="146" y="427"/>
                    <a:pt x="1" y="640"/>
                  </a:cubicBezTo>
                  <a:cubicBezTo>
                    <a:pt x="103" y="819"/>
                    <a:pt x="180" y="998"/>
                    <a:pt x="282" y="1178"/>
                  </a:cubicBezTo>
                  <a:cubicBezTo>
                    <a:pt x="393" y="964"/>
                    <a:pt x="496" y="751"/>
                    <a:pt x="641" y="538"/>
                  </a:cubicBezTo>
                  <a:cubicBezTo>
                    <a:pt x="641" y="504"/>
                    <a:pt x="675" y="470"/>
                    <a:pt x="675" y="470"/>
                  </a:cubicBezTo>
                  <a:cubicBezTo>
                    <a:pt x="607" y="290"/>
                    <a:pt x="530" y="145"/>
                    <a:pt x="427"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0"/>
            <p:cNvSpPr/>
            <p:nvPr/>
          </p:nvSpPr>
          <p:spPr>
            <a:xfrm>
              <a:off x="6878975" y="1706350"/>
              <a:ext cx="58675" cy="95150"/>
            </a:xfrm>
            <a:custGeom>
              <a:rect b="b" l="l" r="r" t="t"/>
              <a:pathLst>
                <a:path extrusionOk="0" h="3806" w="2347">
                  <a:moveTo>
                    <a:pt x="2090" y="0"/>
                  </a:moveTo>
                  <a:cubicBezTo>
                    <a:pt x="2090" y="35"/>
                    <a:pt x="2090" y="35"/>
                    <a:pt x="2056" y="69"/>
                  </a:cubicBezTo>
                  <a:cubicBezTo>
                    <a:pt x="1920" y="359"/>
                    <a:pt x="1775" y="674"/>
                    <a:pt x="1630" y="964"/>
                  </a:cubicBezTo>
                  <a:cubicBezTo>
                    <a:pt x="1706" y="1178"/>
                    <a:pt x="1741" y="1391"/>
                    <a:pt x="1809" y="1638"/>
                  </a:cubicBezTo>
                  <a:cubicBezTo>
                    <a:pt x="1988" y="1314"/>
                    <a:pt x="2167" y="999"/>
                    <a:pt x="2346" y="640"/>
                  </a:cubicBezTo>
                  <a:cubicBezTo>
                    <a:pt x="2269" y="427"/>
                    <a:pt x="2167" y="214"/>
                    <a:pt x="2090" y="0"/>
                  </a:cubicBezTo>
                  <a:close/>
                  <a:moveTo>
                    <a:pt x="1067" y="1920"/>
                  </a:moveTo>
                  <a:cubicBezTo>
                    <a:pt x="956" y="2099"/>
                    <a:pt x="853" y="2312"/>
                    <a:pt x="742" y="2491"/>
                  </a:cubicBezTo>
                  <a:lnTo>
                    <a:pt x="742" y="2560"/>
                  </a:lnTo>
                  <a:cubicBezTo>
                    <a:pt x="811" y="2705"/>
                    <a:pt x="853" y="2918"/>
                    <a:pt x="887" y="3097"/>
                  </a:cubicBezTo>
                  <a:cubicBezTo>
                    <a:pt x="1024" y="2918"/>
                    <a:pt x="1135" y="2705"/>
                    <a:pt x="1237" y="2526"/>
                  </a:cubicBezTo>
                  <a:cubicBezTo>
                    <a:pt x="1203" y="2346"/>
                    <a:pt x="1135" y="2133"/>
                    <a:pt x="1067" y="1920"/>
                  </a:cubicBezTo>
                  <a:close/>
                  <a:moveTo>
                    <a:pt x="427" y="2986"/>
                  </a:moveTo>
                  <a:cubicBezTo>
                    <a:pt x="316" y="3165"/>
                    <a:pt x="213" y="3310"/>
                    <a:pt x="103" y="3481"/>
                  </a:cubicBezTo>
                  <a:cubicBezTo>
                    <a:pt x="0" y="3660"/>
                    <a:pt x="137" y="3805"/>
                    <a:pt x="282" y="3805"/>
                  </a:cubicBezTo>
                  <a:cubicBezTo>
                    <a:pt x="350" y="3805"/>
                    <a:pt x="427" y="3771"/>
                    <a:pt x="495" y="3694"/>
                  </a:cubicBezTo>
                  <a:cubicBezTo>
                    <a:pt x="495" y="3694"/>
                    <a:pt x="495" y="3660"/>
                    <a:pt x="529" y="3660"/>
                  </a:cubicBezTo>
                  <a:cubicBezTo>
                    <a:pt x="495" y="3413"/>
                    <a:pt x="461" y="3199"/>
                    <a:pt x="427" y="2986"/>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0"/>
            <p:cNvSpPr/>
            <p:nvPr/>
          </p:nvSpPr>
          <p:spPr>
            <a:xfrm>
              <a:off x="6905625" y="1730450"/>
              <a:ext cx="18575" cy="39050"/>
            </a:xfrm>
            <a:custGeom>
              <a:rect b="b" l="l" r="r" t="t"/>
              <a:pathLst>
                <a:path extrusionOk="0" h="1562" w="743">
                  <a:moveTo>
                    <a:pt x="564" y="0"/>
                  </a:moveTo>
                  <a:cubicBezTo>
                    <a:pt x="384" y="316"/>
                    <a:pt x="214" y="640"/>
                    <a:pt x="1" y="956"/>
                  </a:cubicBezTo>
                  <a:cubicBezTo>
                    <a:pt x="69" y="1169"/>
                    <a:pt x="137" y="1382"/>
                    <a:pt x="171" y="1562"/>
                  </a:cubicBezTo>
                  <a:cubicBezTo>
                    <a:pt x="384" y="1280"/>
                    <a:pt x="564" y="990"/>
                    <a:pt x="743" y="674"/>
                  </a:cubicBezTo>
                  <a:cubicBezTo>
                    <a:pt x="675" y="427"/>
                    <a:pt x="640" y="214"/>
                    <a:pt x="564"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0"/>
            <p:cNvSpPr/>
            <p:nvPr/>
          </p:nvSpPr>
          <p:spPr>
            <a:xfrm>
              <a:off x="6889625" y="1768625"/>
              <a:ext cx="11550" cy="29250"/>
            </a:xfrm>
            <a:custGeom>
              <a:rect b="b" l="l" r="r" t="t"/>
              <a:pathLst>
                <a:path extrusionOk="0" h="1170" w="462">
                  <a:moveTo>
                    <a:pt x="316" y="0"/>
                  </a:moveTo>
                  <a:cubicBezTo>
                    <a:pt x="214" y="180"/>
                    <a:pt x="103" y="316"/>
                    <a:pt x="1" y="495"/>
                  </a:cubicBezTo>
                  <a:cubicBezTo>
                    <a:pt x="35" y="708"/>
                    <a:pt x="69" y="922"/>
                    <a:pt x="103" y="1169"/>
                  </a:cubicBezTo>
                  <a:cubicBezTo>
                    <a:pt x="214" y="956"/>
                    <a:pt x="351" y="777"/>
                    <a:pt x="461" y="606"/>
                  </a:cubicBezTo>
                  <a:cubicBezTo>
                    <a:pt x="427" y="427"/>
                    <a:pt x="385" y="214"/>
                    <a:pt x="316" y="69"/>
                  </a:cubicBezTo>
                  <a:lnTo>
                    <a:pt x="316" y="0"/>
                  </a:ln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0"/>
            <p:cNvSpPr/>
            <p:nvPr/>
          </p:nvSpPr>
          <p:spPr>
            <a:xfrm>
              <a:off x="6931225" y="1691200"/>
              <a:ext cx="13450" cy="31175"/>
            </a:xfrm>
            <a:custGeom>
              <a:rect b="b" l="l" r="r" t="t"/>
              <a:pathLst>
                <a:path extrusionOk="0" h="1247" w="538">
                  <a:moveTo>
                    <a:pt x="290" y="1"/>
                  </a:moveTo>
                  <a:cubicBezTo>
                    <a:pt x="179" y="214"/>
                    <a:pt x="111" y="427"/>
                    <a:pt x="0" y="606"/>
                  </a:cubicBezTo>
                  <a:cubicBezTo>
                    <a:pt x="77" y="820"/>
                    <a:pt x="179" y="1033"/>
                    <a:pt x="256" y="1246"/>
                  </a:cubicBezTo>
                  <a:cubicBezTo>
                    <a:pt x="324" y="1101"/>
                    <a:pt x="393" y="965"/>
                    <a:pt x="469" y="820"/>
                  </a:cubicBezTo>
                  <a:cubicBezTo>
                    <a:pt x="504" y="786"/>
                    <a:pt x="504" y="717"/>
                    <a:pt x="538" y="675"/>
                  </a:cubicBezTo>
                  <a:cubicBezTo>
                    <a:pt x="469" y="461"/>
                    <a:pt x="359" y="248"/>
                    <a:pt x="290"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0"/>
            <p:cNvSpPr/>
            <p:nvPr/>
          </p:nvSpPr>
          <p:spPr>
            <a:xfrm>
              <a:off x="6828200" y="1910650"/>
              <a:ext cx="323575" cy="154650"/>
            </a:xfrm>
            <a:custGeom>
              <a:rect b="b" l="l" r="r" t="t"/>
              <a:pathLst>
                <a:path extrusionOk="0" h="6186" w="12943">
                  <a:moveTo>
                    <a:pt x="248" y="1"/>
                  </a:moveTo>
                  <a:cubicBezTo>
                    <a:pt x="146" y="1"/>
                    <a:pt x="1" y="112"/>
                    <a:pt x="112" y="257"/>
                  </a:cubicBezTo>
                  <a:cubicBezTo>
                    <a:pt x="180" y="393"/>
                    <a:pt x="282" y="538"/>
                    <a:pt x="393" y="683"/>
                  </a:cubicBezTo>
                  <a:cubicBezTo>
                    <a:pt x="538" y="607"/>
                    <a:pt x="641" y="573"/>
                    <a:pt x="752" y="538"/>
                  </a:cubicBezTo>
                  <a:cubicBezTo>
                    <a:pt x="607" y="393"/>
                    <a:pt x="496" y="257"/>
                    <a:pt x="393" y="78"/>
                  </a:cubicBezTo>
                  <a:cubicBezTo>
                    <a:pt x="359" y="1"/>
                    <a:pt x="282" y="1"/>
                    <a:pt x="248" y="1"/>
                  </a:cubicBezTo>
                  <a:close/>
                  <a:moveTo>
                    <a:pt x="1391" y="999"/>
                  </a:moveTo>
                  <a:cubicBezTo>
                    <a:pt x="1212" y="1033"/>
                    <a:pt x="1033" y="1067"/>
                    <a:pt x="888" y="1144"/>
                  </a:cubicBezTo>
                  <a:cubicBezTo>
                    <a:pt x="1391" y="1536"/>
                    <a:pt x="1954" y="1818"/>
                    <a:pt x="2560" y="1997"/>
                  </a:cubicBezTo>
                  <a:cubicBezTo>
                    <a:pt x="3874" y="2313"/>
                    <a:pt x="5051" y="2773"/>
                    <a:pt x="6152" y="3524"/>
                  </a:cubicBezTo>
                  <a:cubicBezTo>
                    <a:pt x="6578" y="3806"/>
                    <a:pt x="7005" y="4130"/>
                    <a:pt x="7431" y="4445"/>
                  </a:cubicBezTo>
                  <a:cubicBezTo>
                    <a:pt x="7645" y="4377"/>
                    <a:pt x="7858" y="4232"/>
                    <a:pt x="8037" y="4096"/>
                  </a:cubicBezTo>
                  <a:cubicBezTo>
                    <a:pt x="7500" y="3737"/>
                    <a:pt x="7005" y="3311"/>
                    <a:pt x="6467" y="2987"/>
                  </a:cubicBezTo>
                  <a:cubicBezTo>
                    <a:pt x="6041" y="2739"/>
                    <a:pt x="5614" y="2458"/>
                    <a:pt x="5188" y="2245"/>
                  </a:cubicBezTo>
                  <a:cubicBezTo>
                    <a:pt x="4727" y="2065"/>
                    <a:pt x="4164" y="1963"/>
                    <a:pt x="3661" y="1818"/>
                  </a:cubicBezTo>
                  <a:cubicBezTo>
                    <a:pt x="2884" y="1536"/>
                    <a:pt x="2065" y="1391"/>
                    <a:pt x="1391" y="999"/>
                  </a:cubicBezTo>
                  <a:close/>
                  <a:moveTo>
                    <a:pt x="8711" y="4522"/>
                  </a:moveTo>
                  <a:cubicBezTo>
                    <a:pt x="8498" y="4659"/>
                    <a:pt x="8318" y="4804"/>
                    <a:pt x="8071" y="4906"/>
                  </a:cubicBezTo>
                  <a:cubicBezTo>
                    <a:pt x="8464" y="5162"/>
                    <a:pt x="8856" y="5409"/>
                    <a:pt x="9317" y="5546"/>
                  </a:cubicBezTo>
                  <a:cubicBezTo>
                    <a:pt x="9564" y="5657"/>
                    <a:pt x="9846" y="5759"/>
                    <a:pt x="10136" y="5836"/>
                  </a:cubicBezTo>
                  <a:cubicBezTo>
                    <a:pt x="10204" y="5836"/>
                    <a:pt x="10272" y="5836"/>
                    <a:pt x="10349" y="5802"/>
                  </a:cubicBezTo>
                  <a:cubicBezTo>
                    <a:pt x="10809" y="5725"/>
                    <a:pt x="11236" y="5759"/>
                    <a:pt x="11586" y="5478"/>
                  </a:cubicBezTo>
                  <a:cubicBezTo>
                    <a:pt x="10912" y="5299"/>
                    <a:pt x="10238" y="5162"/>
                    <a:pt x="9598" y="4949"/>
                  </a:cubicBezTo>
                  <a:cubicBezTo>
                    <a:pt x="9282" y="4804"/>
                    <a:pt x="8992" y="4659"/>
                    <a:pt x="8711" y="4522"/>
                  </a:cubicBezTo>
                  <a:close/>
                  <a:moveTo>
                    <a:pt x="12405" y="5691"/>
                  </a:moveTo>
                  <a:cubicBezTo>
                    <a:pt x="12268" y="5870"/>
                    <a:pt x="12089" y="6049"/>
                    <a:pt x="11910" y="6186"/>
                  </a:cubicBezTo>
                  <a:lnTo>
                    <a:pt x="12012" y="6186"/>
                  </a:lnTo>
                  <a:cubicBezTo>
                    <a:pt x="12268" y="6186"/>
                    <a:pt x="12550" y="6152"/>
                    <a:pt x="12797" y="6083"/>
                  </a:cubicBezTo>
                  <a:cubicBezTo>
                    <a:pt x="12942" y="6049"/>
                    <a:pt x="12908" y="5836"/>
                    <a:pt x="12797" y="5802"/>
                  </a:cubicBezTo>
                  <a:cubicBezTo>
                    <a:pt x="12652" y="5759"/>
                    <a:pt x="12550" y="5725"/>
                    <a:pt x="12405" y="569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0"/>
            <p:cNvSpPr/>
            <p:nvPr/>
          </p:nvSpPr>
          <p:spPr>
            <a:xfrm>
              <a:off x="7081575" y="2047575"/>
              <a:ext cx="56750" cy="17725"/>
            </a:xfrm>
            <a:custGeom>
              <a:rect b="b" l="l" r="r" t="t"/>
              <a:pathLst>
                <a:path extrusionOk="0" h="709" w="2270">
                  <a:moveTo>
                    <a:pt x="1451" y="1"/>
                  </a:moveTo>
                  <a:cubicBezTo>
                    <a:pt x="1101" y="282"/>
                    <a:pt x="674" y="248"/>
                    <a:pt x="214" y="325"/>
                  </a:cubicBezTo>
                  <a:cubicBezTo>
                    <a:pt x="137" y="359"/>
                    <a:pt x="69" y="359"/>
                    <a:pt x="1" y="359"/>
                  </a:cubicBezTo>
                  <a:cubicBezTo>
                    <a:pt x="564" y="538"/>
                    <a:pt x="1203" y="675"/>
                    <a:pt x="1775" y="709"/>
                  </a:cubicBezTo>
                  <a:cubicBezTo>
                    <a:pt x="1954" y="572"/>
                    <a:pt x="2133" y="393"/>
                    <a:pt x="2270" y="214"/>
                  </a:cubicBezTo>
                  <a:cubicBezTo>
                    <a:pt x="2022" y="146"/>
                    <a:pt x="1741" y="69"/>
                    <a:pt x="1451"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0"/>
            <p:cNvSpPr/>
            <p:nvPr/>
          </p:nvSpPr>
          <p:spPr>
            <a:xfrm>
              <a:off x="7013975" y="2013025"/>
              <a:ext cx="32000" cy="20300"/>
            </a:xfrm>
            <a:custGeom>
              <a:rect b="b" l="l" r="r" t="t"/>
              <a:pathLst>
                <a:path extrusionOk="0" h="812" w="1280">
                  <a:moveTo>
                    <a:pt x="606" y="1"/>
                  </a:moveTo>
                  <a:cubicBezTo>
                    <a:pt x="427" y="137"/>
                    <a:pt x="214" y="282"/>
                    <a:pt x="0" y="350"/>
                  </a:cubicBezTo>
                  <a:cubicBezTo>
                    <a:pt x="214" y="530"/>
                    <a:pt x="427" y="675"/>
                    <a:pt x="640" y="811"/>
                  </a:cubicBezTo>
                  <a:cubicBezTo>
                    <a:pt x="887" y="709"/>
                    <a:pt x="1067" y="564"/>
                    <a:pt x="1280" y="427"/>
                  </a:cubicBezTo>
                  <a:cubicBezTo>
                    <a:pt x="1033" y="282"/>
                    <a:pt x="819" y="137"/>
                    <a:pt x="606"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0"/>
            <p:cNvSpPr/>
            <p:nvPr/>
          </p:nvSpPr>
          <p:spPr>
            <a:xfrm>
              <a:off x="6838025" y="1924100"/>
              <a:ext cx="24975" cy="15175"/>
            </a:xfrm>
            <a:custGeom>
              <a:rect b="b" l="l" r="r" t="t"/>
              <a:pathLst>
                <a:path extrusionOk="0" h="607" w="999">
                  <a:moveTo>
                    <a:pt x="359" y="0"/>
                  </a:moveTo>
                  <a:cubicBezTo>
                    <a:pt x="248" y="35"/>
                    <a:pt x="145" y="69"/>
                    <a:pt x="0" y="145"/>
                  </a:cubicBezTo>
                  <a:cubicBezTo>
                    <a:pt x="179" y="282"/>
                    <a:pt x="316" y="461"/>
                    <a:pt x="495" y="606"/>
                  </a:cubicBezTo>
                  <a:cubicBezTo>
                    <a:pt x="640" y="529"/>
                    <a:pt x="819" y="495"/>
                    <a:pt x="998" y="461"/>
                  </a:cubicBezTo>
                  <a:cubicBezTo>
                    <a:pt x="742" y="316"/>
                    <a:pt x="572" y="180"/>
                    <a:pt x="359"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0"/>
            <p:cNvSpPr/>
            <p:nvPr/>
          </p:nvSpPr>
          <p:spPr>
            <a:xfrm>
              <a:off x="6948275" y="1917900"/>
              <a:ext cx="160850" cy="103050"/>
            </a:xfrm>
            <a:custGeom>
              <a:rect b="b" l="l" r="r" t="t"/>
              <a:pathLst>
                <a:path extrusionOk="0" h="4122" w="6434">
                  <a:moveTo>
                    <a:pt x="69" y="1"/>
                  </a:moveTo>
                  <a:cubicBezTo>
                    <a:pt x="35" y="1"/>
                    <a:pt x="1" y="69"/>
                    <a:pt x="35" y="103"/>
                  </a:cubicBezTo>
                  <a:cubicBezTo>
                    <a:pt x="248" y="317"/>
                    <a:pt x="461" y="496"/>
                    <a:pt x="675" y="675"/>
                  </a:cubicBezTo>
                  <a:cubicBezTo>
                    <a:pt x="811" y="675"/>
                    <a:pt x="922" y="675"/>
                    <a:pt x="1067" y="641"/>
                  </a:cubicBezTo>
                  <a:lnTo>
                    <a:pt x="103" y="1"/>
                  </a:lnTo>
                  <a:close/>
                  <a:moveTo>
                    <a:pt x="2133" y="1246"/>
                  </a:moveTo>
                  <a:cubicBezTo>
                    <a:pt x="2023" y="1349"/>
                    <a:pt x="1920" y="1417"/>
                    <a:pt x="1775" y="1494"/>
                  </a:cubicBezTo>
                  <a:cubicBezTo>
                    <a:pt x="2202" y="1775"/>
                    <a:pt x="2628" y="2023"/>
                    <a:pt x="3055" y="2270"/>
                  </a:cubicBezTo>
                  <a:cubicBezTo>
                    <a:pt x="3413" y="2483"/>
                    <a:pt x="3729" y="2739"/>
                    <a:pt x="4053" y="2953"/>
                  </a:cubicBezTo>
                  <a:cubicBezTo>
                    <a:pt x="4121" y="2808"/>
                    <a:pt x="4189" y="2663"/>
                    <a:pt x="4224" y="2526"/>
                  </a:cubicBezTo>
                  <a:cubicBezTo>
                    <a:pt x="4087" y="2415"/>
                    <a:pt x="3908" y="2313"/>
                    <a:pt x="3763" y="2202"/>
                  </a:cubicBezTo>
                  <a:cubicBezTo>
                    <a:pt x="3234" y="1844"/>
                    <a:pt x="2697" y="1562"/>
                    <a:pt x="2133" y="1246"/>
                  </a:cubicBezTo>
                  <a:close/>
                  <a:moveTo>
                    <a:pt x="4863" y="2876"/>
                  </a:moveTo>
                  <a:cubicBezTo>
                    <a:pt x="4795" y="3021"/>
                    <a:pt x="4727" y="3200"/>
                    <a:pt x="4650" y="3337"/>
                  </a:cubicBezTo>
                  <a:lnTo>
                    <a:pt x="4693" y="3337"/>
                  </a:lnTo>
                  <a:cubicBezTo>
                    <a:pt x="4940" y="3482"/>
                    <a:pt x="5188" y="3627"/>
                    <a:pt x="5469" y="3729"/>
                  </a:cubicBezTo>
                  <a:cubicBezTo>
                    <a:pt x="5716" y="3840"/>
                    <a:pt x="6075" y="3908"/>
                    <a:pt x="6288" y="4087"/>
                  </a:cubicBezTo>
                  <a:cubicBezTo>
                    <a:pt x="6288" y="4121"/>
                    <a:pt x="6322" y="4121"/>
                    <a:pt x="6322" y="4121"/>
                  </a:cubicBezTo>
                  <a:cubicBezTo>
                    <a:pt x="6399" y="4121"/>
                    <a:pt x="6433" y="4087"/>
                    <a:pt x="6399" y="4019"/>
                  </a:cubicBezTo>
                  <a:cubicBezTo>
                    <a:pt x="6288" y="3661"/>
                    <a:pt x="5793" y="3482"/>
                    <a:pt x="5503" y="3302"/>
                  </a:cubicBezTo>
                  <a:cubicBezTo>
                    <a:pt x="5333" y="3123"/>
                    <a:pt x="5119" y="3021"/>
                    <a:pt x="4863" y="2876"/>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0"/>
            <p:cNvSpPr/>
            <p:nvPr/>
          </p:nvSpPr>
          <p:spPr>
            <a:xfrm>
              <a:off x="7049575" y="1981050"/>
              <a:ext cx="20300" cy="20275"/>
            </a:xfrm>
            <a:custGeom>
              <a:rect b="b" l="l" r="r" t="t"/>
              <a:pathLst>
                <a:path extrusionOk="0" h="811" w="812">
                  <a:moveTo>
                    <a:pt x="172" y="0"/>
                  </a:moveTo>
                  <a:cubicBezTo>
                    <a:pt x="137" y="137"/>
                    <a:pt x="69" y="282"/>
                    <a:pt x="1" y="427"/>
                  </a:cubicBezTo>
                  <a:cubicBezTo>
                    <a:pt x="172" y="563"/>
                    <a:pt x="385" y="674"/>
                    <a:pt x="598" y="811"/>
                  </a:cubicBezTo>
                  <a:cubicBezTo>
                    <a:pt x="675" y="674"/>
                    <a:pt x="743" y="495"/>
                    <a:pt x="811" y="350"/>
                  </a:cubicBezTo>
                  <a:cubicBezTo>
                    <a:pt x="598" y="248"/>
                    <a:pt x="385" y="102"/>
                    <a:pt x="172"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0"/>
            <p:cNvSpPr/>
            <p:nvPr/>
          </p:nvSpPr>
          <p:spPr>
            <a:xfrm>
              <a:off x="6965125" y="1933900"/>
              <a:ext cx="36500" cy="21350"/>
            </a:xfrm>
            <a:custGeom>
              <a:rect b="b" l="l" r="r" t="t"/>
              <a:pathLst>
                <a:path extrusionOk="0" h="854" w="1460">
                  <a:moveTo>
                    <a:pt x="393" y="1"/>
                  </a:moveTo>
                  <a:cubicBezTo>
                    <a:pt x="248" y="35"/>
                    <a:pt x="137" y="35"/>
                    <a:pt x="1" y="35"/>
                  </a:cubicBezTo>
                  <a:cubicBezTo>
                    <a:pt x="350" y="316"/>
                    <a:pt x="709" y="606"/>
                    <a:pt x="1101" y="854"/>
                  </a:cubicBezTo>
                  <a:cubicBezTo>
                    <a:pt x="1246" y="777"/>
                    <a:pt x="1349" y="709"/>
                    <a:pt x="1459" y="606"/>
                  </a:cubicBezTo>
                  <a:cubicBezTo>
                    <a:pt x="1101" y="393"/>
                    <a:pt x="743" y="214"/>
                    <a:pt x="393"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0"/>
            <p:cNvSpPr/>
            <p:nvPr/>
          </p:nvSpPr>
          <p:spPr>
            <a:xfrm>
              <a:off x="7077100" y="1920475"/>
              <a:ext cx="16875" cy="27525"/>
            </a:xfrm>
            <a:custGeom>
              <a:rect b="b" l="l" r="r" t="t"/>
              <a:pathLst>
                <a:path extrusionOk="0" h="1101" w="675">
                  <a:moveTo>
                    <a:pt x="0" y="0"/>
                  </a:moveTo>
                  <a:lnTo>
                    <a:pt x="0" y="0"/>
                  </a:lnTo>
                  <a:cubicBezTo>
                    <a:pt x="69" y="214"/>
                    <a:pt x="103" y="393"/>
                    <a:pt x="103" y="606"/>
                  </a:cubicBezTo>
                  <a:cubicBezTo>
                    <a:pt x="282" y="785"/>
                    <a:pt x="461" y="964"/>
                    <a:pt x="640" y="1101"/>
                  </a:cubicBezTo>
                  <a:cubicBezTo>
                    <a:pt x="640" y="964"/>
                    <a:pt x="640" y="819"/>
                    <a:pt x="674" y="674"/>
                  </a:cubicBezTo>
                  <a:cubicBezTo>
                    <a:pt x="427" y="461"/>
                    <a:pt x="214" y="248"/>
                    <a:pt x="0"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0"/>
            <p:cNvSpPr/>
            <p:nvPr/>
          </p:nvSpPr>
          <p:spPr>
            <a:xfrm>
              <a:off x="7063650" y="1910650"/>
              <a:ext cx="16025" cy="25000"/>
            </a:xfrm>
            <a:custGeom>
              <a:rect b="b" l="l" r="r" t="t"/>
              <a:pathLst>
                <a:path extrusionOk="0" h="1000" w="641">
                  <a:moveTo>
                    <a:pt x="214" y="1"/>
                  </a:moveTo>
                  <a:cubicBezTo>
                    <a:pt x="112" y="1"/>
                    <a:pt x="1" y="112"/>
                    <a:pt x="78" y="214"/>
                  </a:cubicBezTo>
                  <a:cubicBezTo>
                    <a:pt x="214" y="538"/>
                    <a:pt x="428" y="786"/>
                    <a:pt x="641" y="999"/>
                  </a:cubicBezTo>
                  <a:cubicBezTo>
                    <a:pt x="641" y="786"/>
                    <a:pt x="607" y="607"/>
                    <a:pt x="538" y="393"/>
                  </a:cubicBezTo>
                  <a:cubicBezTo>
                    <a:pt x="462" y="291"/>
                    <a:pt x="393" y="180"/>
                    <a:pt x="325" y="78"/>
                  </a:cubicBezTo>
                  <a:cubicBezTo>
                    <a:pt x="291" y="44"/>
                    <a:pt x="248" y="1"/>
                    <a:pt x="214"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0"/>
            <p:cNvSpPr/>
            <p:nvPr/>
          </p:nvSpPr>
          <p:spPr>
            <a:xfrm>
              <a:off x="7102900" y="1947125"/>
              <a:ext cx="61225" cy="69350"/>
            </a:xfrm>
            <a:custGeom>
              <a:rect b="b" l="l" r="r" t="t"/>
              <a:pathLst>
                <a:path extrusionOk="0" h="2774" w="2449">
                  <a:moveTo>
                    <a:pt x="103" y="1"/>
                  </a:moveTo>
                  <a:cubicBezTo>
                    <a:pt x="69" y="146"/>
                    <a:pt x="35" y="291"/>
                    <a:pt x="1" y="393"/>
                  </a:cubicBezTo>
                  <a:cubicBezTo>
                    <a:pt x="137" y="538"/>
                    <a:pt x="282" y="641"/>
                    <a:pt x="385" y="786"/>
                  </a:cubicBezTo>
                  <a:cubicBezTo>
                    <a:pt x="675" y="1067"/>
                    <a:pt x="956" y="1357"/>
                    <a:pt x="1238" y="1673"/>
                  </a:cubicBezTo>
                  <a:cubicBezTo>
                    <a:pt x="1238" y="1494"/>
                    <a:pt x="1280" y="1314"/>
                    <a:pt x="1314" y="1144"/>
                  </a:cubicBezTo>
                  <a:cubicBezTo>
                    <a:pt x="1169" y="999"/>
                    <a:pt x="1067" y="854"/>
                    <a:pt x="922" y="717"/>
                  </a:cubicBezTo>
                  <a:cubicBezTo>
                    <a:pt x="675" y="461"/>
                    <a:pt x="385" y="214"/>
                    <a:pt x="103" y="1"/>
                  </a:cubicBezTo>
                  <a:close/>
                  <a:moveTo>
                    <a:pt x="2022" y="2031"/>
                  </a:moveTo>
                  <a:cubicBezTo>
                    <a:pt x="1988" y="2065"/>
                    <a:pt x="1988" y="2133"/>
                    <a:pt x="1988" y="2168"/>
                  </a:cubicBezTo>
                  <a:cubicBezTo>
                    <a:pt x="1988" y="2244"/>
                    <a:pt x="1954" y="2347"/>
                    <a:pt x="1954" y="2423"/>
                  </a:cubicBezTo>
                  <a:lnTo>
                    <a:pt x="2270" y="2739"/>
                  </a:lnTo>
                  <a:cubicBezTo>
                    <a:pt x="2270" y="2739"/>
                    <a:pt x="2304" y="2773"/>
                    <a:pt x="2347" y="2773"/>
                  </a:cubicBezTo>
                  <a:cubicBezTo>
                    <a:pt x="2381" y="2773"/>
                    <a:pt x="2449" y="2705"/>
                    <a:pt x="2415" y="2637"/>
                  </a:cubicBezTo>
                  <a:cubicBezTo>
                    <a:pt x="2270" y="2423"/>
                    <a:pt x="2133" y="2244"/>
                    <a:pt x="2022" y="203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0"/>
            <p:cNvSpPr/>
            <p:nvPr/>
          </p:nvSpPr>
          <p:spPr>
            <a:xfrm>
              <a:off x="7133825" y="1975700"/>
              <a:ext cx="19650" cy="32025"/>
            </a:xfrm>
            <a:custGeom>
              <a:rect b="b" l="l" r="r" t="t"/>
              <a:pathLst>
                <a:path extrusionOk="0" h="1281" w="786">
                  <a:moveTo>
                    <a:pt x="77" y="1"/>
                  </a:moveTo>
                  <a:cubicBezTo>
                    <a:pt x="43" y="171"/>
                    <a:pt x="1" y="351"/>
                    <a:pt x="1" y="530"/>
                  </a:cubicBezTo>
                  <a:cubicBezTo>
                    <a:pt x="214" y="777"/>
                    <a:pt x="470" y="1025"/>
                    <a:pt x="717" y="1280"/>
                  </a:cubicBezTo>
                  <a:cubicBezTo>
                    <a:pt x="717" y="1204"/>
                    <a:pt x="751" y="1101"/>
                    <a:pt x="751" y="1025"/>
                  </a:cubicBezTo>
                  <a:cubicBezTo>
                    <a:pt x="751" y="990"/>
                    <a:pt x="751" y="922"/>
                    <a:pt x="785" y="888"/>
                  </a:cubicBezTo>
                  <a:cubicBezTo>
                    <a:pt x="538" y="564"/>
                    <a:pt x="325" y="282"/>
                    <a:pt x="77"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0"/>
            <p:cNvSpPr/>
            <p:nvPr/>
          </p:nvSpPr>
          <p:spPr>
            <a:xfrm>
              <a:off x="7093100" y="1937325"/>
              <a:ext cx="12375" cy="19650"/>
            </a:xfrm>
            <a:custGeom>
              <a:rect b="b" l="l" r="r" t="t"/>
              <a:pathLst>
                <a:path extrusionOk="0" h="786" w="495">
                  <a:moveTo>
                    <a:pt x="34" y="0"/>
                  </a:moveTo>
                  <a:cubicBezTo>
                    <a:pt x="0" y="145"/>
                    <a:pt x="0" y="290"/>
                    <a:pt x="0" y="427"/>
                  </a:cubicBezTo>
                  <a:cubicBezTo>
                    <a:pt x="137" y="572"/>
                    <a:pt x="248" y="683"/>
                    <a:pt x="393" y="785"/>
                  </a:cubicBezTo>
                  <a:cubicBezTo>
                    <a:pt x="427" y="683"/>
                    <a:pt x="461" y="538"/>
                    <a:pt x="495" y="393"/>
                  </a:cubicBezTo>
                  <a:cubicBezTo>
                    <a:pt x="350" y="256"/>
                    <a:pt x="179" y="145"/>
                    <a:pt x="34"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0"/>
            <p:cNvSpPr/>
            <p:nvPr/>
          </p:nvSpPr>
          <p:spPr>
            <a:xfrm>
              <a:off x="6675300" y="2034350"/>
              <a:ext cx="29450" cy="55900"/>
            </a:xfrm>
            <a:custGeom>
              <a:rect b="b" l="l" r="r" t="t"/>
              <a:pathLst>
                <a:path extrusionOk="0" h="2236" w="1178">
                  <a:moveTo>
                    <a:pt x="896" y="1"/>
                  </a:moveTo>
                  <a:cubicBezTo>
                    <a:pt x="896" y="1"/>
                    <a:pt x="853" y="35"/>
                    <a:pt x="819" y="35"/>
                  </a:cubicBezTo>
                  <a:cubicBezTo>
                    <a:pt x="751" y="214"/>
                    <a:pt x="683" y="351"/>
                    <a:pt x="572" y="496"/>
                  </a:cubicBezTo>
                  <a:cubicBezTo>
                    <a:pt x="717" y="564"/>
                    <a:pt x="785" y="641"/>
                    <a:pt x="896" y="743"/>
                  </a:cubicBezTo>
                  <a:cubicBezTo>
                    <a:pt x="964" y="564"/>
                    <a:pt x="1067" y="385"/>
                    <a:pt x="1178" y="248"/>
                  </a:cubicBezTo>
                  <a:lnTo>
                    <a:pt x="1178" y="171"/>
                  </a:lnTo>
                  <a:cubicBezTo>
                    <a:pt x="1109" y="103"/>
                    <a:pt x="998" y="35"/>
                    <a:pt x="896" y="1"/>
                  </a:cubicBezTo>
                  <a:close/>
                  <a:moveTo>
                    <a:pt x="324" y="1101"/>
                  </a:moveTo>
                  <a:cubicBezTo>
                    <a:pt x="256" y="1349"/>
                    <a:pt x="179" y="1562"/>
                    <a:pt x="111" y="1809"/>
                  </a:cubicBezTo>
                  <a:cubicBezTo>
                    <a:pt x="77" y="1920"/>
                    <a:pt x="43" y="1988"/>
                    <a:pt x="0" y="2091"/>
                  </a:cubicBezTo>
                  <a:cubicBezTo>
                    <a:pt x="179" y="2134"/>
                    <a:pt x="324" y="2168"/>
                    <a:pt x="427" y="2236"/>
                  </a:cubicBezTo>
                  <a:cubicBezTo>
                    <a:pt x="427" y="2202"/>
                    <a:pt x="469" y="2202"/>
                    <a:pt x="469" y="2168"/>
                  </a:cubicBezTo>
                  <a:cubicBezTo>
                    <a:pt x="538" y="1878"/>
                    <a:pt x="606" y="1630"/>
                    <a:pt x="683" y="1349"/>
                  </a:cubicBezTo>
                  <a:cubicBezTo>
                    <a:pt x="640" y="1349"/>
                    <a:pt x="640" y="1315"/>
                    <a:pt x="606" y="1315"/>
                  </a:cubicBezTo>
                  <a:cubicBezTo>
                    <a:pt x="504" y="1204"/>
                    <a:pt x="427" y="1135"/>
                    <a:pt x="324" y="110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0"/>
            <p:cNvSpPr/>
            <p:nvPr/>
          </p:nvSpPr>
          <p:spPr>
            <a:xfrm>
              <a:off x="6683400" y="2046725"/>
              <a:ext cx="14300" cy="21350"/>
            </a:xfrm>
            <a:custGeom>
              <a:rect b="b" l="l" r="r" t="t"/>
              <a:pathLst>
                <a:path extrusionOk="0" h="854" w="572">
                  <a:moveTo>
                    <a:pt x="248" y="1"/>
                  </a:moveTo>
                  <a:cubicBezTo>
                    <a:pt x="180" y="214"/>
                    <a:pt x="69" y="393"/>
                    <a:pt x="0" y="606"/>
                  </a:cubicBezTo>
                  <a:cubicBezTo>
                    <a:pt x="103" y="640"/>
                    <a:pt x="180" y="709"/>
                    <a:pt x="282" y="820"/>
                  </a:cubicBezTo>
                  <a:cubicBezTo>
                    <a:pt x="316" y="820"/>
                    <a:pt x="316" y="854"/>
                    <a:pt x="359" y="854"/>
                  </a:cubicBezTo>
                  <a:cubicBezTo>
                    <a:pt x="427" y="640"/>
                    <a:pt x="495" y="461"/>
                    <a:pt x="572" y="248"/>
                  </a:cubicBezTo>
                  <a:cubicBezTo>
                    <a:pt x="461" y="146"/>
                    <a:pt x="393" y="69"/>
                    <a:pt x="248"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0"/>
            <p:cNvSpPr/>
            <p:nvPr/>
          </p:nvSpPr>
          <p:spPr>
            <a:xfrm>
              <a:off x="6648625" y="2097275"/>
              <a:ext cx="34800" cy="93425"/>
            </a:xfrm>
            <a:custGeom>
              <a:rect b="b" l="l" r="r" t="t"/>
              <a:pathLst>
                <a:path extrusionOk="0" h="3737" w="1392">
                  <a:moveTo>
                    <a:pt x="931" y="0"/>
                  </a:moveTo>
                  <a:cubicBezTo>
                    <a:pt x="820" y="393"/>
                    <a:pt x="683" y="751"/>
                    <a:pt x="572" y="1109"/>
                  </a:cubicBezTo>
                  <a:cubicBezTo>
                    <a:pt x="683" y="1144"/>
                    <a:pt x="786" y="1144"/>
                    <a:pt x="897" y="1178"/>
                  </a:cubicBezTo>
                  <a:cubicBezTo>
                    <a:pt x="965" y="1178"/>
                    <a:pt x="1033" y="1212"/>
                    <a:pt x="1110" y="1246"/>
                  </a:cubicBezTo>
                  <a:cubicBezTo>
                    <a:pt x="1178" y="853"/>
                    <a:pt x="1281" y="470"/>
                    <a:pt x="1391" y="111"/>
                  </a:cubicBezTo>
                  <a:cubicBezTo>
                    <a:pt x="1323" y="77"/>
                    <a:pt x="1246" y="43"/>
                    <a:pt x="1144" y="43"/>
                  </a:cubicBezTo>
                  <a:cubicBezTo>
                    <a:pt x="1067" y="43"/>
                    <a:pt x="999" y="0"/>
                    <a:pt x="931" y="0"/>
                  </a:cubicBezTo>
                  <a:close/>
                  <a:moveTo>
                    <a:pt x="359" y="1783"/>
                  </a:moveTo>
                  <a:cubicBezTo>
                    <a:pt x="214" y="2312"/>
                    <a:pt x="78" y="2850"/>
                    <a:pt x="44" y="3379"/>
                  </a:cubicBezTo>
                  <a:cubicBezTo>
                    <a:pt x="1" y="3524"/>
                    <a:pt x="1" y="3626"/>
                    <a:pt x="1" y="3737"/>
                  </a:cubicBezTo>
                  <a:cubicBezTo>
                    <a:pt x="214" y="3737"/>
                    <a:pt x="470" y="3703"/>
                    <a:pt x="683" y="3703"/>
                  </a:cubicBezTo>
                  <a:cubicBezTo>
                    <a:pt x="717" y="3097"/>
                    <a:pt x="820" y="2491"/>
                    <a:pt x="931" y="1920"/>
                  </a:cubicBezTo>
                  <a:cubicBezTo>
                    <a:pt x="752" y="1852"/>
                    <a:pt x="572" y="1817"/>
                    <a:pt x="359" y="1783"/>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0"/>
            <p:cNvSpPr/>
            <p:nvPr/>
          </p:nvSpPr>
          <p:spPr>
            <a:xfrm>
              <a:off x="6657600" y="2125000"/>
              <a:ext cx="18775" cy="20275"/>
            </a:xfrm>
            <a:custGeom>
              <a:rect b="b" l="l" r="r" t="t"/>
              <a:pathLst>
                <a:path extrusionOk="0" h="811" w="751">
                  <a:moveTo>
                    <a:pt x="213" y="0"/>
                  </a:moveTo>
                  <a:cubicBezTo>
                    <a:pt x="179" y="137"/>
                    <a:pt x="145" y="248"/>
                    <a:pt x="68" y="384"/>
                  </a:cubicBezTo>
                  <a:cubicBezTo>
                    <a:pt x="68" y="461"/>
                    <a:pt x="34" y="563"/>
                    <a:pt x="0" y="674"/>
                  </a:cubicBezTo>
                  <a:cubicBezTo>
                    <a:pt x="213" y="708"/>
                    <a:pt x="393" y="743"/>
                    <a:pt x="572" y="811"/>
                  </a:cubicBezTo>
                  <a:cubicBezTo>
                    <a:pt x="606" y="708"/>
                    <a:pt x="606" y="640"/>
                    <a:pt x="640" y="529"/>
                  </a:cubicBezTo>
                  <a:cubicBezTo>
                    <a:pt x="674" y="384"/>
                    <a:pt x="708" y="248"/>
                    <a:pt x="751" y="137"/>
                  </a:cubicBezTo>
                  <a:cubicBezTo>
                    <a:pt x="674" y="103"/>
                    <a:pt x="606" y="69"/>
                    <a:pt x="538" y="69"/>
                  </a:cubicBezTo>
                  <a:cubicBezTo>
                    <a:pt x="427" y="35"/>
                    <a:pt x="324" y="35"/>
                    <a:pt x="213" y="0"/>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0"/>
            <p:cNvSpPr/>
            <p:nvPr/>
          </p:nvSpPr>
          <p:spPr>
            <a:xfrm>
              <a:off x="6649700" y="2198575"/>
              <a:ext cx="17725" cy="15175"/>
            </a:xfrm>
            <a:custGeom>
              <a:rect b="b" l="l" r="r" t="t"/>
              <a:pathLst>
                <a:path extrusionOk="0" h="607" w="709">
                  <a:moveTo>
                    <a:pt x="564" y="1"/>
                  </a:moveTo>
                  <a:cubicBezTo>
                    <a:pt x="384" y="43"/>
                    <a:pt x="171" y="43"/>
                    <a:pt x="1" y="43"/>
                  </a:cubicBezTo>
                  <a:cubicBezTo>
                    <a:pt x="35" y="180"/>
                    <a:pt x="69" y="325"/>
                    <a:pt x="137" y="504"/>
                  </a:cubicBezTo>
                  <a:cubicBezTo>
                    <a:pt x="316" y="538"/>
                    <a:pt x="495" y="572"/>
                    <a:pt x="674" y="606"/>
                  </a:cubicBezTo>
                  <a:cubicBezTo>
                    <a:pt x="709" y="393"/>
                    <a:pt x="709" y="214"/>
                    <a:pt x="674"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0"/>
            <p:cNvSpPr/>
            <p:nvPr/>
          </p:nvSpPr>
          <p:spPr>
            <a:xfrm>
              <a:off x="6653125" y="2211150"/>
              <a:ext cx="13450" cy="8775"/>
            </a:xfrm>
            <a:custGeom>
              <a:rect b="b" l="l" r="r" t="t"/>
              <a:pathLst>
                <a:path extrusionOk="0" h="351" w="538">
                  <a:moveTo>
                    <a:pt x="0" y="1"/>
                  </a:moveTo>
                  <a:lnTo>
                    <a:pt x="0" y="1"/>
                  </a:lnTo>
                  <a:cubicBezTo>
                    <a:pt x="77" y="69"/>
                    <a:pt x="111" y="180"/>
                    <a:pt x="145" y="282"/>
                  </a:cubicBezTo>
                  <a:cubicBezTo>
                    <a:pt x="179" y="317"/>
                    <a:pt x="247" y="351"/>
                    <a:pt x="324" y="351"/>
                  </a:cubicBezTo>
                  <a:cubicBezTo>
                    <a:pt x="392" y="351"/>
                    <a:pt x="461" y="317"/>
                    <a:pt x="503" y="282"/>
                  </a:cubicBezTo>
                  <a:cubicBezTo>
                    <a:pt x="503" y="214"/>
                    <a:pt x="537" y="180"/>
                    <a:pt x="537" y="103"/>
                  </a:cubicBezTo>
                  <a:cubicBezTo>
                    <a:pt x="358" y="69"/>
                    <a:pt x="179" y="35"/>
                    <a:pt x="0" y="1"/>
                  </a:cubicBezTo>
                  <a:close/>
                </a:path>
              </a:pathLst>
            </a:custGeom>
            <a:solidFill>
              <a:srgbClr val="CFA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0"/>
            <p:cNvSpPr/>
            <p:nvPr/>
          </p:nvSpPr>
          <p:spPr>
            <a:xfrm>
              <a:off x="6697675" y="2033300"/>
              <a:ext cx="7925" cy="5350"/>
            </a:xfrm>
            <a:custGeom>
              <a:rect b="b" l="l" r="r" t="t"/>
              <a:pathLst>
                <a:path extrusionOk="0" h="214" w="317">
                  <a:moveTo>
                    <a:pt x="103" y="0"/>
                  </a:moveTo>
                  <a:cubicBezTo>
                    <a:pt x="69" y="0"/>
                    <a:pt x="35" y="0"/>
                    <a:pt x="1" y="43"/>
                  </a:cubicBezTo>
                  <a:cubicBezTo>
                    <a:pt x="103" y="77"/>
                    <a:pt x="214" y="145"/>
                    <a:pt x="283" y="213"/>
                  </a:cubicBezTo>
                  <a:cubicBezTo>
                    <a:pt x="317" y="111"/>
                    <a:pt x="214" y="0"/>
                    <a:pt x="103" y="0"/>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0"/>
            <p:cNvSpPr/>
            <p:nvPr/>
          </p:nvSpPr>
          <p:spPr>
            <a:xfrm>
              <a:off x="6671875" y="2086600"/>
              <a:ext cx="14100" cy="13475"/>
            </a:xfrm>
            <a:custGeom>
              <a:rect b="b" l="l" r="r" t="t"/>
              <a:pathLst>
                <a:path extrusionOk="0" h="539" w="564">
                  <a:moveTo>
                    <a:pt x="137" y="1"/>
                  </a:moveTo>
                  <a:cubicBezTo>
                    <a:pt x="103" y="146"/>
                    <a:pt x="69" y="291"/>
                    <a:pt x="1" y="427"/>
                  </a:cubicBezTo>
                  <a:cubicBezTo>
                    <a:pt x="69" y="427"/>
                    <a:pt x="137" y="470"/>
                    <a:pt x="214" y="470"/>
                  </a:cubicBezTo>
                  <a:cubicBezTo>
                    <a:pt x="316" y="470"/>
                    <a:pt x="393" y="504"/>
                    <a:pt x="461" y="538"/>
                  </a:cubicBezTo>
                  <a:cubicBezTo>
                    <a:pt x="496" y="393"/>
                    <a:pt x="530" y="257"/>
                    <a:pt x="564" y="146"/>
                  </a:cubicBezTo>
                  <a:cubicBezTo>
                    <a:pt x="461" y="78"/>
                    <a:pt x="316" y="44"/>
                    <a:pt x="137"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0"/>
            <p:cNvSpPr/>
            <p:nvPr/>
          </p:nvSpPr>
          <p:spPr>
            <a:xfrm>
              <a:off x="6648625" y="2189825"/>
              <a:ext cx="17950" cy="9850"/>
            </a:xfrm>
            <a:custGeom>
              <a:rect b="b" l="l" r="r" t="t"/>
              <a:pathLst>
                <a:path extrusionOk="0" h="394" w="718">
                  <a:moveTo>
                    <a:pt x="683" y="1"/>
                  </a:moveTo>
                  <a:cubicBezTo>
                    <a:pt x="470" y="1"/>
                    <a:pt x="214" y="35"/>
                    <a:pt x="1" y="35"/>
                  </a:cubicBezTo>
                  <a:cubicBezTo>
                    <a:pt x="1" y="180"/>
                    <a:pt x="1" y="282"/>
                    <a:pt x="44" y="393"/>
                  </a:cubicBezTo>
                  <a:cubicBezTo>
                    <a:pt x="214" y="393"/>
                    <a:pt x="427" y="393"/>
                    <a:pt x="607" y="351"/>
                  </a:cubicBezTo>
                  <a:lnTo>
                    <a:pt x="717" y="351"/>
                  </a:lnTo>
                  <a:cubicBezTo>
                    <a:pt x="683" y="248"/>
                    <a:pt x="683" y="103"/>
                    <a:pt x="683" y="1"/>
                  </a:cubicBezTo>
                  <a:close/>
                </a:path>
              </a:pathLst>
            </a:custGeom>
            <a:solidFill>
              <a:srgbClr val="D6D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2" name="Google Shape;1262;p20"/>
          <p:cNvSpPr/>
          <p:nvPr/>
        </p:nvSpPr>
        <p:spPr>
          <a:xfrm>
            <a:off x="6346700" y="1165375"/>
            <a:ext cx="402900" cy="2637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Chau Philomene One"/>
                <a:ea typeface="Chau Philomene One"/>
                <a:cs typeface="Chau Philomene One"/>
                <a:sym typeface="Chau Philomene One"/>
              </a:rPr>
              <a:t>01</a:t>
            </a:r>
            <a:endParaRPr sz="1500">
              <a:solidFill>
                <a:schemeClr val="lt1"/>
              </a:solidFill>
            </a:endParaRPr>
          </a:p>
        </p:txBody>
      </p:sp>
      <p:sp>
        <p:nvSpPr>
          <p:cNvPr id="1263" name="Google Shape;1263;p20"/>
          <p:cNvSpPr/>
          <p:nvPr/>
        </p:nvSpPr>
        <p:spPr>
          <a:xfrm>
            <a:off x="5908325" y="3340051"/>
            <a:ext cx="402900" cy="2637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Chau Philomene One"/>
                <a:ea typeface="Chau Philomene One"/>
                <a:cs typeface="Chau Philomene One"/>
                <a:sym typeface="Chau Philomene One"/>
              </a:rPr>
              <a:t>02</a:t>
            </a:r>
            <a:endParaRPr sz="1500">
              <a:solidFill>
                <a:schemeClr val="lt1"/>
              </a:solidFill>
            </a:endParaRPr>
          </a:p>
        </p:txBody>
      </p:sp>
      <p:sp>
        <p:nvSpPr>
          <p:cNvPr id="1264" name="Google Shape;1264;p20"/>
          <p:cNvSpPr/>
          <p:nvPr/>
        </p:nvSpPr>
        <p:spPr>
          <a:xfrm>
            <a:off x="7467800" y="2741501"/>
            <a:ext cx="402900" cy="2637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Chau Philomene One"/>
                <a:ea typeface="Chau Philomene One"/>
                <a:cs typeface="Chau Philomene One"/>
                <a:sym typeface="Chau Philomene One"/>
              </a:rPr>
              <a:t>03</a:t>
            </a:r>
            <a:endParaRPr sz="1500">
              <a:solidFill>
                <a:schemeClr val="lt1"/>
              </a:solidFill>
            </a:endParaRPr>
          </a:p>
        </p:txBody>
      </p:sp>
      <p:sp>
        <p:nvSpPr>
          <p:cNvPr id="1265" name="Google Shape;1265;p20"/>
          <p:cNvSpPr/>
          <p:nvPr/>
        </p:nvSpPr>
        <p:spPr>
          <a:xfrm>
            <a:off x="6638175" y="2508400"/>
            <a:ext cx="402900" cy="2637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Chau Philomene One"/>
                <a:ea typeface="Chau Philomene One"/>
                <a:cs typeface="Chau Philomene One"/>
                <a:sym typeface="Chau Philomene One"/>
              </a:rPr>
              <a:t>04</a:t>
            </a:r>
            <a:endParaRPr sz="1500">
              <a:solidFill>
                <a:schemeClr val="lt1"/>
              </a:solidFill>
            </a:endParaRPr>
          </a:p>
        </p:txBody>
      </p:sp>
      <p:grpSp>
        <p:nvGrpSpPr>
          <p:cNvPr id="1266" name="Google Shape;1266;p20"/>
          <p:cNvGrpSpPr/>
          <p:nvPr/>
        </p:nvGrpSpPr>
        <p:grpSpPr>
          <a:xfrm>
            <a:off x="784376" y="1373225"/>
            <a:ext cx="3954149" cy="2892000"/>
            <a:chOff x="698526" y="1055900"/>
            <a:chExt cx="3954149" cy="2892000"/>
          </a:xfrm>
        </p:grpSpPr>
        <p:sp>
          <p:nvSpPr>
            <p:cNvPr id="1267" name="Google Shape;1267;p20"/>
            <p:cNvSpPr txBox="1"/>
            <p:nvPr/>
          </p:nvSpPr>
          <p:spPr>
            <a:xfrm>
              <a:off x="1202375" y="1425800"/>
              <a:ext cx="3450300" cy="25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Catamaran"/>
                  <a:ea typeface="Catamaran"/>
                  <a:cs typeface="Catamaran"/>
                  <a:sym typeface="Catamaran"/>
                </a:rPr>
                <a:t>The dataset from the ‘World Resource Institute lists the h</a:t>
              </a:r>
              <a:r>
                <a:rPr lang="en">
                  <a:solidFill>
                    <a:schemeClr val="accent2"/>
                  </a:solidFill>
                  <a:latin typeface="Catamaran"/>
                  <a:ea typeface="Catamaran"/>
                  <a:cs typeface="Catamaran"/>
                  <a:sym typeface="Catamaran"/>
                </a:rPr>
                <a:t>ectares of tree cover loss at a national level, between 2001-2022. As inspired by the previous graph, our primary graphic will be a tree stump. The rings will indicate the rapid rate of tree loss, with the outer ring (point 1) illustrating the tree coverage in 2001, to the inner rings (point 4) demonstrating the present day, with data as recent as 2022.</a:t>
              </a:r>
              <a:endParaRPr>
                <a:solidFill>
                  <a:schemeClr val="accent2"/>
                </a:solidFill>
                <a:latin typeface="Catamaran"/>
                <a:ea typeface="Catamaran"/>
                <a:cs typeface="Catamaran"/>
                <a:sym typeface="Catamaran"/>
              </a:endParaRPr>
            </a:p>
            <a:p>
              <a:pPr indent="0" lvl="0" marL="0" rtl="0" algn="l">
                <a:spcBef>
                  <a:spcPts val="0"/>
                </a:spcBef>
                <a:spcAft>
                  <a:spcPts val="0"/>
                </a:spcAft>
                <a:buNone/>
              </a:pPr>
              <a:r>
                <a:t/>
              </a:r>
              <a:endParaRPr>
                <a:solidFill>
                  <a:schemeClr val="accent2"/>
                </a:solidFill>
                <a:latin typeface="Catamaran"/>
                <a:ea typeface="Catamaran"/>
                <a:cs typeface="Catamaran"/>
                <a:sym typeface="Catamaran"/>
              </a:endParaRPr>
            </a:p>
            <a:p>
              <a:pPr indent="0" lvl="0" marL="0" rtl="0" algn="l">
                <a:spcBef>
                  <a:spcPts val="0"/>
                </a:spcBef>
                <a:spcAft>
                  <a:spcPts val="0"/>
                </a:spcAft>
                <a:buNone/>
              </a:pPr>
              <a:r>
                <a:t/>
              </a:r>
              <a:endParaRPr>
                <a:solidFill>
                  <a:schemeClr val="accent2"/>
                </a:solidFill>
                <a:latin typeface="Catamaran"/>
                <a:ea typeface="Catamaran"/>
                <a:cs typeface="Catamaran"/>
                <a:sym typeface="Catamaran"/>
              </a:endParaRPr>
            </a:p>
            <a:p>
              <a:pPr indent="0" lvl="0" marL="0" rtl="0" algn="l">
                <a:spcBef>
                  <a:spcPts val="0"/>
                </a:spcBef>
                <a:spcAft>
                  <a:spcPts val="0"/>
                </a:spcAft>
                <a:buNone/>
              </a:pPr>
              <a:r>
                <a:t/>
              </a:r>
              <a:endParaRPr>
                <a:solidFill>
                  <a:schemeClr val="accent2"/>
                </a:solidFill>
                <a:latin typeface="Catamaran"/>
                <a:ea typeface="Catamaran"/>
                <a:cs typeface="Catamaran"/>
                <a:sym typeface="Catamaran"/>
              </a:endParaRPr>
            </a:p>
          </p:txBody>
        </p:sp>
        <p:sp>
          <p:nvSpPr>
            <p:cNvPr id="1268" name="Google Shape;1268;p20"/>
            <p:cNvSpPr txBox="1"/>
            <p:nvPr/>
          </p:nvSpPr>
          <p:spPr>
            <a:xfrm>
              <a:off x="698526" y="1055900"/>
              <a:ext cx="16329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1"/>
                  </a:solidFill>
                  <a:latin typeface="Chau Philomene One"/>
                  <a:ea typeface="Chau Philomene One"/>
                  <a:cs typeface="Chau Philomene One"/>
                  <a:sym typeface="Chau Philomene One"/>
                </a:rPr>
                <a:t>Tree Stump</a:t>
              </a:r>
              <a:endParaRPr sz="2200">
                <a:solidFill>
                  <a:schemeClr val="accent1"/>
                </a:solidFill>
                <a:latin typeface="Chau Philomene One"/>
                <a:ea typeface="Chau Philomene One"/>
                <a:cs typeface="Chau Philomene One"/>
                <a:sym typeface="Chau Philomene One"/>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pic>
        <p:nvPicPr>
          <p:cNvPr id="1273" name="Google Shape;1273;p21"/>
          <p:cNvPicPr preferRelativeResize="0"/>
          <p:nvPr/>
        </p:nvPicPr>
        <p:blipFill>
          <a:blip r:embed="rId3">
            <a:alphaModFix/>
          </a:blip>
          <a:stretch>
            <a:fillRect/>
          </a:stretch>
        </p:blipFill>
        <p:spPr>
          <a:xfrm>
            <a:off x="0" y="0"/>
            <a:ext cx="9144000" cy="5143501"/>
          </a:xfrm>
          <a:prstGeom prst="rect">
            <a:avLst/>
          </a:prstGeom>
          <a:noFill/>
          <a:ln>
            <a:noFill/>
          </a:ln>
        </p:spPr>
      </p:pic>
      <p:sp>
        <p:nvSpPr>
          <p:cNvPr id="1274" name="Google Shape;1274;p21"/>
          <p:cNvSpPr txBox="1"/>
          <p:nvPr>
            <p:ph type="title"/>
          </p:nvPr>
        </p:nvSpPr>
        <p:spPr>
          <a:xfrm>
            <a:off x="-2144250" y="12098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Layout and Navigation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rts &amp; Types of Trees for Education Infographics by Slidesgo">
  <a:themeElements>
    <a:clrScheme name="Simple Light">
      <a:dk1>
        <a:srgbClr val="F0D162"/>
      </a:dk1>
      <a:lt1>
        <a:srgbClr val="F8FFE1"/>
      </a:lt1>
      <a:dk2>
        <a:srgbClr val="8A7165"/>
      </a:dk2>
      <a:lt2>
        <a:srgbClr val="BCCE78"/>
      </a:lt2>
      <a:accent1>
        <a:srgbClr val="B5C267"/>
      </a:accent1>
      <a:accent2>
        <a:srgbClr val="516D5D"/>
      </a:accent2>
      <a:accent3>
        <a:srgbClr val="5A7C65"/>
      </a:accent3>
      <a:accent4>
        <a:srgbClr val="828F51"/>
      </a:accent4>
      <a:accent5>
        <a:srgbClr val="77814F"/>
      </a:accent5>
      <a:accent6>
        <a:srgbClr val="FFFFFF"/>
      </a:accent6>
      <a:hlink>
        <a:srgbClr val="516D5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